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56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9BB0-5E03-734B-AA56-62B3BD962216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5043-A8A5-5E4A-9036-7351930CB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9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9BB0-5E03-734B-AA56-62B3BD962216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5043-A8A5-5E4A-9036-7351930CB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7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9BB0-5E03-734B-AA56-62B3BD962216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5043-A8A5-5E4A-9036-7351930CB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1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9BB0-5E03-734B-AA56-62B3BD962216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5043-A8A5-5E4A-9036-7351930CB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2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9BB0-5E03-734B-AA56-62B3BD962216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5043-A8A5-5E4A-9036-7351930CB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5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9BB0-5E03-734B-AA56-62B3BD962216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5043-A8A5-5E4A-9036-7351930CB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4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9BB0-5E03-734B-AA56-62B3BD962216}" type="datetimeFigureOut">
              <a:rPr lang="en-US" smtClean="0"/>
              <a:t>6/10/15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5043-A8A5-5E4A-9036-7351930CB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9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9BB0-5E03-734B-AA56-62B3BD962216}" type="datetimeFigureOut">
              <a:rPr lang="en-US" smtClean="0"/>
              <a:t>6/10/15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5043-A8A5-5E4A-9036-7351930CB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0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9BB0-5E03-734B-AA56-62B3BD962216}" type="datetimeFigureOut">
              <a:rPr lang="en-US" smtClean="0"/>
              <a:t>6/10/15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5043-A8A5-5E4A-9036-7351930CB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1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9BB0-5E03-734B-AA56-62B3BD962216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5043-A8A5-5E4A-9036-7351930CB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9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9BB0-5E03-734B-AA56-62B3BD962216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5043-A8A5-5E4A-9036-7351930CB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4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39BB0-5E03-734B-AA56-62B3BD962216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35043-A8A5-5E4A-9036-7351930CB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7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7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Ayers</dc:creator>
  <cp:lastModifiedBy>Brian Ayers</cp:lastModifiedBy>
  <cp:revision>1</cp:revision>
  <dcterms:created xsi:type="dcterms:W3CDTF">2015-06-10T16:52:03Z</dcterms:created>
  <dcterms:modified xsi:type="dcterms:W3CDTF">2015-06-10T16:52:18Z</dcterms:modified>
</cp:coreProperties>
</file>