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8DA92-17E1-B644-8CCD-8308ACD26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BF016-B7DD-9847-99C3-4BA592273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4E6D3-D2B1-D947-95EC-C44034422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E51D-B7EE-A144-B11D-725C2C126427}" type="datetimeFigureOut">
              <a:rPr lang="sv-SE" smtClean="0"/>
              <a:t>2019-02-05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E09C3-BA7B-914A-94D7-F4BE69BA9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3098E-3598-BA42-8D0A-1357A685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7011-3D09-E946-9C77-DF37A627D3A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694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5FA60-2553-1648-85E2-2606D968B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09343F-EB4F-FB47-B4D8-56F0916EC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9DB1E-BDB5-8544-AA2E-D65FB052B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E51D-B7EE-A144-B11D-725C2C126427}" type="datetimeFigureOut">
              <a:rPr lang="sv-SE" smtClean="0"/>
              <a:t>2019-02-05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51EFC-5A8D-1345-805B-B49218238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214CD-E400-6C45-BC7E-D1FE78B31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7011-3D09-E946-9C77-DF37A627D3A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089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B3E466-A937-B844-9B59-9BF9D99F1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13280-7B18-B445-8CE3-8DA02BD21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B2DB7-5D5D-FD4E-AAA6-90F17EA2A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E51D-B7EE-A144-B11D-725C2C126427}" type="datetimeFigureOut">
              <a:rPr lang="sv-SE" smtClean="0"/>
              <a:t>2019-02-05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55EC0-D97F-9140-B2B0-C43F4048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6E4EF-F5AC-904F-9BC9-BDAE3025E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7011-3D09-E946-9C77-DF37A627D3A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7766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EDA47-7195-5040-B1C8-451FF959D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8C6D2-1935-5E43-ACBA-E1DF37439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3F66D-6098-3A4A-9654-794F8E34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E51D-B7EE-A144-B11D-725C2C126427}" type="datetimeFigureOut">
              <a:rPr lang="sv-SE" smtClean="0"/>
              <a:t>2019-02-05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E7304-C4B3-A648-B7BA-16BA7136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3FEE4-B768-1142-92AF-F2E99893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7011-3D09-E946-9C77-DF37A627D3A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019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E48BC-E369-5044-A73C-9F29B938A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309BB-3905-FA4F-AD33-068BD2516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C1EAE-D0BF-6148-BF2B-E45EA942C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E51D-B7EE-A144-B11D-725C2C126427}" type="datetimeFigureOut">
              <a:rPr lang="sv-SE" smtClean="0"/>
              <a:t>2019-02-05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AC874-CC19-1447-A4EF-84E971E2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C944A-C3AA-944A-9570-54A928B18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7011-3D09-E946-9C77-DF37A627D3A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659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1EA4-380D-DE42-BBC2-1ACB4D53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8D18-5444-6C4C-AF50-21C706914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47384-3D03-3548-A899-F0B6B208F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39742-7A8F-7E40-925F-6C4BBDFBB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E51D-B7EE-A144-B11D-725C2C126427}" type="datetimeFigureOut">
              <a:rPr lang="sv-SE" smtClean="0"/>
              <a:t>2019-02-05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87954-7F45-FE47-8C37-D9E2911CB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3458A-FFF2-E44E-BB3F-AC4372A4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7011-3D09-E946-9C77-DF37A627D3A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7968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DB8D8-E17D-7744-A7C6-6F6F9A748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68CC9-53AD-C642-B6A8-EA0679B5C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BA785-7CA4-5140-A4B6-1C0F9DF79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95DD07-C37E-DE4A-A641-C0B3191E3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91EEFE-E3AB-C84C-BE30-63699AD44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7B2DF5-CD63-D145-A830-B057BD1D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E51D-B7EE-A144-B11D-725C2C126427}" type="datetimeFigureOut">
              <a:rPr lang="sv-SE" smtClean="0"/>
              <a:t>2019-02-05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25A444-49B2-C840-8047-F9F067BC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BB7FED-7773-F94D-A269-B560D576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7011-3D09-E946-9C77-DF37A627D3A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950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DCC8-2E98-BD43-85EA-9F5F48E0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BCFDD-D76C-A245-AFA6-3CE3FC8EE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E51D-B7EE-A144-B11D-725C2C126427}" type="datetimeFigureOut">
              <a:rPr lang="sv-SE" smtClean="0"/>
              <a:t>2019-02-05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98B4D-061F-4F41-A3CF-B0C7DDE23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492FFF-A618-3A43-A1B3-9A8ABA11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7011-3D09-E946-9C77-DF37A627D3A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173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95F03-1A1D-8C43-B111-7A78C450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E51D-B7EE-A144-B11D-725C2C126427}" type="datetimeFigureOut">
              <a:rPr lang="sv-SE" smtClean="0"/>
              <a:t>2019-02-05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AEC7FE-F475-BB44-B914-86388E9C9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E3DE8-45C1-AC47-8FB9-AB6492FE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7011-3D09-E946-9C77-DF37A627D3A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0737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D0C77-9AB0-5741-8F2F-42D380ED9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D068-EEEE-D444-AD21-FD4B66CFE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B8B99-6B51-7744-8F31-656F29F7F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160FF-EC5A-F34B-9D3E-7C24DEAE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E51D-B7EE-A144-B11D-725C2C126427}" type="datetimeFigureOut">
              <a:rPr lang="sv-SE" smtClean="0"/>
              <a:t>2019-02-05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1E7D3-84A6-994A-A7D9-F5498314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48C21-8E76-3848-9F50-470695C9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7011-3D09-E946-9C77-DF37A627D3A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892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9E24C-792E-354A-9B48-5C18A60FB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EC5BC6-FA27-214F-B3F8-777E3B82C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4F39B-06C9-F64B-B95B-BAAB03AA0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348CB-4178-6740-B004-4EA01AD9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E51D-B7EE-A144-B11D-725C2C126427}" type="datetimeFigureOut">
              <a:rPr lang="sv-SE" smtClean="0"/>
              <a:t>2019-02-05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33C9E-4539-B44A-8B8C-F3144332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1D866-ED4E-534A-BBF8-86EBCF46D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B7011-3D09-E946-9C77-DF37A627D3A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8461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FA3D8C-CD67-454D-8FDF-3F62F7E0B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2FD82-DB4E-784C-B898-17DDCAD58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544C6-3AF0-464F-8038-9F7F61914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3E51D-B7EE-A144-B11D-725C2C126427}" type="datetimeFigureOut">
              <a:rPr lang="sv-SE" smtClean="0"/>
              <a:t>2019-02-05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958FE-BCAC-A44E-B26E-828CC4680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70E83-ECEF-8C49-9870-C4920D583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B7011-3D09-E946-9C77-DF37A627D3A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87662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E412D5-4BDB-9540-BB2F-64AF6AE42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918" y="1023036"/>
            <a:ext cx="2210952" cy="3348013"/>
          </a:xfrm>
          <a:prstGeom prst="rect">
            <a:avLst/>
          </a:prstGeom>
          <a:effectLst>
            <a:outerShdw blurRad="317500" dist="38100" dir="2700000" sx="108000" sy="108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339D77-22C3-5945-A229-31B4F1D9A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105" y="1564779"/>
            <a:ext cx="2138111" cy="2806270"/>
          </a:xfrm>
          <a:prstGeom prst="rect">
            <a:avLst/>
          </a:prstGeom>
          <a:effectLst>
            <a:outerShdw blurRad="317500" dist="38100" dir="2700000" sx="108000" sy="108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8752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Rasmus Bååth</dc:creator>
  <cp:lastModifiedBy>Rasmus Bååth</cp:lastModifiedBy>
  <cp:revision>1</cp:revision>
  <dcterms:created xsi:type="dcterms:W3CDTF">2019-02-04T23:14:10Z</dcterms:created>
  <dcterms:modified xsi:type="dcterms:W3CDTF">2019-02-04T23:19:00Z</dcterms:modified>
</cp:coreProperties>
</file>