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hyperlink" Target="https://arxiv.org/abs/2006.1623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341" y="1803405"/>
            <a:ext cx="10099963" cy="1825096"/>
          </a:xfrm>
        </p:spPr>
        <p:txBody>
          <a:bodyPr/>
          <a:lstStyle/>
          <a:p>
            <a:r>
              <a:rPr lang="en-US" dirty="0" err="1"/>
              <a:t>TransFORMERS</a:t>
            </a:r>
            <a:r>
              <a:rPr lang="en-US" dirty="0"/>
              <a:t> ARE RNNs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B630ED-5B23-49FF-8242-7B5F2CC93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ru-RU" dirty="0"/>
              <a:t>Не совсем)</a:t>
            </a:r>
          </a:p>
        </p:txBody>
      </p:sp>
    </p:spTree>
    <p:extLst>
      <p:ext uri="{BB962C8B-B14F-4D97-AF65-F5344CB8AC3E}">
        <p14:creationId xmlns:p14="http://schemas.microsoft.com/office/powerpoint/2010/main" val="22580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1">
            <a:extLst>
              <a:ext uri="{FF2B5EF4-FFF2-40B4-BE49-F238E27FC236}">
                <a16:creationId xmlns:a16="http://schemas.microsoft.com/office/drawing/2014/main" id="{FB332355-6785-446A-85C9-3D4DDA14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274" y="0"/>
            <a:ext cx="2227811" cy="810486"/>
          </a:xfrm>
        </p:spPr>
        <p:txBody>
          <a:bodyPr>
            <a:normAutofit/>
          </a:bodyPr>
          <a:lstStyle/>
          <a:p>
            <a:r>
              <a:rPr lang="en-US" sz="4000" dirty="0"/>
              <a:t>KERNELS</a:t>
            </a:r>
            <a:endParaRPr lang="ru-RU" sz="40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F0E1E2A-7F3C-493C-AF17-DB4C11B5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8" y="444492"/>
            <a:ext cx="6571811" cy="23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47472-2E61-438A-A94D-D7161264384D}"/>
                  </a:ext>
                </a:extLst>
              </p:cNvPr>
              <p:cNvSpPr txBox="1"/>
              <p:nvPr/>
            </p:nvSpPr>
            <p:spPr>
              <a:xfrm>
                <a:off x="2818038" y="2971800"/>
                <a:ext cx="35119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47472-2E61-438A-A94D-D7161264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38" y="2971800"/>
                <a:ext cx="35119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58C279-B686-4676-9A44-34E6113E5606}"/>
                  </a:ext>
                </a:extLst>
              </p:cNvPr>
              <p:cNvSpPr txBox="1"/>
              <p:nvPr/>
            </p:nvSpPr>
            <p:spPr>
              <a:xfrm>
                <a:off x="349394" y="3755154"/>
                <a:ext cx="117550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58C279-B686-4676-9A44-34E6113E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4" y="3755154"/>
                <a:ext cx="117550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32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16130"/>
            <a:ext cx="5469775" cy="635919"/>
          </a:xfrm>
        </p:spPr>
        <p:txBody>
          <a:bodyPr>
            <a:normAutofit/>
          </a:bodyPr>
          <a:lstStyle/>
          <a:p>
            <a:r>
              <a:rPr lang="en-US" sz="3200" dirty="0"/>
              <a:t>TRANSFORMERS ARE RNNS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DF4570-0A99-4A52-B036-19C9F2E5D44D}"/>
                  </a:ext>
                </a:extLst>
              </p:cNvPr>
              <p:cNvSpPr txBox="1"/>
              <p:nvPr/>
            </p:nvSpPr>
            <p:spPr>
              <a:xfrm>
                <a:off x="132219" y="1886409"/>
                <a:ext cx="5504969" cy="2063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𝑆𝑖𝑚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DF4570-0A99-4A52-B036-19C9F2E5D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19" y="1886409"/>
                <a:ext cx="5504969" cy="2063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BABC1-A8CB-44DB-BD3A-9085CF0779E9}"/>
                  </a:ext>
                </a:extLst>
              </p:cNvPr>
              <p:cNvSpPr txBox="1"/>
              <p:nvPr/>
            </p:nvSpPr>
            <p:spPr>
              <a:xfrm>
                <a:off x="5918662" y="1760477"/>
                <a:ext cx="6017866" cy="2189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6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60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6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BABC1-A8CB-44DB-BD3A-9085CF07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62" y="1760477"/>
                <a:ext cx="6017866" cy="2189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16130"/>
            <a:ext cx="5469775" cy="635919"/>
          </a:xfrm>
        </p:spPr>
        <p:txBody>
          <a:bodyPr>
            <a:normAutofit/>
          </a:bodyPr>
          <a:lstStyle/>
          <a:p>
            <a:r>
              <a:rPr lang="en-US" sz="3200" dirty="0"/>
              <a:t>TRANSFORMERS ARE RNNS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BABC1-A8CB-44DB-BD3A-9085CF0779E9}"/>
                  </a:ext>
                </a:extLst>
              </p:cNvPr>
              <p:cNvSpPr txBox="1"/>
              <p:nvPr/>
            </p:nvSpPr>
            <p:spPr>
              <a:xfrm>
                <a:off x="0" y="1167130"/>
                <a:ext cx="11795760" cy="14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BABC1-A8CB-44DB-BD3A-9085CF07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130"/>
                <a:ext cx="11795760" cy="1447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3A7ED82-208D-4FA2-9EF4-9719BEE61A36}"/>
                  </a:ext>
                </a:extLst>
              </p:cNvPr>
              <p:cNvSpPr/>
              <p:nvPr/>
            </p:nvSpPr>
            <p:spPr>
              <a:xfrm>
                <a:off x="77638" y="2753718"/>
                <a:ext cx="12180498" cy="149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3A7ED82-208D-4FA2-9EF4-9719BEE6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" y="2753718"/>
                <a:ext cx="12180498" cy="149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3B666-E4D1-48DC-984D-EC6A8870D7B7}"/>
                  </a:ext>
                </a:extLst>
              </p:cNvPr>
              <p:cNvSpPr txBox="1"/>
              <p:nvPr/>
            </p:nvSpPr>
            <p:spPr>
              <a:xfrm>
                <a:off x="3797416" y="4479721"/>
                <a:ext cx="4597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elu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3B666-E4D1-48DC-984D-EC6A8870D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16" y="4479721"/>
                <a:ext cx="459716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70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16130"/>
            <a:ext cx="5469775" cy="635919"/>
          </a:xfrm>
        </p:spPr>
        <p:txBody>
          <a:bodyPr>
            <a:normAutofit/>
          </a:bodyPr>
          <a:lstStyle/>
          <a:p>
            <a:r>
              <a:rPr lang="en-US" sz="3200" dirty="0"/>
              <a:t>AUTOREGRESSIVE MODELS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053AA-B4DC-487B-BCD6-E6EA24434556}"/>
              </a:ext>
            </a:extLst>
          </p:cNvPr>
          <p:cNvSpPr txBox="1"/>
          <p:nvPr/>
        </p:nvSpPr>
        <p:spPr>
          <a:xfrm>
            <a:off x="964732" y="167779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</a:t>
            </a:r>
            <a:endParaRPr lang="ru-RU" dirty="0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FD934BA-182B-4756-A312-13A1C03951E4}"/>
              </a:ext>
            </a:extLst>
          </p:cNvPr>
          <p:cNvSpPr/>
          <p:nvPr/>
        </p:nvSpPr>
        <p:spPr>
          <a:xfrm>
            <a:off x="1211516" y="2105853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71B7D4-CCBE-4A3F-9BDD-FC07B4F41CD3}"/>
              </a:ext>
            </a:extLst>
          </p:cNvPr>
          <p:cNvSpPr/>
          <p:nvPr/>
        </p:nvSpPr>
        <p:spPr>
          <a:xfrm>
            <a:off x="645257" y="2608976"/>
            <a:ext cx="135901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6E3E926-2B0F-4168-8572-78A5024FD500}"/>
              </a:ext>
            </a:extLst>
          </p:cNvPr>
          <p:cNvSpPr/>
          <p:nvPr/>
        </p:nvSpPr>
        <p:spPr>
          <a:xfrm>
            <a:off x="1211516" y="3179428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9CE46-CFFD-4AC3-9CA4-D1F5D5C524E0}"/>
              </a:ext>
            </a:extLst>
          </p:cNvPr>
          <p:cNvSpPr txBox="1"/>
          <p:nvPr/>
        </p:nvSpPr>
        <p:spPr>
          <a:xfrm>
            <a:off x="0" y="3695027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0.3, i: 0.3, e: 0.2, g: 0.1, …</a:t>
            </a:r>
            <a:endParaRPr lang="ru-RU" dirty="0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B6AAFFC3-C1B2-4852-A0AE-E8DF5E84334B}"/>
              </a:ext>
            </a:extLst>
          </p:cNvPr>
          <p:cNvSpPr/>
          <p:nvPr/>
        </p:nvSpPr>
        <p:spPr>
          <a:xfrm rot="16200000">
            <a:off x="3352107" y="3699330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18C854D-A20A-48AF-8985-60C50D73EBB4}"/>
              </a:ext>
            </a:extLst>
          </p:cNvPr>
          <p:cNvSpPr/>
          <p:nvPr/>
        </p:nvSpPr>
        <p:spPr>
          <a:xfrm>
            <a:off x="3926751" y="3682120"/>
            <a:ext cx="1359017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ru-RU" dirty="0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EDF6EC5B-55AE-4A9F-962B-A39C2F3EAC8B}"/>
              </a:ext>
            </a:extLst>
          </p:cNvPr>
          <p:cNvSpPr/>
          <p:nvPr/>
        </p:nvSpPr>
        <p:spPr>
          <a:xfrm rot="10800000">
            <a:off x="4476230" y="3164963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C94BB-AE0D-4DC2-BC46-382C7056D9D5}"/>
              </a:ext>
            </a:extLst>
          </p:cNvPr>
          <p:cNvSpPr txBox="1"/>
          <p:nvPr/>
        </p:nvSpPr>
        <p:spPr>
          <a:xfrm>
            <a:off x="4498043" y="25716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endParaRPr lang="ru-RU" sz="3600" dirty="0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20A0C4F1-7E0F-46D2-9884-0B300CD6A549}"/>
              </a:ext>
            </a:extLst>
          </p:cNvPr>
          <p:cNvSpPr/>
          <p:nvPr/>
        </p:nvSpPr>
        <p:spPr>
          <a:xfrm rot="10800000">
            <a:off x="4476230" y="2152208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041F7-FD79-4793-B4B0-B568014B3549}"/>
              </a:ext>
            </a:extLst>
          </p:cNvPr>
          <p:cNvSpPr txBox="1"/>
          <p:nvPr/>
        </p:nvSpPr>
        <p:spPr>
          <a:xfrm>
            <a:off x="4182960" y="1631990"/>
            <a:ext cx="10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transf</a:t>
            </a:r>
            <a:endParaRPr lang="ru-RU" dirty="0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877A6B9D-B60B-4851-A734-FF32B5CF865F}"/>
              </a:ext>
            </a:extLst>
          </p:cNvPr>
          <p:cNvSpPr/>
          <p:nvPr/>
        </p:nvSpPr>
        <p:spPr>
          <a:xfrm rot="16200000">
            <a:off x="5285768" y="1640596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C7888-D915-4618-8D73-5335BC5F0635}"/>
              </a:ext>
            </a:extLst>
          </p:cNvPr>
          <p:cNvSpPr txBox="1"/>
          <p:nvPr/>
        </p:nvSpPr>
        <p:spPr>
          <a:xfrm>
            <a:off x="6506306" y="16777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</a:t>
            </a:r>
            <a:endParaRPr lang="ru-RU" dirty="0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5C28795C-7C7E-4D26-93D5-33730FCAC9E2}"/>
              </a:ext>
            </a:extLst>
          </p:cNvPr>
          <p:cNvSpPr/>
          <p:nvPr/>
        </p:nvSpPr>
        <p:spPr>
          <a:xfrm>
            <a:off x="6753090" y="2105853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2D44E143-CABB-45B5-A50A-6E11DB33157B}"/>
              </a:ext>
            </a:extLst>
          </p:cNvPr>
          <p:cNvSpPr/>
          <p:nvPr/>
        </p:nvSpPr>
        <p:spPr>
          <a:xfrm>
            <a:off x="6186831" y="2608976"/>
            <a:ext cx="135901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ru-RU" dirty="0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32D8364-07EF-4517-82F2-5CFFA046514B}"/>
              </a:ext>
            </a:extLst>
          </p:cNvPr>
          <p:cNvSpPr/>
          <p:nvPr/>
        </p:nvSpPr>
        <p:spPr>
          <a:xfrm>
            <a:off x="6753090" y="3179428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60AD70-4CE5-443B-82D8-0F8E7C2408D1}"/>
              </a:ext>
            </a:extLst>
          </p:cNvPr>
          <p:cNvSpPr txBox="1"/>
          <p:nvPr/>
        </p:nvSpPr>
        <p:spPr>
          <a:xfrm>
            <a:off x="5676992" y="3702769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o: 0.3, e: 0.5, a: 0.1, …</a:t>
            </a:r>
            <a:endParaRPr lang="ru-RU" dirty="0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EF6CD87-069D-4298-BFF2-7B4402F29329}"/>
              </a:ext>
            </a:extLst>
          </p:cNvPr>
          <p:cNvSpPr/>
          <p:nvPr/>
        </p:nvSpPr>
        <p:spPr>
          <a:xfrm rot="16200000">
            <a:off x="8893681" y="3699330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9C5751F-CCCC-4267-8115-4F23CE495EB2}"/>
              </a:ext>
            </a:extLst>
          </p:cNvPr>
          <p:cNvSpPr/>
          <p:nvPr/>
        </p:nvSpPr>
        <p:spPr>
          <a:xfrm>
            <a:off x="9468325" y="3682120"/>
            <a:ext cx="1359017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ru-RU" dirty="0"/>
          </a:p>
        </p:txBody>
      </p:sp>
      <p:sp>
        <p:nvSpPr>
          <p:cNvPr id="40" name="Стрелка: вниз 39">
            <a:extLst>
              <a:ext uri="{FF2B5EF4-FFF2-40B4-BE49-F238E27FC236}">
                <a16:creationId xmlns:a16="http://schemas.microsoft.com/office/drawing/2014/main" id="{97B47237-EE51-4B6A-ABCD-529B00F99DED}"/>
              </a:ext>
            </a:extLst>
          </p:cNvPr>
          <p:cNvSpPr/>
          <p:nvPr/>
        </p:nvSpPr>
        <p:spPr>
          <a:xfrm rot="10800000">
            <a:off x="10017804" y="3164963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C9D5C-75A4-42DC-A15B-BF721B31662A}"/>
              </a:ext>
            </a:extLst>
          </p:cNvPr>
          <p:cNvSpPr txBox="1"/>
          <p:nvPr/>
        </p:nvSpPr>
        <p:spPr>
          <a:xfrm>
            <a:off x="9968819" y="252954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</a:t>
            </a:r>
            <a:endParaRPr lang="ru-RU" sz="3600" dirty="0"/>
          </a:p>
        </p:txBody>
      </p:sp>
      <p:sp>
        <p:nvSpPr>
          <p:cNvPr id="44" name="Стрелка: вниз 43">
            <a:extLst>
              <a:ext uri="{FF2B5EF4-FFF2-40B4-BE49-F238E27FC236}">
                <a16:creationId xmlns:a16="http://schemas.microsoft.com/office/drawing/2014/main" id="{70B947C1-6881-4336-A355-7A730E8528DB}"/>
              </a:ext>
            </a:extLst>
          </p:cNvPr>
          <p:cNvSpPr/>
          <p:nvPr/>
        </p:nvSpPr>
        <p:spPr>
          <a:xfrm rot="10800000">
            <a:off x="10017804" y="2152208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4A6A94-6948-424E-9BC2-A7E786559281}"/>
              </a:ext>
            </a:extLst>
          </p:cNvPr>
          <p:cNvSpPr txBox="1"/>
          <p:nvPr/>
        </p:nvSpPr>
        <p:spPr>
          <a:xfrm>
            <a:off x="9724534" y="1631990"/>
            <a:ext cx="10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transfo</a:t>
            </a:r>
            <a:endParaRPr lang="ru-RU" dirty="0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B921A57A-CB92-4177-B1B2-D8D14CF4F2E9}"/>
              </a:ext>
            </a:extLst>
          </p:cNvPr>
          <p:cNvSpPr/>
          <p:nvPr/>
        </p:nvSpPr>
        <p:spPr>
          <a:xfrm rot="16200000">
            <a:off x="10827342" y="1640596"/>
            <a:ext cx="226502" cy="3607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A4A5C3-7652-481C-9D51-40E069A55773}"/>
              </a:ext>
            </a:extLst>
          </p:cNvPr>
          <p:cNvSpPr txBox="1"/>
          <p:nvPr/>
        </p:nvSpPr>
        <p:spPr>
          <a:xfrm>
            <a:off x="11339590" y="135499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341251-6462-414B-80A4-DBF1FB5D6389}"/>
                  </a:ext>
                </a:extLst>
              </p:cNvPr>
              <p:cNvSpPr txBox="1"/>
              <p:nvPr/>
            </p:nvSpPr>
            <p:spPr>
              <a:xfrm>
                <a:off x="2004274" y="4510209"/>
                <a:ext cx="728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наивная имплементация </a:t>
                </a:r>
                <a:r>
                  <a:rPr lang="en-US" dirty="0" err="1"/>
                  <a:t>softmax</a:t>
                </a:r>
                <a:r>
                  <a:rPr lang="en-US" dirty="0"/>
                  <a:t> </a:t>
                </a:r>
                <a:r>
                  <a:rPr lang="ru-RU" dirty="0"/>
                  <a:t>трансформером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341251-6462-414B-80A4-DBF1FB5D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74" y="4510209"/>
                <a:ext cx="728333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1172EA-E0FF-4F13-8BE2-6D1555D2E481}"/>
                  </a:ext>
                </a:extLst>
              </p:cNvPr>
              <p:cNvSpPr txBox="1"/>
              <p:nvPr/>
            </p:nvSpPr>
            <p:spPr>
              <a:xfrm>
                <a:off x="1992393" y="4177718"/>
                <a:ext cx="728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наивная имплементация </a:t>
                </a:r>
                <a:r>
                  <a:rPr lang="en-US" dirty="0"/>
                  <a:t>kernel </a:t>
                </a:r>
                <a:r>
                  <a:rPr lang="ru-RU" dirty="0"/>
                  <a:t>трансформером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1172EA-E0FF-4F13-8BE2-6D1555D2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93" y="4177718"/>
                <a:ext cx="728333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2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014" y="283242"/>
            <a:ext cx="7677986" cy="6359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TEACHER FORCING + CAUSAL MASKING</a:t>
            </a:r>
            <a:endParaRPr lang="ru-R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9F38A-5525-46E8-9789-2213966BB0A0}"/>
              </a:ext>
            </a:extLst>
          </p:cNvPr>
          <p:cNvSpPr txBox="1"/>
          <p:nvPr/>
        </p:nvSpPr>
        <p:spPr>
          <a:xfrm rot="5400000">
            <a:off x="37805" y="2697009"/>
            <a:ext cx="18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</a:t>
            </a:r>
            <a:endParaRPr lang="ru-RU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733D5086-973D-4F0A-929A-D47097BD2AFA}"/>
              </a:ext>
            </a:extLst>
          </p:cNvPr>
          <p:cNvSpPr/>
          <p:nvPr/>
        </p:nvSpPr>
        <p:spPr>
          <a:xfrm>
            <a:off x="1308683" y="2785145"/>
            <a:ext cx="528506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2D4C0E88-BCF0-43CC-810B-795CC4D82E64}"/>
              </a:ext>
            </a:extLst>
          </p:cNvPr>
          <p:cNvSpPr/>
          <p:nvPr/>
        </p:nvSpPr>
        <p:spPr>
          <a:xfrm rot="5400000">
            <a:off x="2248253" y="2009219"/>
            <a:ext cx="1577130" cy="1786744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91178C6-195F-4551-BD98-13C4EEC5B559}"/>
              </a:ext>
            </a:extLst>
          </p:cNvPr>
          <p:cNvSpPr/>
          <p:nvPr/>
        </p:nvSpPr>
        <p:spPr>
          <a:xfrm>
            <a:off x="4193974" y="1309635"/>
            <a:ext cx="640080" cy="295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F0B4A-ACDB-490D-B5E5-B9AA68CC8861}"/>
              </a:ext>
            </a:extLst>
          </p:cNvPr>
          <p:cNvSpPr txBox="1"/>
          <p:nvPr/>
        </p:nvSpPr>
        <p:spPr>
          <a:xfrm rot="5400000">
            <a:off x="3685902" y="260047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ED03A6FF-7D38-44A7-9CB2-BB49986890C2}"/>
              </a:ext>
            </a:extLst>
          </p:cNvPr>
          <p:cNvSpPr/>
          <p:nvPr/>
        </p:nvSpPr>
        <p:spPr>
          <a:xfrm>
            <a:off x="5246629" y="2625865"/>
            <a:ext cx="528506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1907EB93-9AD5-47CA-8344-963AA5DD8714}"/>
              </a:ext>
            </a:extLst>
          </p:cNvPr>
          <p:cNvSpPr/>
          <p:nvPr/>
        </p:nvSpPr>
        <p:spPr>
          <a:xfrm rot="5400000">
            <a:off x="6186199" y="1849939"/>
            <a:ext cx="1577130" cy="1786744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AC8563E-9120-4DEF-97BD-1D49AF5A3AA4}"/>
              </a:ext>
            </a:extLst>
          </p:cNvPr>
          <p:cNvSpPr/>
          <p:nvPr/>
        </p:nvSpPr>
        <p:spPr>
          <a:xfrm>
            <a:off x="8131920" y="1150355"/>
            <a:ext cx="640080" cy="295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E643B-A9CB-4070-A731-516BE0947642}"/>
              </a:ext>
            </a:extLst>
          </p:cNvPr>
          <p:cNvSpPr txBox="1"/>
          <p:nvPr/>
        </p:nvSpPr>
        <p:spPr>
          <a:xfrm rot="5400000">
            <a:off x="7623848" y="244119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0ABDBCF1-597A-43B6-B006-DB3EFCA0B82E}"/>
              </a:ext>
            </a:extLst>
          </p:cNvPr>
          <p:cNvSpPr/>
          <p:nvPr/>
        </p:nvSpPr>
        <p:spPr>
          <a:xfrm>
            <a:off x="9115474" y="2625864"/>
            <a:ext cx="528506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C1A9B-24EF-4B41-8D45-FB57FBCF86D3}"/>
              </a:ext>
            </a:extLst>
          </p:cNvPr>
          <p:cNvSpPr txBox="1"/>
          <p:nvPr/>
        </p:nvSpPr>
        <p:spPr>
          <a:xfrm rot="5400000">
            <a:off x="9191419" y="2558644"/>
            <a:ext cx="18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373C29-3FCC-4BED-BFFC-44041F25BB5B}"/>
                  </a:ext>
                </a:extLst>
              </p:cNvPr>
              <p:cNvSpPr txBox="1"/>
              <p:nvPr/>
            </p:nvSpPr>
            <p:spPr>
              <a:xfrm>
                <a:off x="1962329" y="4665059"/>
                <a:ext cx="728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наивная имплементация </a:t>
                </a:r>
                <a:r>
                  <a:rPr lang="en-US" dirty="0" err="1"/>
                  <a:t>softmax</a:t>
                </a:r>
                <a:r>
                  <a:rPr lang="en-US" dirty="0"/>
                  <a:t> </a:t>
                </a:r>
                <a:r>
                  <a:rPr lang="ru-RU" dirty="0"/>
                  <a:t>трансформером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373C29-3FCC-4BED-BFFC-44041F25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29" y="4665059"/>
                <a:ext cx="728333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CE9935-E7FB-46D9-A638-065C51470933}"/>
                  </a:ext>
                </a:extLst>
              </p:cNvPr>
              <p:cNvSpPr txBox="1"/>
              <p:nvPr/>
            </p:nvSpPr>
            <p:spPr>
              <a:xfrm>
                <a:off x="1950448" y="4332568"/>
                <a:ext cx="728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наивная имплементация </a:t>
                </a:r>
                <a:r>
                  <a:rPr lang="en-US" dirty="0"/>
                  <a:t>kernel </a:t>
                </a:r>
                <a:r>
                  <a:rPr lang="ru-RU" dirty="0"/>
                  <a:t>трансформером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CE9935-E7FB-46D9-A638-065C5147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48" y="4332568"/>
                <a:ext cx="728333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D16A8E-F1F0-40F9-BCD5-A39AC8D55BCF}"/>
                  </a:ext>
                </a:extLst>
              </p:cNvPr>
              <p:cNvSpPr txBox="1"/>
              <p:nvPr/>
            </p:nvSpPr>
            <p:spPr>
              <a:xfrm>
                <a:off x="1950448" y="5034955"/>
                <a:ext cx="728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RNN</a:t>
                </a:r>
                <a:endParaRPr lang="ru-RU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D16A8E-F1F0-40F9-BCD5-A39AC8D5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48" y="5034955"/>
                <a:ext cx="7283338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16130"/>
            <a:ext cx="5469775" cy="635919"/>
          </a:xfrm>
        </p:spPr>
        <p:txBody>
          <a:bodyPr>
            <a:normAutofit/>
          </a:bodyPr>
          <a:lstStyle/>
          <a:p>
            <a:r>
              <a:rPr lang="en-US" sz="3200" dirty="0"/>
              <a:t>TRANSFORMERS ARE RNNS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F6169-02B1-4F0E-BD76-F8315411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4" y="986873"/>
            <a:ext cx="4595258" cy="25986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FB2E1-D2E6-4EDF-82E7-D644A3F8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61" y="2116366"/>
            <a:ext cx="1150720" cy="9373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D1E2FB-D805-4DED-9FA4-47A57768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81" y="1651505"/>
            <a:ext cx="3696020" cy="14022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617480-11F2-45C6-8A98-B7B724868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81" y="3697446"/>
            <a:ext cx="4160881" cy="1440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BEBC6-E7ED-4989-877D-F056215494BA}"/>
              </a:ext>
            </a:extLst>
          </p:cNvPr>
          <p:cNvSpPr txBox="1"/>
          <p:nvPr/>
        </p:nvSpPr>
        <p:spPr>
          <a:xfrm>
            <a:off x="6409189" y="12331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MNIST autoregressive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70A9D-6DC4-4FF9-8881-CC525FC9A67B}"/>
              </a:ext>
            </a:extLst>
          </p:cNvPr>
          <p:cNvSpPr txBox="1"/>
          <p:nvPr/>
        </p:nvSpPr>
        <p:spPr>
          <a:xfrm>
            <a:off x="6409189" y="3216186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CIFAR-10 autoregressive 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0D8F69-ABFD-4E6D-A6B2-5A2497BAF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75" y="4276698"/>
            <a:ext cx="4092295" cy="1432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A6835B-64DC-4200-B78E-E4BF1C016D10}"/>
              </a:ext>
            </a:extLst>
          </p:cNvPr>
          <p:cNvSpPr txBox="1"/>
          <p:nvPr/>
        </p:nvSpPr>
        <p:spPr>
          <a:xfrm>
            <a:off x="1066098" y="374879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Speech recognition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4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1" y="216130"/>
            <a:ext cx="5469775" cy="635919"/>
          </a:xfrm>
        </p:spPr>
        <p:txBody>
          <a:bodyPr>
            <a:normAutofit/>
          </a:bodyPr>
          <a:lstStyle/>
          <a:p>
            <a:r>
              <a:rPr lang="en-US" sz="3200" dirty="0"/>
              <a:t>TRANSFORMERS ARE RNNS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06AF44-92A8-4A20-A4D6-D6C12019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208015"/>
            <a:ext cx="10828672" cy="44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640" y="278310"/>
            <a:ext cx="5594720" cy="635919"/>
          </a:xfrm>
        </p:spPr>
        <p:txBody>
          <a:bodyPr>
            <a:normAutofit/>
          </a:bodyPr>
          <a:lstStyle/>
          <a:p>
            <a:r>
              <a:rPr lang="en-US" sz="3200" dirty="0"/>
              <a:t>Transformers are RNNS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F408D6-8233-49DB-B093-9988F398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8" y="1233181"/>
            <a:ext cx="5434175" cy="36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4500" y="135697"/>
            <a:ext cx="2246572" cy="6359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QUESTIONS</a:t>
            </a:r>
            <a:endParaRPr lang="ru-R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2DB62-3961-4E87-B88B-11B0D6451D95}"/>
              </a:ext>
            </a:extLst>
          </p:cNvPr>
          <p:cNvSpPr txBox="1"/>
          <p:nvPr/>
        </p:nvSpPr>
        <p:spPr>
          <a:xfrm>
            <a:off x="1837189" y="1124124"/>
            <a:ext cx="7365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какова асимптотическая сложность обычного трансформера в зависимости от длины последовательности токенов </a:t>
            </a:r>
            <a:r>
              <a:rPr lang="en-US" dirty="0"/>
              <a:t>n</a:t>
            </a:r>
            <a:r>
              <a:rPr lang="ru-RU" dirty="0"/>
              <a:t>? какова асимптотическая сложность </a:t>
            </a:r>
            <a:r>
              <a:rPr lang="ru-RU" dirty="0" err="1"/>
              <a:t>rnn</a:t>
            </a:r>
            <a:r>
              <a:rPr lang="ru-RU" dirty="0"/>
              <a:t> в такой-же ситуации? какова асимптотическая сложность трансформера из статьи?</a:t>
            </a:r>
            <a:endParaRPr lang="en-US" dirty="0"/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ru-RU" dirty="0"/>
              <a:t>2) выписать формулу </a:t>
            </a:r>
            <a:r>
              <a:rPr lang="en-US" dirty="0"/>
              <a:t>attention</a:t>
            </a:r>
            <a:r>
              <a:rPr lang="ru-RU" dirty="0"/>
              <a:t> стандартного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ru-RU" dirty="0"/>
              <a:t> трансформера</a:t>
            </a:r>
            <a:endParaRPr lang="en-US" dirty="0"/>
          </a:p>
          <a:p>
            <a:endParaRPr lang="ru-RU" dirty="0"/>
          </a:p>
          <a:p>
            <a:r>
              <a:rPr lang="ru-RU" dirty="0"/>
              <a:t>3) выписать формулу</a:t>
            </a:r>
            <a:r>
              <a:rPr lang="en-US" dirty="0"/>
              <a:t> attention</a:t>
            </a:r>
            <a:r>
              <a:rPr lang="ru-RU" dirty="0"/>
              <a:t> произвольного трансформера через функцию похожести </a:t>
            </a:r>
            <a:r>
              <a:rPr lang="ru-RU" dirty="0" err="1"/>
              <a:t>sim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4) выписать формулу</a:t>
            </a:r>
            <a:r>
              <a:rPr lang="en-US" dirty="0"/>
              <a:t> attention</a:t>
            </a:r>
            <a:r>
              <a:rPr lang="ru-RU" dirty="0"/>
              <a:t> произвольного трансформера, через функцию добавляющую новые признаки соответствующие ядру трансформера (ядро наоборот) </a:t>
            </a:r>
            <a:r>
              <a:rPr lang="ru-RU" dirty="0" err="1"/>
              <a:t>phi</a:t>
            </a:r>
            <a:r>
              <a:rPr lang="ru-RU" dirty="0"/>
              <a:t>.</a:t>
            </a:r>
            <a:endParaRPr lang="en-US" dirty="0"/>
          </a:p>
          <a:p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8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C98633-816C-4518-9239-C948C297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4500" y="152475"/>
            <a:ext cx="2095569" cy="635919"/>
          </a:xfrm>
        </p:spPr>
        <p:txBody>
          <a:bodyPr>
            <a:normAutofit/>
          </a:bodyPr>
          <a:lstStyle/>
          <a:p>
            <a:r>
              <a:rPr lang="en-US" sz="3200" dirty="0"/>
              <a:t>SOURCES</a:t>
            </a:r>
            <a:endParaRPr lang="ru-R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2DB62-3961-4E87-B88B-11B0D6451D95}"/>
              </a:ext>
            </a:extLst>
          </p:cNvPr>
          <p:cNvSpPr txBox="1"/>
          <p:nvPr/>
        </p:nvSpPr>
        <p:spPr>
          <a:xfrm>
            <a:off x="1325461" y="1367405"/>
            <a:ext cx="736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https://arxiv.org/abs/2006.16236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https://arxiv.org/abs/1706.03762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u="sng" dirty="0">
                <a:solidFill>
                  <a:srgbClr val="FF0000"/>
                </a:solidFill>
              </a:rPr>
              <a:t>https://www.youtube.com/watch?v=hAooAOFRsYc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9A4C1EB2-934A-4180-9D15-493023990576}"/>
              </a:ext>
            </a:extLst>
          </p:cNvPr>
          <p:cNvSpPr/>
          <p:nvPr/>
        </p:nvSpPr>
        <p:spPr>
          <a:xfrm>
            <a:off x="216833" y="4076703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224" y="199504"/>
            <a:ext cx="5597237" cy="1009993"/>
          </a:xfrm>
        </p:spPr>
        <p:txBody>
          <a:bodyPr/>
          <a:lstStyle/>
          <a:p>
            <a:r>
              <a:rPr lang="en-US" dirty="0" err="1"/>
              <a:t>TransFORMER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CF5F7C-FDBB-42A4-A58C-5A3584831D4B}"/>
              </a:ext>
            </a:extLst>
          </p:cNvPr>
          <p:cNvSpPr/>
          <p:nvPr/>
        </p:nvSpPr>
        <p:spPr>
          <a:xfrm>
            <a:off x="4297681" y="1476370"/>
            <a:ext cx="640080" cy="295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D0779-9BAD-4B66-97DE-3CEBF8CA9314}"/>
              </a:ext>
            </a:extLst>
          </p:cNvPr>
          <p:cNvSpPr txBox="1"/>
          <p:nvPr/>
        </p:nvSpPr>
        <p:spPr>
          <a:xfrm rot="5400000">
            <a:off x="3789609" y="2767213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2394BD4-017D-4B4E-8567-65066D4E867B}"/>
              </a:ext>
            </a:extLst>
          </p:cNvPr>
          <p:cNvSpPr/>
          <p:nvPr/>
        </p:nvSpPr>
        <p:spPr>
          <a:xfrm>
            <a:off x="5096286" y="2943564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AA0C6C7-2AC7-4D2B-95BC-93542FEF6FDB}"/>
              </a:ext>
            </a:extLst>
          </p:cNvPr>
          <p:cNvSpPr/>
          <p:nvPr/>
        </p:nvSpPr>
        <p:spPr>
          <a:xfrm>
            <a:off x="3092335" y="1496773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37D78-4D45-4855-ABAE-FF46DE3C8BF3}"/>
              </a:ext>
            </a:extLst>
          </p:cNvPr>
          <p:cNvSpPr txBox="1"/>
          <p:nvPr/>
        </p:nvSpPr>
        <p:spPr>
          <a:xfrm>
            <a:off x="3092334" y="1598106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1</a:t>
            </a:r>
            <a:endParaRPr lang="ru-RU" sz="10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075AAF5-7DD0-4BA6-BE21-E426C8AC0547}"/>
              </a:ext>
            </a:extLst>
          </p:cNvPr>
          <p:cNvSpPr/>
          <p:nvPr/>
        </p:nvSpPr>
        <p:spPr>
          <a:xfrm>
            <a:off x="3089562" y="2218090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0CD2A-AB08-49D3-AD16-716D3778E8A6}"/>
              </a:ext>
            </a:extLst>
          </p:cNvPr>
          <p:cNvSpPr txBox="1"/>
          <p:nvPr/>
        </p:nvSpPr>
        <p:spPr>
          <a:xfrm>
            <a:off x="3089561" y="2311592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2</a:t>
            </a:r>
            <a:endParaRPr lang="ru-RU" sz="1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62AA4FA-ECE8-46B4-8047-301933469007}"/>
              </a:ext>
            </a:extLst>
          </p:cNvPr>
          <p:cNvSpPr/>
          <p:nvPr/>
        </p:nvSpPr>
        <p:spPr>
          <a:xfrm>
            <a:off x="3089563" y="2943566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FC2247-960A-415B-8019-AAF497EB3E50}"/>
              </a:ext>
            </a:extLst>
          </p:cNvPr>
          <p:cNvSpPr txBox="1"/>
          <p:nvPr/>
        </p:nvSpPr>
        <p:spPr>
          <a:xfrm>
            <a:off x="3089562" y="3044899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3</a:t>
            </a:r>
            <a:endParaRPr lang="ru-RU" sz="1000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56640CC3-79A3-4716-B0B9-945B51351ED5}"/>
              </a:ext>
            </a:extLst>
          </p:cNvPr>
          <p:cNvSpPr/>
          <p:nvPr/>
        </p:nvSpPr>
        <p:spPr>
          <a:xfrm>
            <a:off x="3089562" y="4046481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365506-8C18-41A3-BCBA-A471B25BCC66}"/>
              </a:ext>
            </a:extLst>
          </p:cNvPr>
          <p:cNvSpPr txBox="1"/>
          <p:nvPr/>
        </p:nvSpPr>
        <p:spPr>
          <a:xfrm>
            <a:off x="3089561" y="4150497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n</a:t>
            </a:r>
            <a:endParaRPr lang="ru-R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A26D27-7893-4FDE-8EF0-E4B05A4D6C2A}"/>
              </a:ext>
            </a:extLst>
          </p:cNvPr>
          <p:cNvSpPr txBox="1"/>
          <p:nvPr/>
        </p:nvSpPr>
        <p:spPr>
          <a:xfrm>
            <a:off x="3133965" y="34937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EA3EB0BA-1F1A-4601-95F6-14576079710B}"/>
              </a:ext>
            </a:extLst>
          </p:cNvPr>
          <p:cNvSpPr/>
          <p:nvPr/>
        </p:nvSpPr>
        <p:spPr>
          <a:xfrm>
            <a:off x="3762694" y="2940989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B6DEFF2-A940-4FA6-B07D-6E36148D08A0}"/>
              </a:ext>
            </a:extLst>
          </p:cNvPr>
          <p:cNvSpPr/>
          <p:nvPr/>
        </p:nvSpPr>
        <p:spPr>
          <a:xfrm>
            <a:off x="6941605" y="1508863"/>
            <a:ext cx="640080" cy="295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7752B-DC89-4C77-B5DF-F479955979CD}"/>
              </a:ext>
            </a:extLst>
          </p:cNvPr>
          <p:cNvSpPr txBox="1"/>
          <p:nvPr/>
        </p:nvSpPr>
        <p:spPr>
          <a:xfrm rot="5400000">
            <a:off x="6433533" y="279970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DDE92DC6-6C3F-457C-8D71-DD3328B9CFED}"/>
              </a:ext>
            </a:extLst>
          </p:cNvPr>
          <p:cNvSpPr/>
          <p:nvPr/>
        </p:nvSpPr>
        <p:spPr>
          <a:xfrm>
            <a:off x="7740210" y="2976057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F9A6DC45-6A0A-4994-B63C-744C89F44827}"/>
              </a:ext>
            </a:extLst>
          </p:cNvPr>
          <p:cNvSpPr/>
          <p:nvPr/>
        </p:nvSpPr>
        <p:spPr>
          <a:xfrm>
            <a:off x="5736259" y="1529266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E6564-6448-45E6-904C-2D3440FFF728}"/>
              </a:ext>
            </a:extLst>
          </p:cNvPr>
          <p:cNvSpPr txBox="1"/>
          <p:nvPr/>
        </p:nvSpPr>
        <p:spPr>
          <a:xfrm>
            <a:off x="5736258" y="1630599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1</a:t>
            </a:r>
            <a:endParaRPr lang="ru-RU" sz="1000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848730E-26AA-440C-9A30-B7448412A1F9}"/>
              </a:ext>
            </a:extLst>
          </p:cNvPr>
          <p:cNvSpPr/>
          <p:nvPr/>
        </p:nvSpPr>
        <p:spPr>
          <a:xfrm>
            <a:off x="5733486" y="2250583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BEDBE-8FF5-4263-BEE6-0EDDBBA811C9}"/>
              </a:ext>
            </a:extLst>
          </p:cNvPr>
          <p:cNvSpPr txBox="1"/>
          <p:nvPr/>
        </p:nvSpPr>
        <p:spPr>
          <a:xfrm>
            <a:off x="5733485" y="2344085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2</a:t>
            </a:r>
            <a:endParaRPr lang="ru-RU" sz="10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15BC58FF-1129-40BC-A27D-7BE962686365}"/>
              </a:ext>
            </a:extLst>
          </p:cNvPr>
          <p:cNvSpPr/>
          <p:nvPr/>
        </p:nvSpPr>
        <p:spPr>
          <a:xfrm>
            <a:off x="5733487" y="2976059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935672-00E4-4E67-B948-1E7509B65E10}"/>
              </a:ext>
            </a:extLst>
          </p:cNvPr>
          <p:cNvSpPr txBox="1"/>
          <p:nvPr/>
        </p:nvSpPr>
        <p:spPr>
          <a:xfrm>
            <a:off x="5733486" y="3077392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3</a:t>
            </a:r>
            <a:endParaRPr lang="ru-RU" sz="1000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F25E60B-283B-418E-AAE0-79EC39C98A9A}"/>
              </a:ext>
            </a:extLst>
          </p:cNvPr>
          <p:cNvSpPr/>
          <p:nvPr/>
        </p:nvSpPr>
        <p:spPr>
          <a:xfrm>
            <a:off x="5733486" y="4078974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2482C-3703-41D8-86CB-2FCE8BC33CFF}"/>
              </a:ext>
            </a:extLst>
          </p:cNvPr>
          <p:cNvSpPr txBox="1"/>
          <p:nvPr/>
        </p:nvSpPr>
        <p:spPr>
          <a:xfrm>
            <a:off x="5733485" y="4182990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n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8DF33-A665-46E5-AB8D-DA7E1664DC3E}"/>
              </a:ext>
            </a:extLst>
          </p:cNvPr>
          <p:cNvSpPr txBox="1"/>
          <p:nvPr/>
        </p:nvSpPr>
        <p:spPr>
          <a:xfrm>
            <a:off x="5777889" y="3526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AD5FA499-6B4F-4D4E-A78A-338CBED45046}"/>
              </a:ext>
            </a:extLst>
          </p:cNvPr>
          <p:cNvSpPr/>
          <p:nvPr/>
        </p:nvSpPr>
        <p:spPr>
          <a:xfrm>
            <a:off x="6406618" y="2973482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330B62FD-B79C-4225-B645-564E7604DC18}"/>
              </a:ext>
            </a:extLst>
          </p:cNvPr>
          <p:cNvSpPr/>
          <p:nvPr/>
        </p:nvSpPr>
        <p:spPr>
          <a:xfrm>
            <a:off x="9711564" y="1529266"/>
            <a:ext cx="640080" cy="295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49272-8D96-46EB-BA34-F67A915FDA2D}"/>
              </a:ext>
            </a:extLst>
          </p:cNvPr>
          <p:cNvSpPr txBox="1"/>
          <p:nvPr/>
        </p:nvSpPr>
        <p:spPr>
          <a:xfrm rot="5400000">
            <a:off x="9203492" y="282010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838C1FBF-08C7-4F0E-BF70-9AD00C166100}"/>
              </a:ext>
            </a:extLst>
          </p:cNvPr>
          <p:cNvSpPr/>
          <p:nvPr/>
        </p:nvSpPr>
        <p:spPr>
          <a:xfrm>
            <a:off x="10510169" y="2996460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883595E7-A2AD-4514-B9C5-071BB8AB79E9}"/>
              </a:ext>
            </a:extLst>
          </p:cNvPr>
          <p:cNvSpPr/>
          <p:nvPr/>
        </p:nvSpPr>
        <p:spPr>
          <a:xfrm>
            <a:off x="8506218" y="1549669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F6BA4-9CC3-49BC-A930-60397F297B5C}"/>
              </a:ext>
            </a:extLst>
          </p:cNvPr>
          <p:cNvSpPr txBox="1"/>
          <p:nvPr/>
        </p:nvSpPr>
        <p:spPr>
          <a:xfrm>
            <a:off x="8506217" y="1651002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1</a:t>
            </a:r>
            <a:endParaRPr lang="ru-RU" sz="1000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89D6212-474A-4F50-B3CE-E2E4995A163B}"/>
              </a:ext>
            </a:extLst>
          </p:cNvPr>
          <p:cNvSpPr/>
          <p:nvPr/>
        </p:nvSpPr>
        <p:spPr>
          <a:xfrm>
            <a:off x="8503445" y="2270986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BA97C4-31ED-472B-8875-FD605C368485}"/>
              </a:ext>
            </a:extLst>
          </p:cNvPr>
          <p:cNvSpPr txBox="1"/>
          <p:nvPr/>
        </p:nvSpPr>
        <p:spPr>
          <a:xfrm>
            <a:off x="8503444" y="2364488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2</a:t>
            </a:r>
            <a:endParaRPr lang="ru-RU" sz="1000" dirty="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60301DD2-8C3F-40F8-B495-8FD16C95B865}"/>
              </a:ext>
            </a:extLst>
          </p:cNvPr>
          <p:cNvSpPr/>
          <p:nvPr/>
        </p:nvSpPr>
        <p:spPr>
          <a:xfrm>
            <a:off x="8503446" y="2996462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47C57C-1C19-4714-8979-1D6C6A43FB35}"/>
              </a:ext>
            </a:extLst>
          </p:cNvPr>
          <p:cNvSpPr txBox="1"/>
          <p:nvPr/>
        </p:nvSpPr>
        <p:spPr>
          <a:xfrm>
            <a:off x="8503445" y="3097795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3</a:t>
            </a:r>
            <a:endParaRPr lang="ru-RU" sz="1000" dirty="0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AD2C5A31-25D3-440D-B855-5C9DACA04555}"/>
              </a:ext>
            </a:extLst>
          </p:cNvPr>
          <p:cNvSpPr/>
          <p:nvPr/>
        </p:nvSpPr>
        <p:spPr>
          <a:xfrm>
            <a:off x="8503445" y="4099377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7DE74-20B1-408F-B04B-5FD698D08BDA}"/>
              </a:ext>
            </a:extLst>
          </p:cNvPr>
          <p:cNvSpPr txBox="1"/>
          <p:nvPr/>
        </p:nvSpPr>
        <p:spPr>
          <a:xfrm>
            <a:off x="8503444" y="4203393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n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25A6A-B5C3-4C9E-84E2-6917077F5945}"/>
              </a:ext>
            </a:extLst>
          </p:cNvPr>
          <p:cNvSpPr txBox="1"/>
          <p:nvPr/>
        </p:nvSpPr>
        <p:spPr>
          <a:xfrm>
            <a:off x="8547848" y="3546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C9EFE95D-C77A-4BB3-A262-5F6D9FC7E9D8}"/>
              </a:ext>
            </a:extLst>
          </p:cNvPr>
          <p:cNvSpPr/>
          <p:nvPr/>
        </p:nvSpPr>
        <p:spPr>
          <a:xfrm>
            <a:off x="9176577" y="2993885"/>
            <a:ext cx="366161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D7E9D71-314F-460E-9551-11B85DAC119F}"/>
              </a:ext>
            </a:extLst>
          </p:cNvPr>
          <p:cNvSpPr/>
          <p:nvPr/>
        </p:nvSpPr>
        <p:spPr>
          <a:xfrm>
            <a:off x="11147337" y="1529266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6E7DE-0D5F-42A3-B331-ED51C295CD5E}"/>
              </a:ext>
            </a:extLst>
          </p:cNvPr>
          <p:cNvSpPr txBox="1"/>
          <p:nvPr/>
        </p:nvSpPr>
        <p:spPr>
          <a:xfrm>
            <a:off x="11147336" y="1630599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1</a:t>
            </a:r>
            <a:endParaRPr lang="ru-RU" sz="1000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7F96692B-A875-4543-895A-1151DAB05BAA}"/>
              </a:ext>
            </a:extLst>
          </p:cNvPr>
          <p:cNvSpPr/>
          <p:nvPr/>
        </p:nvSpPr>
        <p:spPr>
          <a:xfrm>
            <a:off x="11144564" y="2250583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073DD7-FB37-4394-9A32-93477F37B32B}"/>
              </a:ext>
            </a:extLst>
          </p:cNvPr>
          <p:cNvSpPr txBox="1"/>
          <p:nvPr/>
        </p:nvSpPr>
        <p:spPr>
          <a:xfrm>
            <a:off x="11144563" y="2344085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2</a:t>
            </a:r>
            <a:endParaRPr lang="ru-RU" sz="1000" dirty="0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F90D32A0-A715-4CD5-90E2-FB7FCF2F357C}"/>
              </a:ext>
            </a:extLst>
          </p:cNvPr>
          <p:cNvSpPr/>
          <p:nvPr/>
        </p:nvSpPr>
        <p:spPr>
          <a:xfrm>
            <a:off x="11144565" y="2976059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D7BB7C-FF0B-4204-899E-3497D631C605}"/>
              </a:ext>
            </a:extLst>
          </p:cNvPr>
          <p:cNvSpPr txBox="1"/>
          <p:nvPr/>
        </p:nvSpPr>
        <p:spPr>
          <a:xfrm>
            <a:off x="11144564" y="3077392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3</a:t>
            </a:r>
            <a:endParaRPr lang="ru-RU" sz="1000" dirty="0"/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B5F0795C-0A05-4869-81CA-14F2CC33955D}"/>
              </a:ext>
            </a:extLst>
          </p:cNvPr>
          <p:cNvSpPr/>
          <p:nvPr/>
        </p:nvSpPr>
        <p:spPr>
          <a:xfrm>
            <a:off x="11144564" y="4078974"/>
            <a:ext cx="504306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AC1744-2DAC-4117-95C6-94738031346D}"/>
              </a:ext>
            </a:extLst>
          </p:cNvPr>
          <p:cNvSpPr txBox="1"/>
          <p:nvPr/>
        </p:nvSpPr>
        <p:spPr>
          <a:xfrm>
            <a:off x="11144563" y="4182990"/>
            <a:ext cx="50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 n</a:t>
            </a:r>
            <a:endParaRPr lang="ru-R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3C59E3-E475-484B-A9B3-FEB29E83F25E}"/>
              </a:ext>
            </a:extLst>
          </p:cNvPr>
          <p:cNvSpPr txBox="1"/>
          <p:nvPr/>
        </p:nvSpPr>
        <p:spPr>
          <a:xfrm>
            <a:off x="11188967" y="3526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28FF2EA4-6055-46C4-A087-231F204248E1}"/>
              </a:ext>
            </a:extLst>
          </p:cNvPr>
          <p:cNvSpPr/>
          <p:nvPr/>
        </p:nvSpPr>
        <p:spPr>
          <a:xfrm>
            <a:off x="473456" y="416015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1D80588B-AA92-4097-8563-A68112A206DC}"/>
              </a:ext>
            </a:extLst>
          </p:cNvPr>
          <p:cNvSpPr/>
          <p:nvPr/>
        </p:nvSpPr>
        <p:spPr>
          <a:xfrm>
            <a:off x="938969" y="416015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B36D07C1-EE96-4D1C-A9DC-8934B83A70E9}"/>
              </a:ext>
            </a:extLst>
          </p:cNvPr>
          <p:cNvSpPr/>
          <p:nvPr/>
        </p:nvSpPr>
        <p:spPr>
          <a:xfrm>
            <a:off x="1391103" y="416015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098FF9-233D-4FD2-A644-ED30C1CE3073}"/>
              </a:ext>
            </a:extLst>
          </p:cNvPr>
          <p:cNvSpPr txBox="1"/>
          <p:nvPr/>
        </p:nvSpPr>
        <p:spPr>
          <a:xfrm>
            <a:off x="1789070" y="411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F2EF5706-4A67-4DE0-B2B3-E9BBC2FC2B3F}"/>
              </a:ext>
            </a:extLst>
          </p:cNvPr>
          <p:cNvSpPr/>
          <p:nvPr/>
        </p:nvSpPr>
        <p:spPr>
          <a:xfrm>
            <a:off x="2258295" y="416818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73E2C5E3-62F1-4B8E-92FB-39FD6E14E2E8}"/>
              </a:ext>
            </a:extLst>
          </p:cNvPr>
          <p:cNvSpPr/>
          <p:nvPr/>
        </p:nvSpPr>
        <p:spPr>
          <a:xfrm>
            <a:off x="221789" y="2970094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73965B2C-AE33-4B32-BB50-07435384269B}"/>
              </a:ext>
            </a:extLst>
          </p:cNvPr>
          <p:cNvSpPr/>
          <p:nvPr/>
        </p:nvSpPr>
        <p:spPr>
          <a:xfrm>
            <a:off x="478412" y="305354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1EC1C19-CE99-4C32-B82A-79982B4D0CB3}"/>
              </a:ext>
            </a:extLst>
          </p:cNvPr>
          <p:cNvSpPr/>
          <p:nvPr/>
        </p:nvSpPr>
        <p:spPr>
          <a:xfrm>
            <a:off x="943925" y="305354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90F914D0-341A-4D6E-A419-47817F604B71}"/>
              </a:ext>
            </a:extLst>
          </p:cNvPr>
          <p:cNvSpPr/>
          <p:nvPr/>
        </p:nvSpPr>
        <p:spPr>
          <a:xfrm>
            <a:off x="1396059" y="305354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3ED118-0D87-4009-A148-7632C98F923E}"/>
              </a:ext>
            </a:extLst>
          </p:cNvPr>
          <p:cNvSpPr txBox="1"/>
          <p:nvPr/>
        </p:nvSpPr>
        <p:spPr>
          <a:xfrm>
            <a:off x="1794026" y="300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75766100-36BA-48B6-BEC2-1870D37B15AA}"/>
              </a:ext>
            </a:extLst>
          </p:cNvPr>
          <p:cNvSpPr/>
          <p:nvPr/>
        </p:nvSpPr>
        <p:spPr>
          <a:xfrm>
            <a:off x="2263251" y="306157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B92A70DA-FE84-4FD5-8B3B-D2F8A401E3A1}"/>
              </a:ext>
            </a:extLst>
          </p:cNvPr>
          <p:cNvSpPr/>
          <p:nvPr/>
        </p:nvSpPr>
        <p:spPr>
          <a:xfrm>
            <a:off x="216833" y="2227606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DED536C-A972-4831-B063-4EAC6ADE5414}"/>
              </a:ext>
            </a:extLst>
          </p:cNvPr>
          <p:cNvSpPr/>
          <p:nvPr/>
        </p:nvSpPr>
        <p:spPr>
          <a:xfrm>
            <a:off x="473456" y="231105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36F59C1-2BDD-49B3-AD19-6346F3D9C8C6}"/>
              </a:ext>
            </a:extLst>
          </p:cNvPr>
          <p:cNvSpPr/>
          <p:nvPr/>
        </p:nvSpPr>
        <p:spPr>
          <a:xfrm>
            <a:off x="938969" y="231105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E0B203AE-5320-419E-80C1-07525C815736}"/>
              </a:ext>
            </a:extLst>
          </p:cNvPr>
          <p:cNvSpPr/>
          <p:nvPr/>
        </p:nvSpPr>
        <p:spPr>
          <a:xfrm>
            <a:off x="1391103" y="231105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772D75-F4AB-410E-9B64-468764B3FBB3}"/>
              </a:ext>
            </a:extLst>
          </p:cNvPr>
          <p:cNvSpPr txBox="1"/>
          <p:nvPr/>
        </p:nvSpPr>
        <p:spPr>
          <a:xfrm>
            <a:off x="1789070" y="2261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9B97F3C1-DB74-4635-ABFD-410FDDE31541}"/>
              </a:ext>
            </a:extLst>
          </p:cNvPr>
          <p:cNvSpPr/>
          <p:nvPr/>
        </p:nvSpPr>
        <p:spPr>
          <a:xfrm>
            <a:off x="2258295" y="231909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ABC5B8F-F81A-41B5-97AD-2E0CC624F7FF}"/>
              </a:ext>
            </a:extLst>
          </p:cNvPr>
          <p:cNvSpPr/>
          <p:nvPr/>
        </p:nvSpPr>
        <p:spPr>
          <a:xfrm>
            <a:off x="213476" y="1502511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EB589701-5E93-459E-9F7A-4A243B5607B2}"/>
              </a:ext>
            </a:extLst>
          </p:cNvPr>
          <p:cNvSpPr/>
          <p:nvPr/>
        </p:nvSpPr>
        <p:spPr>
          <a:xfrm>
            <a:off x="470099" y="158596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B317F110-CC01-447E-8A89-6591438D12F8}"/>
              </a:ext>
            </a:extLst>
          </p:cNvPr>
          <p:cNvSpPr/>
          <p:nvPr/>
        </p:nvSpPr>
        <p:spPr>
          <a:xfrm>
            <a:off x="935612" y="1585962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C961EE9E-7389-4D87-971B-B1B3F5C6C341}"/>
              </a:ext>
            </a:extLst>
          </p:cNvPr>
          <p:cNvSpPr/>
          <p:nvPr/>
        </p:nvSpPr>
        <p:spPr>
          <a:xfrm>
            <a:off x="1387746" y="1585963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53B26A-B215-43EF-B2BD-F1CE09B17C21}"/>
              </a:ext>
            </a:extLst>
          </p:cNvPr>
          <p:cNvSpPr txBox="1"/>
          <p:nvPr/>
        </p:nvSpPr>
        <p:spPr>
          <a:xfrm>
            <a:off x="1785713" y="1536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176CD992-386E-4936-9FCF-E2890283F87E}"/>
              </a:ext>
            </a:extLst>
          </p:cNvPr>
          <p:cNvSpPr/>
          <p:nvPr/>
        </p:nvSpPr>
        <p:spPr>
          <a:xfrm>
            <a:off x="2254938" y="159399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317335-64EE-4BD6-A0F1-71DC3C62844D}"/>
              </a:ext>
            </a:extLst>
          </p:cNvPr>
          <p:cNvSpPr txBox="1"/>
          <p:nvPr/>
        </p:nvSpPr>
        <p:spPr>
          <a:xfrm>
            <a:off x="3574570" y="264627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1 -&gt; </a:t>
            </a:r>
            <a:r>
              <a:rPr lang="en-US" sz="1200" dirty="0"/>
              <a:t>M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87F1A3-C747-4CA6-BB66-FD2A2B922938}"/>
              </a:ext>
            </a:extLst>
          </p:cNvPr>
          <p:cNvSpPr txBox="1"/>
          <p:nvPr/>
        </p:nvSpPr>
        <p:spPr>
          <a:xfrm>
            <a:off x="4947247" y="264627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2 -&gt; </a:t>
            </a:r>
            <a:r>
              <a:rPr lang="en-US" sz="1200" dirty="0"/>
              <a:t>M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54C2D9-9BA4-4CD0-ADDC-2BDC2B06B47C}"/>
              </a:ext>
            </a:extLst>
          </p:cNvPr>
          <p:cNvSpPr txBox="1"/>
          <p:nvPr/>
        </p:nvSpPr>
        <p:spPr>
          <a:xfrm>
            <a:off x="6249652" y="264084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3 -&gt; </a:t>
            </a:r>
            <a:r>
              <a:rPr lang="en-US" sz="1200" dirty="0"/>
              <a:t>M</a:t>
            </a:r>
            <a:r>
              <a:rPr lang="en-US" sz="800" dirty="0"/>
              <a:t>4</a:t>
            </a:r>
            <a:endParaRPr lang="ru-RU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C9529A-7607-4E4B-8132-2EFCF2C2860A}"/>
              </a:ext>
            </a:extLst>
          </p:cNvPr>
          <p:cNvSpPr txBox="1"/>
          <p:nvPr/>
        </p:nvSpPr>
        <p:spPr>
          <a:xfrm>
            <a:off x="7660362" y="264084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4 -&gt; </a:t>
            </a:r>
            <a:r>
              <a:rPr lang="en-US" sz="1200" dirty="0"/>
              <a:t>M</a:t>
            </a:r>
            <a:r>
              <a:rPr lang="en-US" sz="800" dirty="0"/>
              <a:t>5</a:t>
            </a:r>
            <a:endParaRPr lang="ru-RU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74D858-7BBB-40BB-9060-8C8AB2A58CEE}"/>
              </a:ext>
            </a:extLst>
          </p:cNvPr>
          <p:cNvSpPr txBox="1"/>
          <p:nvPr/>
        </p:nvSpPr>
        <p:spPr>
          <a:xfrm>
            <a:off x="8993210" y="264083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6 -&gt; </a:t>
            </a:r>
            <a:r>
              <a:rPr lang="en-US" sz="1200" dirty="0"/>
              <a:t>M</a:t>
            </a:r>
            <a:r>
              <a:rPr lang="en-US" sz="800" dirty="0"/>
              <a:t>7</a:t>
            </a:r>
            <a:endParaRPr lang="ru-RU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20BD7A-B6CD-4ABA-8C9C-71461BC33CCE}"/>
              </a:ext>
            </a:extLst>
          </p:cNvPr>
          <p:cNvSpPr txBox="1"/>
          <p:nvPr/>
        </p:nvSpPr>
        <p:spPr>
          <a:xfrm>
            <a:off x="10403859" y="2666978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800" dirty="0"/>
              <a:t>8 -&gt; </a:t>
            </a:r>
            <a:r>
              <a:rPr lang="en-US" sz="1200" dirty="0"/>
              <a:t>M</a:t>
            </a:r>
            <a:r>
              <a:rPr lang="en-US" sz="800" dirty="0"/>
              <a:t>9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9062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367681-E3CB-4C5A-8357-FB1E1EDAA45A}"/>
              </a:ext>
            </a:extLst>
          </p:cNvPr>
          <p:cNvSpPr/>
          <p:nvPr/>
        </p:nvSpPr>
        <p:spPr>
          <a:xfrm>
            <a:off x="216833" y="4076703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B32598-7CC6-43E3-8ACF-969E4267D3D6}"/>
              </a:ext>
            </a:extLst>
          </p:cNvPr>
          <p:cNvSpPr/>
          <p:nvPr/>
        </p:nvSpPr>
        <p:spPr>
          <a:xfrm>
            <a:off x="473456" y="416015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7B3186E-83B9-4DBF-B717-4F4F757A7699}"/>
              </a:ext>
            </a:extLst>
          </p:cNvPr>
          <p:cNvSpPr/>
          <p:nvPr/>
        </p:nvSpPr>
        <p:spPr>
          <a:xfrm>
            <a:off x="938969" y="416015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33C0778-9D79-461C-AB12-D158AA86F7AF}"/>
              </a:ext>
            </a:extLst>
          </p:cNvPr>
          <p:cNvSpPr/>
          <p:nvPr/>
        </p:nvSpPr>
        <p:spPr>
          <a:xfrm>
            <a:off x="1391103" y="416015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3B474-E9BB-4F57-A84D-026AD61D4615}"/>
              </a:ext>
            </a:extLst>
          </p:cNvPr>
          <p:cNvSpPr txBox="1"/>
          <p:nvPr/>
        </p:nvSpPr>
        <p:spPr>
          <a:xfrm>
            <a:off x="1789070" y="411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EDF0EB5-4140-4649-A73D-BA5F4870305B}"/>
              </a:ext>
            </a:extLst>
          </p:cNvPr>
          <p:cNvSpPr/>
          <p:nvPr/>
        </p:nvSpPr>
        <p:spPr>
          <a:xfrm>
            <a:off x="2258295" y="416818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68C54A6-D9FD-49A8-98F1-F38DDF667D4B}"/>
              </a:ext>
            </a:extLst>
          </p:cNvPr>
          <p:cNvSpPr/>
          <p:nvPr/>
        </p:nvSpPr>
        <p:spPr>
          <a:xfrm>
            <a:off x="221789" y="2970094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ED8714E-B180-41E0-98A0-18B745E35516}"/>
              </a:ext>
            </a:extLst>
          </p:cNvPr>
          <p:cNvSpPr/>
          <p:nvPr/>
        </p:nvSpPr>
        <p:spPr>
          <a:xfrm>
            <a:off x="478412" y="305354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3CA1A4-6141-46A9-B48B-AB1EBFB82FD9}"/>
              </a:ext>
            </a:extLst>
          </p:cNvPr>
          <p:cNvSpPr/>
          <p:nvPr/>
        </p:nvSpPr>
        <p:spPr>
          <a:xfrm>
            <a:off x="943925" y="305354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04AE662-972E-405B-BF1E-534A3CBE816B}"/>
              </a:ext>
            </a:extLst>
          </p:cNvPr>
          <p:cNvSpPr/>
          <p:nvPr/>
        </p:nvSpPr>
        <p:spPr>
          <a:xfrm>
            <a:off x="1396059" y="305354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372CB-FE16-44F2-AB28-134953AF6EA8}"/>
              </a:ext>
            </a:extLst>
          </p:cNvPr>
          <p:cNvSpPr txBox="1"/>
          <p:nvPr/>
        </p:nvSpPr>
        <p:spPr>
          <a:xfrm>
            <a:off x="1794026" y="300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F05AA44-B175-4269-884A-DFCF4086D252}"/>
              </a:ext>
            </a:extLst>
          </p:cNvPr>
          <p:cNvSpPr/>
          <p:nvPr/>
        </p:nvSpPr>
        <p:spPr>
          <a:xfrm>
            <a:off x="2263251" y="306157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A51F8F3-E2C6-498D-8028-53A594212A2A}"/>
              </a:ext>
            </a:extLst>
          </p:cNvPr>
          <p:cNvSpPr/>
          <p:nvPr/>
        </p:nvSpPr>
        <p:spPr>
          <a:xfrm>
            <a:off x="216833" y="2227606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2E542EB-D807-4DED-BB75-B5A2ABE13E99}"/>
              </a:ext>
            </a:extLst>
          </p:cNvPr>
          <p:cNvSpPr/>
          <p:nvPr/>
        </p:nvSpPr>
        <p:spPr>
          <a:xfrm>
            <a:off x="473456" y="231105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7EB28CC-14DB-412C-88CF-437C674FC99F}"/>
              </a:ext>
            </a:extLst>
          </p:cNvPr>
          <p:cNvSpPr/>
          <p:nvPr/>
        </p:nvSpPr>
        <p:spPr>
          <a:xfrm>
            <a:off x="938969" y="231105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2B88CDD-B821-4F15-A8C3-A843E0997EA8}"/>
              </a:ext>
            </a:extLst>
          </p:cNvPr>
          <p:cNvSpPr/>
          <p:nvPr/>
        </p:nvSpPr>
        <p:spPr>
          <a:xfrm>
            <a:off x="1391103" y="231105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52EAC-E7F3-4079-B490-4A9F38981436}"/>
              </a:ext>
            </a:extLst>
          </p:cNvPr>
          <p:cNvSpPr txBox="1"/>
          <p:nvPr/>
        </p:nvSpPr>
        <p:spPr>
          <a:xfrm>
            <a:off x="1789070" y="2261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E931EDD-1893-4ADE-ADD6-44C0232E2AA5}"/>
              </a:ext>
            </a:extLst>
          </p:cNvPr>
          <p:cNvSpPr/>
          <p:nvPr/>
        </p:nvSpPr>
        <p:spPr>
          <a:xfrm>
            <a:off x="2258295" y="231909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49BBDFE-FAE8-41F4-ADB4-8FAB38B3D440}"/>
              </a:ext>
            </a:extLst>
          </p:cNvPr>
          <p:cNvSpPr/>
          <p:nvPr/>
        </p:nvSpPr>
        <p:spPr>
          <a:xfrm>
            <a:off x="213476" y="1502511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ED1C700-3D9A-41BD-AAB7-A944BF0EFB16}"/>
              </a:ext>
            </a:extLst>
          </p:cNvPr>
          <p:cNvSpPr/>
          <p:nvPr/>
        </p:nvSpPr>
        <p:spPr>
          <a:xfrm>
            <a:off x="470099" y="158596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8892A68-5F5D-482D-B1E9-B9F56B91BB09}"/>
              </a:ext>
            </a:extLst>
          </p:cNvPr>
          <p:cNvSpPr/>
          <p:nvPr/>
        </p:nvSpPr>
        <p:spPr>
          <a:xfrm>
            <a:off x="935612" y="1585962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301C4BB-281A-423A-993A-33309B3FFE25}"/>
              </a:ext>
            </a:extLst>
          </p:cNvPr>
          <p:cNvSpPr/>
          <p:nvPr/>
        </p:nvSpPr>
        <p:spPr>
          <a:xfrm>
            <a:off x="1387746" y="1585963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161AD-69ED-4691-A62C-27CC4D63DCB0}"/>
              </a:ext>
            </a:extLst>
          </p:cNvPr>
          <p:cNvSpPr txBox="1"/>
          <p:nvPr/>
        </p:nvSpPr>
        <p:spPr>
          <a:xfrm>
            <a:off x="1785713" y="1536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A209BD9C-E40B-467A-A3EA-9E552168699E}"/>
              </a:ext>
            </a:extLst>
          </p:cNvPr>
          <p:cNvSpPr/>
          <p:nvPr/>
        </p:nvSpPr>
        <p:spPr>
          <a:xfrm>
            <a:off x="2254938" y="159399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D32D5FD-4FCC-4485-B121-642DBE6253BD}"/>
              </a:ext>
            </a:extLst>
          </p:cNvPr>
          <p:cNvSpPr/>
          <p:nvPr/>
        </p:nvSpPr>
        <p:spPr>
          <a:xfrm>
            <a:off x="8994429" y="4076703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FAD1BE8-9BE8-46D0-8C2A-C3A8CD11D55D}"/>
              </a:ext>
            </a:extLst>
          </p:cNvPr>
          <p:cNvSpPr/>
          <p:nvPr/>
        </p:nvSpPr>
        <p:spPr>
          <a:xfrm>
            <a:off x="9251052" y="416015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E1E4D29-6474-47E0-8674-C2236097AF74}"/>
              </a:ext>
            </a:extLst>
          </p:cNvPr>
          <p:cNvSpPr/>
          <p:nvPr/>
        </p:nvSpPr>
        <p:spPr>
          <a:xfrm>
            <a:off x="9716565" y="416015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ABD99FD-0B3B-489D-B253-BA219EBB91C5}"/>
              </a:ext>
            </a:extLst>
          </p:cNvPr>
          <p:cNvSpPr/>
          <p:nvPr/>
        </p:nvSpPr>
        <p:spPr>
          <a:xfrm>
            <a:off x="10168699" y="416015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8EDDC-04F1-45A7-AA92-138275DFEAA7}"/>
              </a:ext>
            </a:extLst>
          </p:cNvPr>
          <p:cNvSpPr txBox="1"/>
          <p:nvPr/>
        </p:nvSpPr>
        <p:spPr>
          <a:xfrm>
            <a:off x="10566666" y="411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68A3F67-BD04-4A9F-A3EF-F3134B3C7D84}"/>
              </a:ext>
            </a:extLst>
          </p:cNvPr>
          <p:cNvSpPr/>
          <p:nvPr/>
        </p:nvSpPr>
        <p:spPr>
          <a:xfrm>
            <a:off x="11035891" y="416818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A8FFD817-23A4-49CB-9365-A31D792BB65F}"/>
              </a:ext>
            </a:extLst>
          </p:cNvPr>
          <p:cNvSpPr/>
          <p:nvPr/>
        </p:nvSpPr>
        <p:spPr>
          <a:xfrm>
            <a:off x="8999385" y="2970094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F72A12D8-2FD7-4DE2-BB90-0984DA006A52}"/>
              </a:ext>
            </a:extLst>
          </p:cNvPr>
          <p:cNvSpPr/>
          <p:nvPr/>
        </p:nvSpPr>
        <p:spPr>
          <a:xfrm>
            <a:off x="9256008" y="305354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E377788-7A9D-470F-86E7-EE8084048460}"/>
              </a:ext>
            </a:extLst>
          </p:cNvPr>
          <p:cNvSpPr/>
          <p:nvPr/>
        </p:nvSpPr>
        <p:spPr>
          <a:xfrm>
            <a:off x="9721521" y="305354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C5A32CE-C52A-4947-8DC8-E32E1FF31EFC}"/>
              </a:ext>
            </a:extLst>
          </p:cNvPr>
          <p:cNvSpPr/>
          <p:nvPr/>
        </p:nvSpPr>
        <p:spPr>
          <a:xfrm>
            <a:off x="10173655" y="305354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3A6A0-5269-4AF6-866F-A85C5DB45C37}"/>
              </a:ext>
            </a:extLst>
          </p:cNvPr>
          <p:cNvSpPr txBox="1"/>
          <p:nvPr/>
        </p:nvSpPr>
        <p:spPr>
          <a:xfrm>
            <a:off x="10571622" y="300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D612279-A08A-430E-998F-E2E2F47955BF}"/>
              </a:ext>
            </a:extLst>
          </p:cNvPr>
          <p:cNvSpPr/>
          <p:nvPr/>
        </p:nvSpPr>
        <p:spPr>
          <a:xfrm>
            <a:off x="11040847" y="306157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AE5E0694-7E1F-4FE1-8877-0E810BFFD0ED}"/>
              </a:ext>
            </a:extLst>
          </p:cNvPr>
          <p:cNvSpPr/>
          <p:nvPr/>
        </p:nvSpPr>
        <p:spPr>
          <a:xfrm>
            <a:off x="8994429" y="2227606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29DA320F-5DEA-4B91-90B2-A80129A12AFF}"/>
              </a:ext>
            </a:extLst>
          </p:cNvPr>
          <p:cNvSpPr/>
          <p:nvPr/>
        </p:nvSpPr>
        <p:spPr>
          <a:xfrm>
            <a:off x="9251052" y="2311059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1D5AEE1-6944-4F3A-8F38-C1F8D9C9C2EA}"/>
              </a:ext>
            </a:extLst>
          </p:cNvPr>
          <p:cNvSpPr/>
          <p:nvPr/>
        </p:nvSpPr>
        <p:spPr>
          <a:xfrm>
            <a:off x="9716565" y="2311057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31E703F-96F7-42ED-90B3-95E4B88D65BB}"/>
              </a:ext>
            </a:extLst>
          </p:cNvPr>
          <p:cNvSpPr/>
          <p:nvPr/>
        </p:nvSpPr>
        <p:spPr>
          <a:xfrm>
            <a:off x="10168699" y="2311058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78CBC5-33A5-4DB9-9BEC-EB909EF0F959}"/>
              </a:ext>
            </a:extLst>
          </p:cNvPr>
          <p:cNvSpPr txBox="1"/>
          <p:nvPr/>
        </p:nvSpPr>
        <p:spPr>
          <a:xfrm>
            <a:off x="10566666" y="2261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FCB3AF53-E715-4161-8A5A-C9A0CC9DD3DD}"/>
              </a:ext>
            </a:extLst>
          </p:cNvPr>
          <p:cNvSpPr/>
          <p:nvPr/>
        </p:nvSpPr>
        <p:spPr>
          <a:xfrm>
            <a:off x="11035891" y="231909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203A3560-466E-4A32-9966-061373CB074A}"/>
              </a:ext>
            </a:extLst>
          </p:cNvPr>
          <p:cNvSpPr/>
          <p:nvPr/>
        </p:nvSpPr>
        <p:spPr>
          <a:xfrm>
            <a:off x="8991072" y="1502511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F93DF79F-69D7-43F6-BD78-E0D6ADE2E8C8}"/>
              </a:ext>
            </a:extLst>
          </p:cNvPr>
          <p:cNvSpPr/>
          <p:nvPr/>
        </p:nvSpPr>
        <p:spPr>
          <a:xfrm>
            <a:off x="9247695" y="1585964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DAC8EB5-F581-4EFC-91CE-E19329499DEA}"/>
              </a:ext>
            </a:extLst>
          </p:cNvPr>
          <p:cNvSpPr/>
          <p:nvPr/>
        </p:nvSpPr>
        <p:spPr>
          <a:xfrm>
            <a:off x="9713208" y="1585962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F30F4712-72C0-4744-833F-D1299A0CB75B}"/>
              </a:ext>
            </a:extLst>
          </p:cNvPr>
          <p:cNvSpPr/>
          <p:nvPr/>
        </p:nvSpPr>
        <p:spPr>
          <a:xfrm>
            <a:off x="10165342" y="1585963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E0102E-3F30-4A9C-B629-5343D2C58A15}"/>
              </a:ext>
            </a:extLst>
          </p:cNvPr>
          <p:cNvSpPr txBox="1"/>
          <p:nvPr/>
        </p:nvSpPr>
        <p:spPr>
          <a:xfrm>
            <a:off x="10563309" y="1536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AC59E803-CA66-424B-A4C7-A450079EF92C}"/>
              </a:ext>
            </a:extLst>
          </p:cNvPr>
          <p:cNvSpPr/>
          <p:nvPr/>
        </p:nvSpPr>
        <p:spPr>
          <a:xfrm>
            <a:off x="11032534" y="159399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8D280232-4D8F-45DA-A1AE-A31C50F93429}"/>
              </a:ext>
            </a:extLst>
          </p:cNvPr>
          <p:cNvCxnSpPr/>
          <p:nvPr/>
        </p:nvCxnSpPr>
        <p:spPr>
          <a:xfrm flipH="1" flipV="1">
            <a:off x="3241964" y="1729047"/>
            <a:ext cx="5569527" cy="26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357521E-9161-42AB-86A2-7E95915B4990}"/>
              </a:ext>
            </a:extLst>
          </p:cNvPr>
          <p:cNvCxnSpPr/>
          <p:nvPr/>
        </p:nvCxnSpPr>
        <p:spPr>
          <a:xfrm flipH="1" flipV="1">
            <a:off x="3187659" y="2443942"/>
            <a:ext cx="5582920" cy="19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8F91CBC-97D7-41C4-88C9-2FF8FCF413C8}"/>
              </a:ext>
            </a:extLst>
          </p:cNvPr>
          <p:cNvCxnSpPr/>
          <p:nvPr/>
        </p:nvCxnSpPr>
        <p:spPr>
          <a:xfrm flipH="1" flipV="1">
            <a:off x="3125585" y="3167149"/>
            <a:ext cx="5644994" cy="123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F423D5F-BC95-4355-BB11-59D1E4F95AB4}"/>
              </a:ext>
            </a:extLst>
          </p:cNvPr>
          <p:cNvCxnSpPr/>
          <p:nvPr/>
        </p:nvCxnSpPr>
        <p:spPr>
          <a:xfrm flipH="1" flipV="1">
            <a:off x="3175942" y="4272742"/>
            <a:ext cx="5591170" cy="1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BDD54DA-70DD-4C80-B5DC-1C583253A715}"/>
              </a:ext>
            </a:extLst>
          </p:cNvPr>
          <p:cNvSpPr txBox="1"/>
          <p:nvPr/>
        </p:nvSpPr>
        <p:spPr>
          <a:xfrm>
            <a:off x="1338409" y="3480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5CB5F4-7818-4B11-B1D3-1B7EAC27AC0D}"/>
              </a:ext>
            </a:extLst>
          </p:cNvPr>
          <p:cNvSpPr txBox="1"/>
          <p:nvPr/>
        </p:nvSpPr>
        <p:spPr>
          <a:xfrm>
            <a:off x="10173655" y="3564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28A6E203-5921-4F95-9524-97158F93AED1}"/>
              </a:ext>
            </a:extLst>
          </p:cNvPr>
          <p:cNvCxnSpPr/>
          <p:nvPr/>
        </p:nvCxnSpPr>
        <p:spPr>
          <a:xfrm flipH="1">
            <a:off x="3175942" y="3167149"/>
            <a:ext cx="5735302" cy="100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C09C21-C95A-4BEE-93DC-B526341033E8}"/>
              </a:ext>
            </a:extLst>
          </p:cNvPr>
          <p:cNvCxnSpPr/>
          <p:nvPr/>
        </p:nvCxnSpPr>
        <p:spPr>
          <a:xfrm flipH="1" flipV="1">
            <a:off x="3130541" y="3061579"/>
            <a:ext cx="5726011" cy="9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2786402-3B69-4302-9C8D-106435D30232}"/>
              </a:ext>
            </a:extLst>
          </p:cNvPr>
          <p:cNvCxnSpPr/>
          <p:nvPr/>
        </p:nvCxnSpPr>
        <p:spPr>
          <a:xfrm flipH="1" flipV="1">
            <a:off x="3158977" y="2339388"/>
            <a:ext cx="5652514" cy="72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A4C7483-FC01-4352-867A-A33B247AE19C}"/>
              </a:ext>
            </a:extLst>
          </p:cNvPr>
          <p:cNvCxnSpPr/>
          <p:nvPr/>
        </p:nvCxnSpPr>
        <p:spPr>
          <a:xfrm flipH="1" flipV="1">
            <a:off x="3241964" y="1624493"/>
            <a:ext cx="5525148" cy="137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11F5B9-B159-44D7-8A18-A994383D1807}"/>
              </a:ext>
            </a:extLst>
          </p:cNvPr>
          <p:cNvCxnSpPr/>
          <p:nvPr/>
        </p:nvCxnSpPr>
        <p:spPr>
          <a:xfrm flipH="1">
            <a:off x="3187659" y="2442201"/>
            <a:ext cx="5723585" cy="19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E709A0E-C0A5-47A4-ABD9-30BAE61D3EEB}"/>
              </a:ext>
            </a:extLst>
          </p:cNvPr>
          <p:cNvCxnSpPr/>
          <p:nvPr/>
        </p:nvCxnSpPr>
        <p:spPr>
          <a:xfrm flipH="1">
            <a:off x="3187659" y="2339388"/>
            <a:ext cx="5652268" cy="96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496FB1B7-E0D6-4671-8549-9D1E04C51475}"/>
              </a:ext>
            </a:extLst>
          </p:cNvPr>
          <p:cNvCxnSpPr/>
          <p:nvPr/>
        </p:nvCxnSpPr>
        <p:spPr>
          <a:xfrm flipH="1">
            <a:off x="3192615" y="2434167"/>
            <a:ext cx="5618876" cy="13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28582E8C-59DF-4ECF-9796-959C72AE6AD3}"/>
              </a:ext>
            </a:extLst>
          </p:cNvPr>
          <p:cNvCxnSpPr/>
          <p:nvPr/>
        </p:nvCxnSpPr>
        <p:spPr>
          <a:xfrm flipH="1" flipV="1">
            <a:off x="3241964" y="1840217"/>
            <a:ext cx="5569527" cy="53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3A1C51A-2136-4859-87C3-D543696CAA4C}"/>
              </a:ext>
            </a:extLst>
          </p:cNvPr>
          <p:cNvCxnSpPr/>
          <p:nvPr/>
        </p:nvCxnSpPr>
        <p:spPr>
          <a:xfrm flipH="1" flipV="1">
            <a:off x="3241964" y="1536246"/>
            <a:ext cx="5597963" cy="1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471BB2C-090B-4316-90E6-FA923DED945F}"/>
              </a:ext>
            </a:extLst>
          </p:cNvPr>
          <p:cNvCxnSpPr/>
          <p:nvPr/>
        </p:nvCxnSpPr>
        <p:spPr>
          <a:xfrm flipH="1">
            <a:off x="3326144" y="1849709"/>
            <a:ext cx="5485347" cy="8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CC45C373-10B5-48B1-B8BC-5B77026C0C6C}"/>
              </a:ext>
            </a:extLst>
          </p:cNvPr>
          <p:cNvCxnSpPr/>
          <p:nvPr/>
        </p:nvCxnSpPr>
        <p:spPr>
          <a:xfrm flipH="1">
            <a:off x="3197572" y="1782467"/>
            <a:ext cx="5577963" cy="160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E7BF7857-E79E-45BD-A19E-4456FE79401C}"/>
              </a:ext>
            </a:extLst>
          </p:cNvPr>
          <p:cNvCxnSpPr/>
          <p:nvPr/>
        </p:nvCxnSpPr>
        <p:spPr>
          <a:xfrm flipH="1">
            <a:off x="3179346" y="1873204"/>
            <a:ext cx="5602950" cy="223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SELF ATTENTION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A51F8F3-E2C6-498D-8028-53A594212A2A}"/>
              </a:ext>
            </a:extLst>
          </p:cNvPr>
          <p:cNvSpPr/>
          <p:nvPr/>
        </p:nvSpPr>
        <p:spPr>
          <a:xfrm rot="5400000">
            <a:off x="3896019" y="2548461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2E542EB-D807-4DED-BB75-B5A2ABE13E99}"/>
              </a:ext>
            </a:extLst>
          </p:cNvPr>
          <p:cNvSpPr/>
          <p:nvPr/>
        </p:nvSpPr>
        <p:spPr>
          <a:xfrm rot="5400000">
            <a:off x="5071177" y="1662200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7EB28CC-14DB-412C-88CF-437C674FC99F}"/>
              </a:ext>
            </a:extLst>
          </p:cNvPr>
          <p:cNvSpPr/>
          <p:nvPr/>
        </p:nvSpPr>
        <p:spPr>
          <a:xfrm rot="5400000">
            <a:off x="5070041" y="2199650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2B88CDD-B821-4F15-A8C3-A843E0997EA8}"/>
              </a:ext>
            </a:extLst>
          </p:cNvPr>
          <p:cNvSpPr/>
          <p:nvPr/>
        </p:nvSpPr>
        <p:spPr>
          <a:xfrm rot="5400000">
            <a:off x="5070042" y="2755435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52EAC-E7F3-4079-B490-4A9F38981436}"/>
              </a:ext>
            </a:extLst>
          </p:cNvPr>
          <p:cNvSpPr txBox="1"/>
          <p:nvPr/>
        </p:nvSpPr>
        <p:spPr>
          <a:xfrm rot="5400000">
            <a:off x="5110536" y="31082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E931EDD-1893-4ADE-ADD6-44C0232E2AA5}"/>
              </a:ext>
            </a:extLst>
          </p:cNvPr>
          <p:cNvSpPr/>
          <p:nvPr/>
        </p:nvSpPr>
        <p:spPr>
          <a:xfrm rot="5400000">
            <a:off x="5070042" y="352435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02C0AFCB-C153-43E4-BDED-52D557304BE7}"/>
              </a:ext>
            </a:extLst>
          </p:cNvPr>
          <p:cNvSpPr/>
          <p:nvPr/>
        </p:nvSpPr>
        <p:spPr>
          <a:xfrm rot="5400000">
            <a:off x="2498749" y="2548460"/>
            <a:ext cx="2714203" cy="418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BA54CE1C-7582-4F26-ADFF-2026EDAC7B22}"/>
              </a:ext>
            </a:extLst>
          </p:cNvPr>
          <p:cNvSpPr/>
          <p:nvPr/>
        </p:nvSpPr>
        <p:spPr>
          <a:xfrm rot="5400000">
            <a:off x="3673907" y="178689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B79CD92-6565-47EE-BDB7-0A26CB36F5AE}"/>
              </a:ext>
            </a:extLst>
          </p:cNvPr>
          <p:cNvSpPr/>
          <p:nvPr/>
        </p:nvSpPr>
        <p:spPr>
          <a:xfrm rot="5400000">
            <a:off x="3672771" y="2324341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2</a:t>
            </a:r>
            <a:endParaRPr lang="ru-RU" sz="800"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0DA14220-FD1A-4A21-9D49-C5396F4491D1}"/>
              </a:ext>
            </a:extLst>
          </p:cNvPr>
          <p:cNvSpPr/>
          <p:nvPr/>
        </p:nvSpPr>
        <p:spPr>
          <a:xfrm rot="5400000">
            <a:off x="3672772" y="2880126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</a:t>
            </a:r>
            <a:r>
              <a:rPr lang="en-US" sz="800" dirty="0"/>
              <a:t>3</a:t>
            </a:r>
            <a:endParaRPr lang="ru-RU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9FB9C9-9DBC-4655-A283-4FD0C39CF2A0}"/>
              </a:ext>
            </a:extLst>
          </p:cNvPr>
          <p:cNvSpPr txBox="1"/>
          <p:nvPr/>
        </p:nvSpPr>
        <p:spPr>
          <a:xfrm rot="5400000">
            <a:off x="3713266" y="3232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918C8F35-4E97-4A68-80B3-76D3DCEA4EFC}"/>
              </a:ext>
            </a:extLst>
          </p:cNvPr>
          <p:cNvSpPr/>
          <p:nvPr/>
        </p:nvSpPr>
        <p:spPr>
          <a:xfrm rot="5400000">
            <a:off x="3672772" y="3649042"/>
            <a:ext cx="36616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Xm</a:t>
            </a:r>
            <a:endParaRPr lang="ru-RU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388A3-634F-4971-BAA3-5638DA7E8FF3}"/>
              </a:ext>
            </a:extLst>
          </p:cNvPr>
          <p:cNvSpPr txBox="1"/>
          <p:nvPr/>
        </p:nvSpPr>
        <p:spPr>
          <a:xfrm>
            <a:off x="479623" y="2006095"/>
            <a:ext cx="2996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Sim (</a:t>
            </a:r>
            <a:endParaRPr lang="ru-RU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72AFA-9B77-42CA-8BFB-695F934D9DF7}"/>
              </a:ext>
            </a:extLst>
          </p:cNvPr>
          <p:cNvSpPr txBox="1"/>
          <p:nvPr/>
        </p:nvSpPr>
        <p:spPr>
          <a:xfrm>
            <a:off x="4291433" y="2445300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,</a:t>
            </a:r>
            <a:endParaRPr lang="ru-RU" sz="9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35EDF2-267A-4A00-B913-E4B55E899CCB}"/>
              </a:ext>
            </a:extLst>
          </p:cNvPr>
          <p:cNvSpPr txBox="1"/>
          <p:nvPr/>
        </p:nvSpPr>
        <p:spPr>
          <a:xfrm>
            <a:off x="5688702" y="2006095"/>
            <a:ext cx="639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  <a:endParaRPr lang="ru-RU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B6B16-1D10-4C38-BF14-FFBF02F68CE7}"/>
              </a:ext>
            </a:extLst>
          </p:cNvPr>
          <p:cNvSpPr txBox="1"/>
          <p:nvPr/>
        </p:nvSpPr>
        <p:spPr>
          <a:xfrm>
            <a:off x="7448204" y="1399746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Sim (</a:t>
            </a:r>
            <a:endParaRPr lang="ru-RU" sz="3600" dirty="0"/>
          </a:p>
        </p:txBody>
      </p:sp>
      <p:sp>
        <p:nvSpPr>
          <p:cNvPr id="54" name="Звезда: 5 точек 53">
            <a:extLst>
              <a:ext uri="{FF2B5EF4-FFF2-40B4-BE49-F238E27FC236}">
                <a16:creationId xmlns:a16="http://schemas.microsoft.com/office/drawing/2014/main" id="{EB871FF3-E548-479C-B9BC-1DE970F884B2}"/>
              </a:ext>
            </a:extLst>
          </p:cNvPr>
          <p:cNvSpPr/>
          <p:nvPr/>
        </p:nvSpPr>
        <p:spPr>
          <a:xfrm>
            <a:off x="8553086" y="1456897"/>
            <a:ext cx="661011" cy="6195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Звезда: 7 точек 55">
            <a:extLst>
              <a:ext uri="{FF2B5EF4-FFF2-40B4-BE49-F238E27FC236}">
                <a16:creationId xmlns:a16="http://schemas.microsoft.com/office/drawing/2014/main" id="{E144E748-2939-449E-B819-63AC54110AC0}"/>
              </a:ext>
            </a:extLst>
          </p:cNvPr>
          <p:cNvSpPr/>
          <p:nvPr/>
        </p:nvSpPr>
        <p:spPr>
          <a:xfrm>
            <a:off x="9578845" y="1485046"/>
            <a:ext cx="814648" cy="56942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87BBE8-E206-44D6-A92E-0DE1692E9060}"/>
              </a:ext>
            </a:extLst>
          </p:cNvPr>
          <p:cNvSpPr txBox="1"/>
          <p:nvPr/>
        </p:nvSpPr>
        <p:spPr>
          <a:xfrm>
            <a:off x="9271668" y="146045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,</a:t>
            </a:r>
            <a:endParaRPr lang="ru-RU" sz="3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CB68C9-61C2-467A-B26D-711A60DE04B3}"/>
              </a:ext>
            </a:extLst>
          </p:cNvPr>
          <p:cNvSpPr txBox="1"/>
          <p:nvPr/>
        </p:nvSpPr>
        <p:spPr>
          <a:xfrm>
            <a:off x="10389840" y="1408141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) = 10</a:t>
            </a:r>
            <a:endParaRPr lang="ru-RU" sz="3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35C8EE-66B7-4D3B-99BF-185B6905E636}"/>
              </a:ext>
            </a:extLst>
          </p:cNvPr>
          <p:cNvSpPr txBox="1"/>
          <p:nvPr/>
        </p:nvSpPr>
        <p:spPr>
          <a:xfrm>
            <a:off x="7448204" y="214083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Sim (</a:t>
            </a:r>
            <a:endParaRPr lang="ru-RU" sz="3600" dirty="0"/>
          </a:p>
        </p:txBody>
      </p:sp>
      <p:sp>
        <p:nvSpPr>
          <p:cNvPr id="88" name="Звезда: 5 точек 87">
            <a:extLst>
              <a:ext uri="{FF2B5EF4-FFF2-40B4-BE49-F238E27FC236}">
                <a16:creationId xmlns:a16="http://schemas.microsoft.com/office/drawing/2014/main" id="{2D07E4EE-EB22-425F-82BD-BBBDFF6B6C44}"/>
              </a:ext>
            </a:extLst>
          </p:cNvPr>
          <p:cNvSpPr/>
          <p:nvPr/>
        </p:nvSpPr>
        <p:spPr>
          <a:xfrm>
            <a:off x="8553086" y="2197983"/>
            <a:ext cx="661011" cy="6195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E85A17-F37D-4C85-A143-9437E45B7FF6}"/>
              </a:ext>
            </a:extLst>
          </p:cNvPr>
          <p:cNvSpPr txBox="1"/>
          <p:nvPr/>
        </p:nvSpPr>
        <p:spPr>
          <a:xfrm>
            <a:off x="9271668" y="2201538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,</a:t>
            </a:r>
            <a:endParaRPr lang="ru-RU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4B7131-7A41-4D5F-BB6F-3092A0182FCD}"/>
              </a:ext>
            </a:extLst>
          </p:cNvPr>
          <p:cNvSpPr txBox="1"/>
          <p:nvPr/>
        </p:nvSpPr>
        <p:spPr>
          <a:xfrm>
            <a:off x="10389840" y="214922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) = -34</a:t>
            </a:r>
            <a:endParaRPr lang="ru-RU" sz="3600" dirty="0"/>
          </a:p>
        </p:txBody>
      </p:sp>
      <p:sp>
        <p:nvSpPr>
          <p:cNvPr id="60" name="Улыбающееся лицо 59">
            <a:extLst>
              <a:ext uri="{FF2B5EF4-FFF2-40B4-BE49-F238E27FC236}">
                <a16:creationId xmlns:a16="http://schemas.microsoft.com/office/drawing/2014/main" id="{B4D789FA-7FF9-4017-9299-9FC9AFC44A94}"/>
              </a:ext>
            </a:extLst>
          </p:cNvPr>
          <p:cNvSpPr/>
          <p:nvPr/>
        </p:nvSpPr>
        <p:spPr>
          <a:xfrm>
            <a:off x="9717937" y="2291864"/>
            <a:ext cx="597447" cy="5088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8CCFC6-836E-4916-A6EE-C45055A36CE4}"/>
                  </a:ext>
                </a:extLst>
              </p:cNvPr>
              <p:cNvSpPr txBox="1"/>
              <p:nvPr/>
            </p:nvSpPr>
            <p:spPr>
              <a:xfrm>
                <a:off x="7808168" y="3224360"/>
                <a:ext cx="35413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8CCFC6-836E-4916-A6EE-C45055A36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168" y="3224360"/>
                <a:ext cx="35413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4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SELF ATTENTION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565DEA1-84CD-43F5-A25A-03284A79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69279"/>
              </p:ext>
            </p:extLst>
          </p:nvPr>
        </p:nvGraphicFramePr>
        <p:xfrm>
          <a:off x="2181628" y="2265833"/>
          <a:ext cx="23072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11">
                  <a:extLst>
                    <a:ext uri="{9D8B030D-6E8A-4147-A177-3AD203B41FA5}">
                      <a16:colId xmlns:a16="http://schemas.microsoft.com/office/drawing/2014/main" val="1570046272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4061898208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2136146583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300322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6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-34</a:t>
                      </a:r>
                      <a:endParaRPr lang="ru-R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-33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00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7962F9-84E5-46CE-8DD3-17B55BD15235}"/>
              </a:ext>
            </a:extLst>
          </p:cNvPr>
          <p:cNvSpPr txBox="1"/>
          <p:nvPr/>
        </p:nvSpPr>
        <p:spPr>
          <a:xfrm>
            <a:off x="1541709" y="2109739"/>
            <a:ext cx="639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(</a:t>
            </a:r>
            <a:endParaRPr lang="ru-RU" sz="9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38F6EF-E024-472C-A0BA-8ECC42E0F2E5}"/>
              </a:ext>
            </a:extLst>
          </p:cNvPr>
          <p:cNvSpPr txBox="1"/>
          <p:nvPr/>
        </p:nvSpPr>
        <p:spPr>
          <a:xfrm>
            <a:off x="4488872" y="2109739"/>
            <a:ext cx="639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  <a:endParaRPr lang="ru-RU" sz="9600" dirty="0"/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C5BEFC95-FAEE-4DCF-A684-040B6D935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69296"/>
              </p:ext>
            </p:extLst>
          </p:nvPr>
        </p:nvGraphicFramePr>
        <p:xfrm>
          <a:off x="6606770" y="2265833"/>
          <a:ext cx="23072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11">
                  <a:extLst>
                    <a:ext uri="{9D8B030D-6E8A-4147-A177-3AD203B41FA5}">
                      <a16:colId xmlns:a16="http://schemas.microsoft.com/office/drawing/2014/main" val="1570046272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4061898208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2136146583"/>
                    </a:ext>
                  </a:extLst>
                </a:gridCol>
                <a:gridCol w="576811">
                  <a:extLst>
                    <a:ext uri="{9D8B030D-6E8A-4147-A177-3AD203B41FA5}">
                      <a16:colId xmlns:a16="http://schemas.microsoft.com/office/drawing/2014/main" val="300322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6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003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8971FF4-20AB-4953-9E77-837632E59675}"/>
              </a:ext>
            </a:extLst>
          </p:cNvPr>
          <p:cNvSpPr txBox="1"/>
          <p:nvPr/>
        </p:nvSpPr>
        <p:spPr>
          <a:xfrm>
            <a:off x="5966851" y="2109739"/>
            <a:ext cx="639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(</a:t>
            </a:r>
            <a:endParaRPr lang="ru-RU" sz="9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DE9CE-BE7A-49F0-A45F-14DA942E3820}"/>
              </a:ext>
            </a:extLst>
          </p:cNvPr>
          <p:cNvSpPr txBox="1"/>
          <p:nvPr/>
        </p:nvSpPr>
        <p:spPr>
          <a:xfrm>
            <a:off x="8914014" y="2109739"/>
            <a:ext cx="639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  <a:endParaRPr lang="ru-RU" sz="96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65B70A1-276C-489E-8746-E075338C253C}"/>
              </a:ext>
            </a:extLst>
          </p:cNvPr>
          <p:cNvSpPr/>
          <p:nvPr/>
        </p:nvSpPr>
        <p:spPr>
          <a:xfrm>
            <a:off x="4971011" y="2645909"/>
            <a:ext cx="1197033" cy="72320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softmax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879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9D5-0F61-4462-BE27-E286CB12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ATTENTION</a:t>
            </a:r>
            <a:endParaRPr lang="ru-RU" dirty="0"/>
          </a:p>
        </p:txBody>
      </p:sp>
      <p:pic>
        <p:nvPicPr>
          <p:cNvPr id="1026" name="Picture 2" descr="Attention and Memory in Deep Learning and NLP – WildML">
            <a:extLst>
              <a:ext uri="{FF2B5EF4-FFF2-40B4-BE49-F238E27FC236}">
                <a16:creationId xmlns:a16="http://schemas.microsoft.com/office/drawing/2014/main" id="{356BBB29-41F8-4553-9762-FC048BE8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65" y="1604409"/>
            <a:ext cx="4327772" cy="46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2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C34E649-99CC-48ED-901B-A296EAC55E51}"/>
              </a:ext>
            </a:extLst>
          </p:cNvPr>
          <p:cNvSpPr/>
          <p:nvPr/>
        </p:nvSpPr>
        <p:spPr>
          <a:xfrm>
            <a:off x="326371" y="2511246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2CF2F35-45D5-49B6-8CA7-ADFD3BDA4F5E}"/>
              </a:ext>
            </a:extLst>
          </p:cNvPr>
          <p:cNvSpPr/>
          <p:nvPr/>
        </p:nvSpPr>
        <p:spPr>
          <a:xfrm>
            <a:off x="387597" y="258733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30318772-A0AE-4B36-8D4D-C2B418F9234E}"/>
              </a:ext>
            </a:extLst>
          </p:cNvPr>
          <p:cNvSpPr/>
          <p:nvPr/>
        </p:nvSpPr>
        <p:spPr>
          <a:xfrm>
            <a:off x="716652" y="259053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EE651BB-0382-4021-88BE-DC44D2722A51}"/>
              </a:ext>
            </a:extLst>
          </p:cNvPr>
          <p:cNvSpPr/>
          <p:nvPr/>
        </p:nvSpPr>
        <p:spPr>
          <a:xfrm>
            <a:off x="1060543" y="258733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F01C3-F066-4AEC-8D18-9A6276FE6E12}"/>
              </a:ext>
            </a:extLst>
          </p:cNvPr>
          <p:cNvSpPr txBox="1"/>
          <p:nvPr/>
        </p:nvSpPr>
        <p:spPr>
          <a:xfrm>
            <a:off x="1317483" y="2411418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D67B55C3-5C2F-4224-B8AB-524F31621F13}"/>
              </a:ext>
            </a:extLst>
          </p:cNvPr>
          <p:cNvSpPr/>
          <p:nvPr/>
        </p:nvSpPr>
        <p:spPr>
          <a:xfrm>
            <a:off x="1733489" y="257395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52019-ED8F-4143-8D47-F3AE0D18A5BC}"/>
              </a:ext>
            </a:extLst>
          </p:cNvPr>
          <p:cNvSpPr txBox="1"/>
          <p:nvPr/>
        </p:nvSpPr>
        <p:spPr>
          <a:xfrm>
            <a:off x="970723" y="35630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1BB61BB2-F590-4BE0-AF2A-CFFC06863FF1}"/>
              </a:ext>
            </a:extLst>
          </p:cNvPr>
          <p:cNvSpPr/>
          <p:nvPr/>
        </p:nvSpPr>
        <p:spPr>
          <a:xfrm>
            <a:off x="326371" y="2931558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AAEDEFB0-3E1E-4D9A-AF49-FB6D77407A59}"/>
              </a:ext>
            </a:extLst>
          </p:cNvPr>
          <p:cNvSpPr/>
          <p:nvPr/>
        </p:nvSpPr>
        <p:spPr>
          <a:xfrm>
            <a:off x="406336" y="301829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C7396C03-5FEE-4B6D-9E98-1D32B43DB284}"/>
              </a:ext>
            </a:extLst>
          </p:cNvPr>
          <p:cNvSpPr/>
          <p:nvPr/>
        </p:nvSpPr>
        <p:spPr>
          <a:xfrm>
            <a:off x="735391" y="302149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7CFB947B-CEAF-4052-9813-B1DD828A4DA7}"/>
              </a:ext>
            </a:extLst>
          </p:cNvPr>
          <p:cNvSpPr/>
          <p:nvPr/>
        </p:nvSpPr>
        <p:spPr>
          <a:xfrm>
            <a:off x="1079282" y="301829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484460-B236-4562-9512-E7408FF628A1}"/>
              </a:ext>
            </a:extLst>
          </p:cNvPr>
          <p:cNvSpPr txBox="1"/>
          <p:nvPr/>
        </p:nvSpPr>
        <p:spPr>
          <a:xfrm>
            <a:off x="1336222" y="2842374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2AE8F7A8-168B-4EE0-85CD-6436F68DAE84}"/>
              </a:ext>
            </a:extLst>
          </p:cNvPr>
          <p:cNvSpPr/>
          <p:nvPr/>
        </p:nvSpPr>
        <p:spPr>
          <a:xfrm>
            <a:off x="1752228" y="300490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3FDF30C4-EF30-40F1-9894-7AC373D91C06}"/>
              </a:ext>
            </a:extLst>
          </p:cNvPr>
          <p:cNvSpPr/>
          <p:nvPr/>
        </p:nvSpPr>
        <p:spPr>
          <a:xfrm>
            <a:off x="326371" y="3356548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7DEAFC00-B753-4AB6-A9AB-03BCB7252DF7}"/>
              </a:ext>
            </a:extLst>
          </p:cNvPr>
          <p:cNvSpPr/>
          <p:nvPr/>
        </p:nvSpPr>
        <p:spPr>
          <a:xfrm>
            <a:off x="406336" y="343342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D9FD184D-E2C5-43B5-A384-00166A7136C3}"/>
              </a:ext>
            </a:extLst>
          </p:cNvPr>
          <p:cNvSpPr/>
          <p:nvPr/>
        </p:nvSpPr>
        <p:spPr>
          <a:xfrm>
            <a:off x="735391" y="343662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113E2FF9-7A61-43C8-8E11-402689FAE321}"/>
              </a:ext>
            </a:extLst>
          </p:cNvPr>
          <p:cNvSpPr/>
          <p:nvPr/>
        </p:nvSpPr>
        <p:spPr>
          <a:xfrm>
            <a:off x="1079282" y="343342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DFFEB6-6456-4CAA-B9A9-EC6B9D0EFBB9}"/>
              </a:ext>
            </a:extLst>
          </p:cNvPr>
          <p:cNvSpPr txBox="1"/>
          <p:nvPr/>
        </p:nvSpPr>
        <p:spPr>
          <a:xfrm>
            <a:off x="1336222" y="3257506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13EF7824-EC0C-4A38-94DA-1EB2605EFE74}"/>
              </a:ext>
            </a:extLst>
          </p:cNvPr>
          <p:cNvSpPr/>
          <p:nvPr/>
        </p:nvSpPr>
        <p:spPr>
          <a:xfrm>
            <a:off x="1752228" y="3420039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C0D2D180-0EF6-4C56-B7CD-60181C6852A9}"/>
              </a:ext>
            </a:extLst>
          </p:cNvPr>
          <p:cNvSpPr/>
          <p:nvPr/>
        </p:nvSpPr>
        <p:spPr>
          <a:xfrm>
            <a:off x="345110" y="3953137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3B354773-2167-46B6-A678-AE7DC9BBB735}"/>
              </a:ext>
            </a:extLst>
          </p:cNvPr>
          <p:cNvSpPr/>
          <p:nvPr/>
        </p:nvSpPr>
        <p:spPr>
          <a:xfrm>
            <a:off x="406336" y="402922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811A06CE-55D1-4C3F-8234-58FACF10DEF4}"/>
              </a:ext>
            </a:extLst>
          </p:cNvPr>
          <p:cNvSpPr/>
          <p:nvPr/>
        </p:nvSpPr>
        <p:spPr>
          <a:xfrm>
            <a:off x="735391" y="403242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5B16C8F-D15A-4045-A94C-793279888260}"/>
              </a:ext>
            </a:extLst>
          </p:cNvPr>
          <p:cNvSpPr/>
          <p:nvPr/>
        </p:nvSpPr>
        <p:spPr>
          <a:xfrm>
            <a:off x="1079282" y="402922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560BF5-B0EB-415B-BA78-02E315368926}"/>
              </a:ext>
            </a:extLst>
          </p:cNvPr>
          <p:cNvSpPr txBox="1"/>
          <p:nvPr/>
        </p:nvSpPr>
        <p:spPr>
          <a:xfrm>
            <a:off x="1336222" y="3853309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800830C8-22C9-4B09-9CEB-C53389324629}"/>
              </a:ext>
            </a:extLst>
          </p:cNvPr>
          <p:cNvSpPr/>
          <p:nvPr/>
        </p:nvSpPr>
        <p:spPr>
          <a:xfrm>
            <a:off x="1752228" y="401584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32267AAF-F5FE-4456-B5F8-DF9A3B7B4C3D}"/>
              </a:ext>
            </a:extLst>
          </p:cNvPr>
          <p:cNvSpPr/>
          <p:nvPr/>
        </p:nvSpPr>
        <p:spPr>
          <a:xfrm rot="19515483">
            <a:off x="2284137" y="2158378"/>
            <a:ext cx="839586" cy="280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6014AE9D-E602-4339-A40B-6D74C6C1BFCB}"/>
              </a:ext>
            </a:extLst>
          </p:cNvPr>
          <p:cNvSpPr/>
          <p:nvPr/>
        </p:nvSpPr>
        <p:spPr>
          <a:xfrm>
            <a:off x="2409545" y="3203900"/>
            <a:ext cx="1062567" cy="26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Стрелка: вправо 88">
            <a:extLst>
              <a:ext uri="{FF2B5EF4-FFF2-40B4-BE49-F238E27FC236}">
                <a16:creationId xmlns:a16="http://schemas.microsoft.com/office/drawing/2014/main" id="{A7C501EF-714D-4FFE-A0FB-8356D1D6B09B}"/>
              </a:ext>
            </a:extLst>
          </p:cNvPr>
          <p:cNvSpPr/>
          <p:nvPr/>
        </p:nvSpPr>
        <p:spPr>
          <a:xfrm rot="1772248">
            <a:off x="2360673" y="4296811"/>
            <a:ext cx="839586" cy="280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AE1DC6B5-838E-4E6E-8560-41DFDDC2EE26}"/>
              </a:ext>
            </a:extLst>
          </p:cNvPr>
          <p:cNvSpPr/>
          <p:nvPr/>
        </p:nvSpPr>
        <p:spPr>
          <a:xfrm>
            <a:off x="3295674" y="523042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6C79974B-67A7-48AC-B332-FBEEF24DB877}"/>
              </a:ext>
            </a:extLst>
          </p:cNvPr>
          <p:cNvSpPr/>
          <p:nvPr/>
        </p:nvSpPr>
        <p:spPr>
          <a:xfrm>
            <a:off x="3356900" y="59913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9913AD01-DCC7-4A13-AEF5-57484FEC635A}"/>
              </a:ext>
            </a:extLst>
          </p:cNvPr>
          <p:cNvSpPr/>
          <p:nvPr/>
        </p:nvSpPr>
        <p:spPr>
          <a:xfrm>
            <a:off x="3685955" y="60233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BAAC79EE-7718-466C-91E4-13A67DE6F2D2}"/>
              </a:ext>
            </a:extLst>
          </p:cNvPr>
          <p:cNvSpPr/>
          <p:nvPr/>
        </p:nvSpPr>
        <p:spPr>
          <a:xfrm>
            <a:off x="4029846" y="59913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0211E3-31AC-4081-BA06-965C556AA9A9}"/>
              </a:ext>
            </a:extLst>
          </p:cNvPr>
          <p:cNvSpPr txBox="1"/>
          <p:nvPr/>
        </p:nvSpPr>
        <p:spPr>
          <a:xfrm>
            <a:off x="4286786" y="423214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D657183D-73AC-4968-B1EC-E5CBE93B5CA2}"/>
              </a:ext>
            </a:extLst>
          </p:cNvPr>
          <p:cNvSpPr/>
          <p:nvPr/>
        </p:nvSpPr>
        <p:spPr>
          <a:xfrm>
            <a:off x="4702792" y="58574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E650D-3F3A-45C5-8484-9F76F86F58EB}"/>
              </a:ext>
            </a:extLst>
          </p:cNvPr>
          <p:cNvSpPr txBox="1"/>
          <p:nvPr/>
        </p:nvSpPr>
        <p:spPr>
          <a:xfrm>
            <a:off x="3940026" y="1574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93DF121E-2764-4488-834B-10B4F838A2C7}"/>
              </a:ext>
            </a:extLst>
          </p:cNvPr>
          <p:cNvSpPr/>
          <p:nvPr/>
        </p:nvSpPr>
        <p:spPr>
          <a:xfrm>
            <a:off x="3295674" y="943354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5D1AF3C-C0DD-491C-AD7E-5E9B084BD6FE}"/>
              </a:ext>
            </a:extLst>
          </p:cNvPr>
          <p:cNvSpPr/>
          <p:nvPr/>
        </p:nvSpPr>
        <p:spPr>
          <a:xfrm>
            <a:off x="3375639" y="103008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DC9492E2-5CC1-45BB-946A-8FD56EEDDD9E}"/>
              </a:ext>
            </a:extLst>
          </p:cNvPr>
          <p:cNvSpPr/>
          <p:nvPr/>
        </p:nvSpPr>
        <p:spPr>
          <a:xfrm>
            <a:off x="3704694" y="1033289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D6526B35-B7D1-47A8-B941-7AD84938617C}"/>
              </a:ext>
            </a:extLst>
          </p:cNvPr>
          <p:cNvSpPr/>
          <p:nvPr/>
        </p:nvSpPr>
        <p:spPr>
          <a:xfrm>
            <a:off x="4048585" y="103008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4ADF86-9770-4275-8802-FC388FB48D46}"/>
              </a:ext>
            </a:extLst>
          </p:cNvPr>
          <p:cNvSpPr txBox="1"/>
          <p:nvPr/>
        </p:nvSpPr>
        <p:spPr>
          <a:xfrm>
            <a:off x="4305525" y="854170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44EE0A76-3F21-403F-9080-92F3DFAD8CF4}"/>
              </a:ext>
            </a:extLst>
          </p:cNvPr>
          <p:cNvSpPr/>
          <p:nvPr/>
        </p:nvSpPr>
        <p:spPr>
          <a:xfrm>
            <a:off x="4721531" y="101670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F966D101-B19F-4E13-BA2D-2B2D177A76A0}"/>
              </a:ext>
            </a:extLst>
          </p:cNvPr>
          <p:cNvSpPr/>
          <p:nvPr/>
        </p:nvSpPr>
        <p:spPr>
          <a:xfrm>
            <a:off x="3295674" y="1368344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6AF00147-55D9-4A56-8D48-6D0F264A9EC0}"/>
              </a:ext>
            </a:extLst>
          </p:cNvPr>
          <p:cNvSpPr/>
          <p:nvPr/>
        </p:nvSpPr>
        <p:spPr>
          <a:xfrm>
            <a:off x="3375639" y="1445219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27BBCD6C-B7E4-49F5-B069-E660EB64E0B3}"/>
              </a:ext>
            </a:extLst>
          </p:cNvPr>
          <p:cNvSpPr/>
          <p:nvPr/>
        </p:nvSpPr>
        <p:spPr>
          <a:xfrm>
            <a:off x="3704694" y="144842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6AB60C68-96F1-4F10-AA39-8B733343ECA9}"/>
              </a:ext>
            </a:extLst>
          </p:cNvPr>
          <p:cNvSpPr/>
          <p:nvPr/>
        </p:nvSpPr>
        <p:spPr>
          <a:xfrm>
            <a:off x="4048585" y="144521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7CDD06-3B25-4E99-8BAF-A6F20EB6A259}"/>
              </a:ext>
            </a:extLst>
          </p:cNvPr>
          <p:cNvSpPr txBox="1"/>
          <p:nvPr/>
        </p:nvSpPr>
        <p:spPr>
          <a:xfrm>
            <a:off x="4305525" y="1269302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7F2CF46D-F12C-4533-ACA2-D70FB6E69B7C}"/>
              </a:ext>
            </a:extLst>
          </p:cNvPr>
          <p:cNvSpPr/>
          <p:nvPr/>
        </p:nvSpPr>
        <p:spPr>
          <a:xfrm>
            <a:off x="4721531" y="143183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30733098-CE84-4D16-98EA-D2616B8A75D9}"/>
              </a:ext>
            </a:extLst>
          </p:cNvPr>
          <p:cNvSpPr/>
          <p:nvPr/>
        </p:nvSpPr>
        <p:spPr>
          <a:xfrm>
            <a:off x="3314413" y="1964933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EB10781-E2D5-4682-BA72-764CF98B1F3C}"/>
              </a:ext>
            </a:extLst>
          </p:cNvPr>
          <p:cNvSpPr/>
          <p:nvPr/>
        </p:nvSpPr>
        <p:spPr>
          <a:xfrm>
            <a:off x="3375639" y="204102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B6787872-109C-481F-8172-F94A7992BD7F}"/>
              </a:ext>
            </a:extLst>
          </p:cNvPr>
          <p:cNvSpPr/>
          <p:nvPr/>
        </p:nvSpPr>
        <p:spPr>
          <a:xfrm>
            <a:off x="3704694" y="204422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B6F06740-97B2-4418-A68D-18DE9F0E68C4}"/>
              </a:ext>
            </a:extLst>
          </p:cNvPr>
          <p:cNvSpPr/>
          <p:nvPr/>
        </p:nvSpPr>
        <p:spPr>
          <a:xfrm>
            <a:off x="4048585" y="204102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3CA552-5C6B-4413-9795-8AE7EF447854}"/>
              </a:ext>
            </a:extLst>
          </p:cNvPr>
          <p:cNvSpPr txBox="1"/>
          <p:nvPr/>
        </p:nvSpPr>
        <p:spPr>
          <a:xfrm>
            <a:off x="4305525" y="1865105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CD9699CF-7B59-40A5-983D-ABD129626FBE}"/>
              </a:ext>
            </a:extLst>
          </p:cNvPr>
          <p:cNvSpPr/>
          <p:nvPr/>
        </p:nvSpPr>
        <p:spPr>
          <a:xfrm>
            <a:off x="4721531" y="202763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C37D28F2-EB62-4C1C-8CAE-3D4EC126BC41}"/>
              </a:ext>
            </a:extLst>
          </p:cNvPr>
          <p:cNvSpPr/>
          <p:nvPr/>
        </p:nvSpPr>
        <p:spPr>
          <a:xfrm>
            <a:off x="4265705" y="2612829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C4681EA5-B7D3-4917-B51E-A45BAF9C5ACC}"/>
              </a:ext>
            </a:extLst>
          </p:cNvPr>
          <p:cNvSpPr/>
          <p:nvPr/>
        </p:nvSpPr>
        <p:spPr>
          <a:xfrm>
            <a:off x="4326931" y="268891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3EEBD64D-EF47-4C22-94DC-5B71D4D95212}"/>
              </a:ext>
            </a:extLst>
          </p:cNvPr>
          <p:cNvSpPr/>
          <p:nvPr/>
        </p:nvSpPr>
        <p:spPr>
          <a:xfrm>
            <a:off x="4655986" y="269212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78F81F8F-C8F6-493D-BEE7-7CB50E782F2D}"/>
              </a:ext>
            </a:extLst>
          </p:cNvPr>
          <p:cNvSpPr/>
          <p:nvPr/>
        </p:nvSpPr>
        <p:spPr>
          <a:xfrm>
            <a:off x="4999877" y="268891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199BA5-43EB-4411-A348-6BA8196E9793}"/>
              </a:ext>
            </a:extLst>
          </p:cNvPr>
          <p:cNvSpPr txBox="1"/>
          <p:nvPr/>
        </p:nvSpPr>
        <p:spPr>
          <a:xfrm>
            <a:off x="5256817" y="2513001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24FB468-3D69-4590-8394-1CEF9A8F4867}"/>
              </a:ext>
            </a:extLst>
          </p:cNvPr>
          <p:cNvSpPr/>
          <p:nvPr/>
        </p:nvSpPr>
        <p:spPr>
          <a:xfrm>
            <a:off x="5672823" y="267553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C65ED81-D03D-4722-B50A-E2FE6B30CE23}"/>
              </a:ext>
            </a:extLst>
          </p:cNvPr>
          <p:cNvSpPr txBox="1"/>
          <p:nvPr/>
        </p:nvSpPr>
        <p:spPr>
          <a:xfrm>
            <a:off x="4910057" y="3664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1DB3697F-5E92-4B40-BE01-5983E6BDC627}"/>
              </a:ext>
            </a:extLst>
          </p:cNvPr>
          <p:cNvSpPr/>
          <p:nvPr/>
        </p:nvSpPr>
        <p:spPr>
          <a:xfrm>
            <a:off x="4265705" y="3033141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007CB7F6-479C-449F-9F22-A78D8FF5D912}"/>
              </a:ext>
            </a:extLst>
          </p:cNvPr>
          <p:cNvSpPr/>
          <p:nvPr/>
        </p:nvSpPr>
        <p:spPr>
          <a:xfrm>
            <a:off x="4345670" y="311987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3BD49263-FB8F-4928-9C7F-2C7ED6B145D6}"/>
              </a:ext>
            </a:extLst>
          </p:cNvPr>
          <p:cNvSpPr/>
          <p:nvPr/>
        </p:nvSpPr>
        <p:spPr>
          <a:xfrm>
            <a:off x="4674725" y="312307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3F770F-7561-45D4-A3A4-99A185084635}"/>
              </a:ext>
            </a:extLst>
          </p:cNvPr>
          <p:cNvSpPr/>
          <p:nvPr/>
        </p:nvSpPr>
        <p:spPr>
          <a:xfrm>
            <a:off x="5018616" y="311987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1FA476-5069-4822-91DD-236068C162C3}"/>
              </a:ext>
            </a:extLst>
          </p:cNvPr>
          <p:cNvSpPr txBox="1"/>
          <p:nvPr/>
        </p:nvSpPr>
        <p:spPr>
          <a:xfrm>
            <a:off x="5275556" y="2943957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4F83A0E8-ACB1-48BC-B8AB-906AA390E0A0}"/>
              </a:ext>
            </a:extLst>
          </p:cNvPr>
          <p:cNvSpPr/>
          <p:nvPr/>
        </p:nvSpPr>
        <p:spPr>
          <a:xfrm>
            <a:off x="5691562" y="310649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BF7637A8-33EB-4B0F-915A-F59DAE3A6BDC}"/>
              </a:ext>
            </a:extLst>
          </p:cNvPr>
          <p:cNvSpPr/>
          <p:nvPr/>
        </p:nvSpPr>
        <p:spPr>
          <a:xfrm>
            <a:off x="4265705" y="3458131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2D5F93D8-6F0D-4BA5-9BF7-37DF4D537A98}"/>
              </a:ext>
            </a:extLst>
          </p:cNvPr>
          <p:cNvSpPr/>
          <p:nvPr/>
        </p:nvSpPr>
        <p:spPr>
          <a:xfrm>
            <a:off x="4345670" y="353500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E77A6737-7477-4203-B967-6EB0281A71EB}"/>
              </a:ext>
            </a:extLst>
          </p:cNvPr>
          <p:cNvSpPr/>
          <p:nvPr/>
        </p:nvSpPr>
        <p:spPr>
          <a:xfrm>
            <a:off x="4674725" y="353820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299B1362-FC67-4FFB-9F9D-826D97E101A4}"/>
              </a:ext>
            </a:extLst>
          </p:cNvPr>
          <p:cNvSpPr/>
          <p:nvPr/>
        </p:nvSpPr>
        <p:spPr>
          <a:xfrm>
            <a:off x="5018616" y="353500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BEC6F7-913B-48FF-880B-09E5CDB81490}"/>
              </a:ext>
            </a:extLst>
          </p:cNvPr>
          <p:cNvSpPr txBox="1"/>
          <p:nvPr/>
        </p:nvSpPr>
        <p:spPr>
          <a:xfrm>
            <a:off x="5275556" y="3359089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6830427A-7F64-4FC2-9EEA-7D0334745157}"/>
              </a:ext>
            </a:extLst>
          </p:cNvPr>
          <p:cNvSpPr/>
          <p:nvPr/>
        </p:nvSpPr>
        <p:spPr>
          <a:xfrm>
            <a:off x="5691562" y="352162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4" name="Прямоугольник: скругленные углы 133">
            <a:extLst>
              <a:ext uri="{FF2B5EF4-FFF2-40B4-BE49-F238E27FC236}">
                <a16:creationId xmlns:a16="http://schemas.microsoft.com/office/drawing/2014/main" id="{CC86B635-1D96-475F-AD68-F7A4C727512E}"/>
              </a:ext>
            </a:extLst>
          </p:cNvPr>
          <p:cNvSpPr/>
          <p:nvPr/>
        </p:nvSpPr>
        <p:spPr>
          <a:xfrm>
            <a:off x="4284444" y="4054720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: скругленные углы 134">
            <a:extLst>
              <a:ext uri="{FF2B5EF4-FFF2-40B4-BE49-F238E27FC236}">
                <a16:creationId xmlns:a16="http://schemas.microsoft.com/office/drawing/2014/main" id="{A5D959C5-B3E7-406B-9D62-CE0CD732DAD4}"/>
              </a:ext>
            </a:extLst>
          </p:cNvPr>
          <p:cNvSpPr/>
          <p:nvPr/>
        </p:nvSpPr>
        <p:spPr>
          <a:xfrm>
            <a:off x="4345670" y="4130809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50FCE347-AE16-404A-8BCE-08E6D6E5D638}"/>
              </a:ext>
            </a:extLst>
          </p:cNvPr>
          <p:cNvSpPr/>
          <p:nvPr/>
        </p:nvSpPr>
        <p:spPr>
          <a:xfrm>
            <a:off x="4674725" y="413401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2C592DA7-33F6-4C75-9DB6-921994E712F3}"/>
              </a:ext>
            </a:extLst>
          </p:cNvPr>
          <p:cNvSpPr/>
          <p:nvPr/>
        </p:nvSpPr>
        <p:spPr>
          <a:xfrm>
            <a:off x="5018616" y="413080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266EE3-0818-4FBA-85B1-180292A917E3}"/>
              </a:ext>
            </a:extLst>
          </p:cNvPr>
          <p:cNvSpPr txBox="1"/>
          <p:nvPr/>
        </p:nvSpPr>
        <p:spPr>
          <a:xfrm>
            <a:off x="5275556" y="3954892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CBB43B12-A87D-42E1-8837-DC944F2CCF70}"/>
              </a:ext>
            </a:extLst>
          </p:cNvPr>
          <p:cNvSpPr/>
          <p:nvPr/>
        </p:nvSpPr>
        <p:spPr>
          <a:xfrm>
            <a:off x="5691562" y="411742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7B0AF7D5-5D9A-40B2-A16A-CAB2E2297013}"/>
              </a:ext>
            </a:extLst>
          </p:cNvPr>
          <p:cNvSpPr/>
          <p:nvPr/>
        </p:nvSpPr>
        <p:spPr>
          <a:xfrm>
            <a:off x="3327675" y="4839035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: скругленные углы 140">
            <a:extLst>
              <a:ext uri="{FF2B5EF4-FFF2-40B4-BE49-F238E27FC236}">
                <a16:creationId xmlns:a16="http://schemas.microsoft.com/office/drawing/2014/main" id="{7D5C68BB-9694-43C6-83BA-6A75DECA8904}"/>
              </a:ext>
            </a:extLst>
          </p:cNvPr>
          <p:cNvSpPr/>
          <p:nvPr/>
        </p:nvSpPr>
        <p:spPr>
          <a:xfrm>
            <a:off x="3388901" y="491512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2" name="Прямоугольник: скругленные углы 141">
            <a:extLst>
              <a:ext uri="{FF2B5EF4-FFF2-40B4-BE49-F238E27FC236}">
                <a16:creationId xmlns:a16="http://schemas.microsoft.com/office/drawing/2014/main" id="{06478230-EB97-44FF-A0D2-450DCFC672E1}"/>
              </a:ext>
            </a:extLst>
          </p:cNvPr>
          <p:cNvSpPr/>
          <p:nvPr/>
        </p:nvSpPr>
        <p:spPr>
          <a:xfrm>
            <a:off x="3717956" y="491832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9B3A65C7-FD73-469B-8236-ABBCA86E37B2}"/>
              </a:ext>
            </a:extLst>
          </p:cNvPr>
          <p:cNvSpPr/>
          <p:nvPr/>
        </p:nvSpPr>
        <p:spPr>
          <a:xfrm>
            <a:off x="4061847" y="4915123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32F06A-9FB7-43CA-AB2B-7194F4410135}"/>
              </a:ext>
            </a:extLst>
          </p:cNvPr>
          <p:cNvSpPr txBox="1"/>
          <p:nvPr/>
        </p:nvSpPr>
        <p:spPr>
          <a:xfrm>
            <a:off x="4318787" y="4739207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A7DBD0A0-34D3-4F1B-80D4-F3503A53810D}"/>
              </a:ext>
            </a:extLst>
          </p:cNvPr>
          <p:cNvSpPr/>
          <p:nvPr/>
        </p:nvSpPr>
        <p:spPr>
          <a:xfrm>
            <a:off x="4734793" y="490174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544878A-2514-4FB7-BA77-62775D4108C0}"/>
              </a:ext>
            </a:extLst>
          </p:cNvPr>
          <p:cNvSpPr txBox="1"/>
          <p:nvPr/>
        </p:nvSpPr>
        <p:spPr>
          <a:xfrm>
            <a:off x="3972027" y="589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B4BC3064-277F-4EEE-9943-93DA902A932D}"/>
              </a:ext>
            </a:extLst>
          </p:cNvPr>
          <p:cNvSpPr/>
          <p:nvPr/>
        </p:nvSpPr>
        <p:spPr>
          <a:xfrm>
            <a:off x="3327675" y="5259347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209E30D-8432-4C4B-9FD8-A5B073FE4965}"/>
              </a:ext>
            </a:extLst>
          </p:cNvPr>
          <p:cNvSpPr/>
          <p:nvPr/>
        </p:nvSpPr>
        <p:spPr>
          <a:xfrm>
            <a:off x="3407640" y="5346080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49" name="Прямоугольник: скругленные углы 148">
            <a:extLst>
              <a:ext uri="{FF2B5EF4-FFF2-40B4-BE49-F238E27FC236}">
                <a16:creationId xmlns:a16="http://schemas.microsoft.com/office/drawing/2014/main" id="{7C8D9629-D2F9-42BB-A637-23ACE2B66EF6}"/>
              </a:ext>
            </a:extLst>
          </p:cNvPr>
          <p:cNvSpPr/>
          <p:nvPr/>
        </p:nvSpPr>
        <p:spPr>
          <a:xfrm>
            <a:off x="3736695" y="534928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0" name="Прямоугольник: скругленные углы 149">
            <a:extLst>
              <a:ext uri="{FF2B5EF4-FFF2-40B4-BE49-F238E27FC236}">
                <a16:creationId xmlns:a16="http://schemas.microsoft.com/office/drawing/2014/main" id="{A6519BB5-B47C-483C-A729-34C216F50485}"/>
              </a:ext>
            </a:extLst>
          </p:cNvPr>
          <p:cNvSpPr/>
          <p:nvPr/>
        </p:nvSpPr>
        <p:spPr>
          <a:xfrm>
            <a:off x="4080586" y="5346079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079E28-AD5D-4EB8-8C19-5AE608AB6607}"/>
              </a:ext>
            </a:extLst>
          </p:cNvPr>
          <p:cNvSpPr txBox="1"/>
          <p:nvPr/>
        </p:nvSpPr>
        <p:spPr>
          <a:xfrm>
            <a:off x="4337526" y="5170163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52" name="Прямоугольник: скругленные углы 151">
            <a:extLst>
              <a:ext uri="{FF2B5EF4-FFF2-40B4-BE49-F238E27FC236}">
                <a16:creationId xmlns:a16="http://schemas.microsoft.com/office/drawing/2014/main" id="{35FB167A-104D-4C70-95F3-DA05FFD13047}"/>
              </a:ext>
            </a:extLst>
          </p:cNvPr>
          <p:cNvSpPr/>
          <p:nvPr/>
        </p:nvSpPr>
        <p:spPr>
          <a:xfrm>
            <a:off x="4753532" y="5332696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3" name="Прямоугольник: скругленные углы 152">
            <a:extLst>
              <a:ext uri="{FF2B5EF4-FFF2-40B4-BE49-F238E27FC236}">
                <a16:creationId xmlns:a16="http://schemas.microsoft.com/office/drawing/2014/main" id="{2CE16E36-A0BA-4E14-97B7-841E5B016C8B}"/>
              </a:ext>
            </a:extLst>
          </p:cNvPr>
          <p:cNvSpPr/>
          <p:nvPr/>
        </p:nvSpPr>
        <p:spPr>
          <a:xfrm>
            <a:off x="3327675" y="5684337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97303AE7-C4CC-4C52-9ACD-CCAF4E890D98}"/>
              </a:ext>
            </a:extLst>
          </p:cNvPr>
          <p:cNvSpPr/>
          <p:nvPr/>
        </p:nvSpPr>
        <p:spPr>
          <a:xfrm>
            <a:off x="3407640" y="5761212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16EA5B1B-55F4-47F9-AF85-5D58226C260A}"/>
              </a:ext>
            </a:extLst>
          </p:cNvPr>
          <p:cNvSpPr/>
          <p:nvPr/>
        </p:nvSpPr>
        <p:spPr>
          <a:xfrm>
            <a:off x="3736695" y="576441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6" name="Прямоугольник: скругленные углы 155">
            <a:extLst>
              <a:ext uri="{FF2B5EF4-FFF2-40B4-BE49-F238E27FC236}">
                <a16:creationId xmlns:a16="http://schemas.microsoft.com/office/drawing/2014/main" id="{68FA09DB-8ACA-44FA-95DD-F7E223A1E1D1}"/>
              </a:ext>
            </a:extLst>
          </p:cNvPr>
          <p:cNvSpPr/>
          <p:nvPr/>
        </p:nvSpPr>
        <p:spPr>
          <a:xfrm>
            <a:off x="4080586" y="576121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6372B4-FB2B-464B-ABF7-C71BF828522D}"/>
              </a:ext>
            </a:extLst>
          </p:cNvPr>
          <p:cNvSpPr txBox="1"/>
          <p:nvPr/>
        </p:nvSpPr>
        <p:spPr>
          <a:xfrm>
            <a:off x="4337526" y="5585295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DBBB7F84-FF23-47D7-8A61-02A08E8CCAAE}"/>
              </a:ext>
            </a:extLst>
          </p:cNvPr>
          <p:cNvSpPr/>
          <p:nvPr/>
        </p:nvSpPr>
        <p:spPr>
          <a:xfrm>
            <a:off x="4753532" y="5747828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59" name="Прямоугольник: скругленные углы 158">
            <a:extLst>
              <a:ext uri="{FF2B5EF4-FFF2-40B4-BE49-F238E27FC236}">
                <a16:creationId xmlns:a16="http://schemas.microsoft.com/office/drawing/2014/main" id="{E85E40B7-B677-4CAE-8A8F-846680150491}"/>
              </a:ext>
            </a:extLst>
          </p:cNvPr>
          <p:cNvSpPr/>
          <p:nvPr/>
        </p:nvSpPr>
        <p:spPr>
          <a:xfrm>
            <a:off x="3346414" y="6280926"/>
            <a:ext cx="1748327" cy="2680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: скругленные углы 159">
            <a:extLst>
              <a:ext uri="{FF2B5EF4-FFF2-40B4-BE49-F238E27FC236}">
                <a16:creationId xmlns:a16="http://schemas.microsoft.com/office/drawing/2014/main" id="{66172C1A-27A6-4758-BF53-1EAB64BFC252}"/>
              </a:ext>
            </a:extLst>
          </p:cNvPr>
          <p:cNvSpPr/>
          <p:nvPr/>
        </p:nvSpPr>
        <p:spPr>
          <a:xfrm>
            <a:off x="3407640" y="6357015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710C4B8A-630D-42FA-8B59-7DFB8B489A57}"/>
              </a:ext>
            </a:extLst>
          </p:cNvPr>
          <p:cNvSpPr/>
          <p:nvPr/>
        </p:nvSpPr>
        <p:spPr>
          <a:xfrm>
            <a:off x="3736695" y="6360217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62" name="Прямоугольник: скругленные углы 161">
            <a:extLst>
              <a:ext uri="{FF2B5EF4-FFF2-40B4-BE49-F238E27FC236}">
                <a16:creationId xmlns:a16="http://schemas.microsoft.com/office/drawing/2014/main" id="{A1110A5F-D30D-4BF1-8A4C-6DE26DBDD566}"/>
              </a:ext>
            </a:extLst>
          </p:cNvPr>
          <p:cNvSpPr/>
          <p:nvPr/>
        </p:nvSpPr>
        <p:spPr>
          <a:xfrm>
            <a:off x="4080586" y="6357014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FCE4FC-DBC4-4148-9AD8-65910DBBEEE9}"/>
              </a:ext>
            </a:extLst>
          </p:cNvPr>
          <p:cNvSpPr txBox="1"/>
          <p:nvPr/>
        </p:nvSpPr>
        <p:spPr>
          <a:xfrm>
            <a:off x="4337526" y="6181098"/>
            <a:ext cx="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5BC07FE9-9BC4-48F9-A865-D6F3C2D200F1}"/>
              </a:ext>
            </a:extLst>
          </p:cNvPr>
          <p:cNvSpPr/>
          <p:nvPr/>
        </p:nvSpPr>
        <p:spPr>
          <a:xfrm>
            <a:off x="4753532" y="6343631"/>
            <a:ext cx="235859" cy="157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034B6-C83C-4F66-AFFB-8BDA91979DB6}"/>
              </a:ext>
            </a:extLst>
          </p:cNvPr>
          <p:cNvSpPr txBox="1"/>
          <p:nvPr/>
        </p:nvSpPr>
        <p:spPr>
          <a:xfrm>
            <a:off x="5180953" y="532463"/>
            <a:ext cx="1257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</a:t>
            </a:r>
            <a:endParaRPr lang="ru-RU" sz="9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4E51929-517B-467B-872A-6F5F3B5E1401}"/>
              </a:ext>
            </a:extLst>
          </p:cNvPr>
          <p:cNvSpPr txBox="1"/>
          <p:nvPr/>
        </p:nvSpPr>
        <p:spPr>
          <a:xfrm>
            <a:off x="6419914" y="2774618"/>
            <a:ext cx="912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K</a:t>
            </a:r>
            <a:endParaRPr lang="ru-RU" sz="9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41731B-E24A-4240-BA16-761EDA442E1B}"/>
              </a:ext>
            </a:extLst>
          </p:cNvPr>
          <p:cNvSpPr txBox="1"/>
          <p:nvPr/>
        </p:nvSpPr>
        <p:spPr>
          <a:xfrm>
            <a:off x="5362736" y="5033556"/>
            <a:ext cx="1048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V</a:t>
            </a:r>
            <a:endParaRPr lang="ru-RU" sz="9600" dirty="0"/>
          </a:p>
        </p:txBody>
      </p:sp>
      <p:sp>
        <p:nvSpPr>
          <p:cNvPr id="169" name="Арка 168">
            <a:extLst>
              <a:ext uri="{FF2B5EF4-FFF2-40B4-BE49-F238E27FC236}">
                <a16:creationId xmlns:a16="http://schemas.microsoft.com/office/drawing/2014/main" id="{18C1533D-12D2-418C-A36D-A559F1038C8D}"/>
              </a:ext>
            </a:extLst>
          </p:cNvPr>
          <p:cNvSpPr/>
          <p:nvPr/>
        </p:nvSpPr>
        <p:spPr>
          <a:xfrm rot="3914440">
            <a:off x="5882518" y="1489182"/>
            <a:ext cx="2127541" cy="1320573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0" name="Стрелка: вправо 169">
            <a:extLst>
              <a:ext uri="{FF2B5EF4-FFF2-40B4-BE49-F238E27FC236}">
                <a16:creationId xmlns:a16="http://schemas.microsoft.com/office/drawing/2014/main" id="{4507656E-CF5A-44E1-8DA8-C0DCC567900A}"/>
              </a:ext>
            </a:extLst>
          </p:cNvPr>
          <p:cNvSpPr/>
          <p:nvPr/>
        </p:nvSpPr>
        <p:spPr>
          <a:xfrm rot="2276802">
            <a:off x="7670924" y="2974531"/>
            <a:ext cx="881035" cy="4391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759D97A-724D-423C-9AE2-A9381C66D95A}"/>
                  </a:ext>
                </a:extLst>
              </p:cNvPr>
              <p:cNvSpPr txBox="1"/>
              <p:nvPr/>
            </p:nvSpPr>
            <p:spPr>
              <a:xfrm>
                <a:off x="7752982" y="1577557"/>
                <a:ext cx="2358789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𝑆𝑖𝑚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  <a:endParaRPr lang="ru-RU" sz="32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759D97A-724D-423C-9AE2-A9381C66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982" y="1577557"/>
                <a:ext cx="2358789" cy="624338"/>
              </a:xfrm>
              <a:prstGeom prst="rect">
                <a:avLst/>
              </a:prstGeom>
              <a:blipFill>
                <a:blip r:embed="rId2"/>
                <a:stretch>
                  <a:fillRect t="-13725" b="-2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C22C7288-0808-4A1C-A38E-A5B2DA58AC4D}"/>
              </a:ext>
            </a:extLst>
          </p:cNvPr>
          <p:cNvSpPr txBox="1"/>
          <p:nvPr/>
        </p:nvSpPr>
        <p:spPr>
          <a:xfrm>
            <a:off x="8744053" y="3162515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</a:t>
            </a:r>
            <a:endParaRPr lang="ru-RU" sz="9600" dirty="0"/>
          </a:p>
        </p:txBody>
      </p:sp>
      <p:sp>
        <p:nvSpPr>
          <p:cNvPr id="173" name="Арка 172">
            <a:extLst>
              <a:ext uri="{FF2B5EF4-FFF2-40B4-BE49-F238E27FC236}">
                <a16:creationId xmlns:a16="http://schemas.microsoft.com/office/drawing/2014/main" id="{43663475-85B7-41BA-B5C2-C33CD78FA126}"/>
              </a:ext>
            </a:extLst>
          </p:cNvPr>
          <p:cNvSpPr/>
          <p:nvPr/>
        </p:nvSpPr>
        <p:spPr>
          <a:xfrm rot="9135273">
            <a:off x="5959894" y="4959421"/>
            <a:ext cx="3823592" cy="936277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CB9ABD-C458-4017-9815-E2E6AE4B9878}"/>
              </a:ext>
            </a:extLst>
          </p:cNvPr>
          <p:cNvSpPr txBox="1"/>
          <p:nvPr/>
        </p:nvSpPr>
        <p:spPr>
          <a:xfrm flipH="1">
            <a:off x="8111441" y="5666277"/>
            <a:ext cx="149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*</a:t>
            </a:r>
            <a:endParaRPr lang="ru-RU" sz="9600" dirty="0"/>
          </a:p>
        </p:txBody>
      </p:sp>
      <p:sp>
        <p:nvSpPr>
          <p:cNvPr id="175" name="Стрелка: вправо 174">
            <a:extLst>
              <a:ext uri="{FF2B5EF4-FFF2-40B4-BE49-F238E27FC236}">
                <a16:creationId xmlns:a16="http://schemas.microsoft.com/office/drawing/2014/main" id="{3758DA75-61DD-4D66-8683-88A364B4E7BD}"/>
              </a:ext>
            </a:extLst>
          </p:cNvPr>
          <p:cNvSpPr/>
          <p:nvPr/>
        </p:nvSpPr>
        <p:spPr>
          <a:xfrm>
            <a:off x="9414361" y="5882734"/>
            <a:ext cx="2310938" cy="7142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Заголовок 1">
            <a:extLst>
              <a:ext uri="{FF2B5EF4-FFF2-40B4-BE49-F238E27FC236}">
                <a16:creationId xmlns:a16="http://schemas.microsoft.com/office/drawing/2014/main" id="{9D8FDC29-DBA1-4E1F-A84D-88913F8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7743" y="448590"/>
            <a:ext cx="4770973" cy="809446"/>
          </a:xfrm>
        </p:spPr>
        <p:txBody>
          <a:bodyPr>
            <a:normAutofit/>
          </a:bodyPr>
          <a:lstStyle/>
          <a:p>
            <a:r>
              <a:rPr lang="en-US" sz="4800" dirty="0"/>
              <a:t>SELF ATTENTION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397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98DD0-FC85-416E-8CDA-32920739DBB9}"/>
                  </a:ext>
                </a:extLst>
              </p:cNvPr>
              <p:cNvSpPr txBox="1"/>
              <p:nvPr/>
            </p:nvSpPr>
            <p:spPr>
              <a:xfrm>
                <a:off x="1753986" y="2115353"/>
                <a:ext cx="904516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oftmax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)] </m:t>
                      </m:r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98DD0-FC85-416E-8CDA-32920739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86" y="2115353"/>
                <a:ext cx="904516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Заголовок 1">
            <a:extLst>
              <a:ext uri="{FF2B5EF4-FFF2-40B4-BE49-F238E27FC236}">
                <a16:creationId xmlns:a16="http://schemas.microsoft.com/office/drawing/2014/main" id="{FB332355-6785-446A-85C9-3D4DDA14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SELF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5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1">
            <a:extLst>
              <a:ext uri="{FF2B5EF4-FFF2-40B4-BE49-F238E27FC236}">
                <a16:creationId xmlns:a16="http://schemas.microsoft.com/office/drawing/2014/main" id="{FB332355-6785-446A-85C9-3D4DDA14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94" y="282633"/>
            <a:ext cx="5852161" cy="993366"/>
          </a:xfrm>
        </p:spPr>
        <p:txBody>
          <a:bodyPr/>
          <a:lstStyle/>
          <a:p>
            <a:r>
              <a:rPr lang="en-US" dirty="0"/>
              <a:t>SELF ATTENTION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2058A-3E6C-461A-9CEA-58241D3EFE6D}"/>
                  </a:ext>
                </a:extLst>
              </p:cNvPr>
              <p:cNvSpPr txBox="1"/>
              <p:nvPr/>
            </p:nvSpPr>
            <p:spPr>
              <a:xfrm>
                <a:off x="99753" y="1782170"/>
                <a:ext cx="6569683" cy="2457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𝑆𝑖𝑚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7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2058A-3E6C-461A-9CEA-58241D3EF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" y="1782170"/>
                <a:ext cx="6569683" cy="2457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798CD-35AB-47B8-B391-DFA3A2AF8819}"/>
                  </a:ext>
                </a:extLst>
              </p:cNvPr>
              <p:cNvSpPr txBox="1"/>
              <p:nvPr/>
            </p:nvSpPr>
            <p:spPr>
              <a:xfrm>
                <a:off x="6887094" y="2579472"/>
                <a:ext cx="4671151" cy="862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798CD-35AB-47B8-B391-DFA3A2AF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094" y="2579472"/>
                <a:ext cx="4671151" cy="862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80537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378</TotalTime>
  <Words>534</Words>
  <Application>Microsoft Office PowerPoint</Application>
  <PresentationFormat>Широкоэкранный</PresentationFormat>
  <Paragraphs>241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inherit</vt:lpstr>
      <vt:lpstr>След самолета</vt:lpstr>
      <vt:lpstr>TransFORMERS ARE RNNs</vt:lpstr>
      <vt:lpstr>TransFORMER</vt:lpstr>
      <vt:lpstr>SELF ATTENTION</vt:lpstr>
      <vt:lpstr>SELF ATTENTION</vt:lpstr>
      <vt:lpstr>SELF ATTENTION</vt:lpstr>
      <vt:lpstr>ATTENTION</vt:lpstr>
      <vt:lpstr>SELF ATTENTION</vt:lpstr>
      <vt:lpstr>SELF ATTENTION</vt:lpstr>
      <vt:lpstr>SELF ATTENTION</vt:lpstr>
      <vt:lpstr>KERNELS</vt:lpstr>
      <vt:lpstr>TRANSFORMERS ARE RNNS</vt:lpstr>
      <vt:lpstr>TRANSFORMERS ARE RNNS</vt:lpstr>
      <vt:lpstr>AUTOREGRESSIVE MODELS</vt:lpstr>
      <vt:lpstr>TEACHER FORCING + CAUSAL MASKING</vt:lpstr>
      <vt:lpstr>TRANSFORMERS ARE RNNS</vt:lpstr>
      <vt:lpstr>TRANSFORMERS ARE RNNS</vt:lpstr>
      <vt:lpstr>Transformers are RNNS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ARE RNNs</dc:title>
  <dc:creator>Admin</dc:creator>
  <cp:lastModifiedBy>Admin</cp:lastModifiedBy>
  <cp:revision>41</cp:revision>
  <dcterms:created xsi:type="dcterms:W3CDTF">2020-10-13T22:40:38Z</dcterms:created>
  <dcterms:modified xsi:type="dcterms:W3CDTF">2020-10-14T13:16:06Z</dcterms:modified>
</cp:coreProperties>
</file>