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f97a98cb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f97a98cb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f97a98cb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f97a98cb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cac13da5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cac13da5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f10d0864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f10d0864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cac13da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cac13da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cac13da5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cac13da5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cac13da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cac13da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06996c2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06996c2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06996c25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06996c25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06996c25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06996c25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f97a98c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f97a98c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06996c25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06996c25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06996c25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06996c25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06996c25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06996c25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06996c25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06996c25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06996c25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06996c25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06996c25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06996c25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06996c25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06996c25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06996c25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06996c25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06996c25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06996c25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06996c25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106996c25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f97a98c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f97a98c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06996c25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106996c25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06996c25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106996c25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06996c25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06996c25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f97a98cb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f97a98cb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f97a98cb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f97a98cb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f97a98cb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f97a98cb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f97a98cb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f97a98cb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f97a98cb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f97a98cb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f97a98cb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f97a98cb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ytorch.org/tutorials/intermediate/char_rnn_classification_tutorial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markovka17/dla/blob/2021/week06/seminar.ipynb" TargetMode="External"/><Relationship Id="rId4" Type="http://schemas.openxmlformats.org/officeDocument/2006/relationships/hyperlink" Target="https://www.tensorflow.org/datasets/catalog/speech_command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190500" rtl="0" algn="l">
              <a:lnSpc>
                <a:spcPct val="91283"/>
              </a:lnSpc>
              <a:spcBef>
                <a:spcPts val="600"/>
              </a:spcBef>
              <a:spcAft>
                <a:spcPts val="900"/>
              </a:spcAft>
              <a:buNone/>
            </a:pPr>
            <a:r>
              <a:rPr b="1" lang="ru" sz="2400"/>
              <a:t>Stochastic Training is Not Necessary for Generalization</a:t>
            </a:r>
            <a:endParaRPr sz="2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Докладчик: Михаил Малафеев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SGD и GD. ResNet-18.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Фиксированные аугментации.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72178"/>
            <a:ext cx="9144000" cy="1799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GD может достигать таких же значений качества, что и SGD, но при этом GD требуется больше итераций до сходимости в “хорошие” оптимумы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SGD не обязателен для обобщения модели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SGD не может сам по себе объяснять хорошее обобщение модели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Ревьюер (Артем Стрельцов)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статье описана роль SGD и GD в аспекте обобщающей способности модели. В частности, авторы сравнивают SGD с full-batch GD вкупе с применением явной регуляризации к последнему. На примере нескольких архитектур и CIFAR-10 авторы показывают, что full-batch подход может достичь результатов SGD, если применить к нему ряд улучшений (регуляризация, клиппинг, увеличенный LR и так далее).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результате авторы подкрепляют свои предположения экспериментами, где можно наблюдать, что GD с правильной регуляризацией действительно доходит до качества SGD.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Ревьюер (Артем Стрельцов)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Положительные стороны: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Статья хорошо написана, в аппендиксе много подробных экспериментов.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●"/>
            </a:pPr>
            <a:r>
              <a:rPr lang="ru"/>
              <a:t>В целом, авторы учли все замечания после публикации и опубликовали вторую версию статьи – сделали более понятный абстракт, добавили еще экспериментов, а также обновили заключение, с оговоркой, что обновление на полном батче все еще сильно хуже по производительности: “Nonetheless, our training routine is highly inefficient compared to SGD (taking far longer run time), and stochastic optimization remains a great practical choice for practitioners in most settings.”</a:t>
            </a:r>
            <a:endParaRPr sz="1000"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Большая ценность, хоть и больше эвристик, чем теоретических обоснований: авторы показывают, что в целом обобщающая способность модели с обычным GD и явной НЕстохастической регуляризацией примерно сравнима с SGD, где эта регуляризация неявная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Ревьюер (Артем Стрельцов)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Отрицательные</a:t>
            </a:r>
            <a:r>
              <a:rPr lang="ru"/>
              <a:t> стороны: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первой версии казалось, будто авторы считают, что GD в данном случае предпочтительнее SGD, в новой версии это поправили, с оговоркой про скорость при использовании GD, но не указали, насколько это все же дольше.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Не очень понятно, как сложится картина на других (например, больших) наборах данных – в статье это не описано.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Также из статьи не очень ясно, можно ли добавить какую-нибудь явную регуляризацию поверх SGD, чтобы улучшить модель.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Не понятно, почему увеличение learning rate в два раза дает результат лучше, нет какого-то явного обоснования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Ревьюер (Артем Стрельцов)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Воспроизводимость</a:t>
            </a:r>
            <a:r>
              <a:rPr lang="ru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Просто с точки зрения кода, в целом авторы статьи достаточно хорошо расписали подробности экспериментов, и выглядит, как будто их нетрудно реализовать, но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Это все тяжело с точки зрения необходимости иметь достаточные вычислительные мощности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Ревьюер (Артем Стрельцов)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Оценка – 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Уверенность – 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Хакер</a:t>
            </a:r>
            <a:endParaRPr sz="3600"/>
          </a:p>
        </p:txBody>
      </p:sp>
      <p:sp>
        <p:nvSpPr>
          <p:cNvPr id="162" name="Google Shape;162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Гольдман Артур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статье исследуются модели, применимые в задаче компьютерного зрения. Стало интересно попробовать обучить задачу из другой области с помощью Full GD.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Хотелось выбрать несложные задачи: задача легко формулируется, обучаемая сеть содержит небольшое количество параметров.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1. Классификация имен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Первый эксперимент построен по мотивам официального туториала: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https://pytorch.org/tutorials/intermediate/char_rnn_classification_tutorial.html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Задача: классифицировать имя в один из 18-ти языков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Данные: ~20 тыс. имен (16 тыс на обучение, 4 на валидацию, разбиваем в соответствии с балансом классов)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Сеть:  RNN, ~ 27 тыс параметров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Почему все используют SGD вместо GD?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“зашумленность” градиента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избегание седловых точек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способность избегать неоптимальных локальных оптимумов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дешевле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Классификация имен. </a:t>
            </a:r>
            <a:r>
              <a:rPr lang="ru"/>
              <a:t>SGD Baseline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Запуск немного модифицированного туториала на 15 эпох: качество на валидации ~ 0.69</a:t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65250"/>
            <a:ext cx="4488453" cy="23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450" y="2277444"/>
            <a:ext cx="4655549" cy="2445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Классификация имен. Full GD, naive launch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Что будет, если в предыдущем запуске просто поменять SGD на Full GD</a:t>
            </a: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700" y="2087600"/>
            <a:ext cx="4528302" cy="237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1400" y="2087600"/>
            <a:ext cx="4722708" cy="24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Причина?</a:t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4164050"/>
            <a:ext cx="8520600" cy="7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Градиента SGD даже не видно, но он там есть</a:t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450" y="747650"/>
            <a:ext cx="6502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020"/>
              <a:t>Классификация имен. Full GD, gradient clip 200 + more epochs (300)</a:t>
            </a:r>
            <a:endParaRPr sz="2020"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Качество на валидации: ~ 0.68</a:t>
            </a:r>
            <a:endParaRPr/>
          </a:p>
        </p:txBody>
      </p:sp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4055"/>
            <a:ext cx="4499523" cy="2363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475" y="1884055"/>
            <a:ext cx="4499523" cy="2363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(After extensive hyperparameter search)</a:t>
            </a:r>
            <a:endParaRPr/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038" y="1037078"/>
            <a:ext cx="6941926" cy="364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2. KeyWord Spotting (KWS)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3798475"/>
            <a:ext cx="6735000" cy="11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Задача: научиться распознавать ключевое слово (‘Ok Google’, ‘Эй, Алиса’, ‘отправь (СОП до дедлайна)’)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(Картинки и информация взяты из курса DLA ВШЭ: https://github.com/markovka17/dla)</a:t>
            </a:r>
            <a:endParaRPr/>
          </a:p>
        </p:txBody>
      </p:sp>
      <p:pic>
        <p:nvPicPr>
          <p:cNvPr id="219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4575" y="965575"/>
            <a:ext cx="2479900" cy="247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2200" y="1017725"/>
            <a:ext cx="2290884" cy="205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675" y="761800"/>
            <a:ext cx="2996100" cy="29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KWS. Как выглядит обучение.</a:t>
            </a:r>
            <a:endParaRPr/>
          </a:p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851" y="1269975"/>
            <a:ext cx="7952276" cy="352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KWS</a:t>
            </a:r>
            <a:endParaRPr/>
          </a:p>
        </p:txBody>
      </p:sp>
      <p:sp>
        <p:nvSpPr>
          <p:cNvPr id="234" name="Google Shape;23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Специфика задачи: модель нужна максимально легкой, что как раз нам подходит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Эксперимент основан на семинаре курса DLA ВШЭ: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https://github.com/markovka17/dla/blob/2021/week06/seminar.ipynb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Будем отделять 3 выбранных слова от всех остальных.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Данные: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https://www.tensorflow.org/datasets/catalog/speech_commands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Модель: Conv2d+GRU+Attention+Linear, ~ 70 тыс параметров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KWS. Такие же эксперименты как с именами</a:t>
            </a:r>
            <a:endParaRPr/>
          </a:p>
        </p:txBody>
      </p:sp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SGD, 30 эпох, качество на валидации: ~0.89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Full GD, grad clip 50, 300 эпох, качество на валидации: ~0.89</a:t>
            </a:r>
            <a:endParaRPr/>
          </a:p>
        </p:txBody>
      </p:sp>
      <p:pic>
        <p:nvPicPr>
          <p:cNvPr id="241" name="Google Shape;2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63200"/>
            <a:ext cx="4530529" cy="23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3431" y="2763199"/>
            <a:ext cx="4530570" cy="23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KWS. Качество на валидации - это всё? </a:t>
            </a:r>
            <a:endParaRPr/>
          </a:p>
        </p:txBody>
      </p:sp>
      <p:sp>
        <p:nvSpPr>
          <p:cNvPr id="248" name="Google Shape;248;p41"/>
          <p:cNvSpPr txBox="1"/>
          <p:nvPr>
            <p:ph idx="1" type="body"/>
          </p:nvPr>
        </p:nvSpPr>
        <p:spPr>
          <a:xfrm>
            <a:off x="311700" y="1152475"/>
            <a:ext cx="401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Вспоминая курс МО известно, что уверенность предсказания можно измерить с помощью метрики AUC-ROC. В KWS есть похожая метрика: AUC-FA-FR. Чем она ближе к 0, тем лучше.</a:t>
            </a:r>
            <a:endParaRPr/>
          </a:p>
        </p:txBody>
      </p:sp>
      <p:pic>
        <p:nvPicPr>
          <p:cNvPr id="249" name="Google Shape;24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300" y="1170125"/>
            <a:ext cx="4536300" cy="33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обучать GD в отличие от SGD?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больше итераций для обучения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агрессивное ограничение градиента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7" y="1860375"/>
            <a:ext cx="9065624" cy="29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32050" y="4568875"/>
            <a:ext cx="867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Поведение в окрестности оптимума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KWS. Binary classification</a:t>
            </a:r>
            <a:endParaRPr/>
          </a:p>
        </p:txBody>
      </p:sp>
      <p:sp>
        <p:nvSpPr>
          <p:cNvPr id="255" name="Google Shape;25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Метрика у SGD: ~0.000217, у FullGD: ~0.000214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(А если учить с помощью Adam, то вообще можно получить ~3e-5)</a:t>
            </a:r>
            <a:endParaRPr/>
          </a:p>
        </p:txBody>
      </p:sp>
      <p:pic>
        <p:nvPicPr>
          <p:cNvPr id="256" name="Google Shape;25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975" y="2628451"/>
            <a:ext cx="4787026" cy="25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28450"/>
            <a:ext cx="4787026" cy="25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263" name="Google Shape;26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 эксперименты скорее показывают, что возможно достичь качество, полученное с помощью SGD, используя Full GD и различные регуляризации. В экспериментах запуски SGD не доводились до наилучшего возможного качества, но даже полученный результат подтверждает намерение статьи рассматривать Full GD процедуры в теории. Однако даже на легких задачах видно что это неэффективно с практической точки зрения.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Наблюдения</a:t>
            </a:r>
            <a:endParaRPr/>
          </a:p>
        </p:txBody>
      </p:sp>
      <p:sp>
        <p:nvSpPr>
          <p:cNvPr id="269" name="Google Shape;26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Gradient clipping сильно регуляризует обучение. Очень полезно его использовать в своих задачах (даже при Stochastic обучении)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Важно смотреть не только на точность предсказания, но и на их уверенность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В некоторых экспериментах можно заметить ситуацию с </a:t>
            </a:r>
            <a:r>
              <a:rPr lang="ru"/>
              <a:t>преодолением</a:t>
            </a:r>
            <a:r>
              <a:rPr lang="ru"/>
              <a:t> границы bias-variance tradeoff, описанную в статье deep double descent https://arxiv.org/pdf/1912.02292.pdf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SGD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4651"/>
            <a:ext cx="9144000" cy="2014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Шум градиента - гауссовская случайная величина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Σt - ковариация в момент времени t, обратно пропорциональна размеру батча. Отвечает за плоскостность в оптимуме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Wt - Броуновское движение, моделирующее шум градиента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32948"/>
            <a:ext cx="9143999" cy="1063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 обучения с большим батчем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Даже при дорогостоящем подборе гиперпараметров и скорости обучения обычный GD сходится за большее количество шагов в сравнении с SGD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Обобщающая способность SGD теряется с увеличением размера батча и достигаемые оптимумы обычно “острее”.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50" y="2679500"/>
            <a:ext cx="7353300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1018650" y="4392525"/>
            <a:ext cx="710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Функция потерь с регуляризацией для SGD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SGD и GD. Оптимизировано под SGD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09389"/>
            <a:ext cx="9144002" cy="2102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Сравнение SGD и GD. ResNet-18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1957"/>
            <a:ext cx="9144000" cy="205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44494"/>
            <a:ext cx="9144001" cy="1999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SGD и GD. ResNet-18. Без аугментаций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Обучение с GD при таком эксперименте является стабильней, чем SGD: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GD не требует подбора новых гиперпараметров модели при ограничении градиента и регуляризации (89.17% acc)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SGD без подбора гиперпараметров модели показывает себя хуже (84.32%). С подбором – 90.07%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43891"/>
            <a:ext cx="9144000" cy="1799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