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5515f58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5515f58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5515f58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5515f58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5515f580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5515f580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5515f580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5515f580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5515f580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5515f580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5515f580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5515f580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Довольно забавно, что при разной инициализации, важные направления типо вращения появлялись в первых столбцах A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5515f580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5515f580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5515f580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5515f580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52bba9cab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52bba9cab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53c8871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53c8871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53c88717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53c88717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53c8871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53c8871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53c88717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53c88717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5515f58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5515f58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53c88717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53c8871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5515f573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5515f57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pdf/2008.10599.pdf" TargetMode="External"/><Relationship Id="rId4" Type="http://schemas.openxmlformats.org/officeDocument/2006/relationships/hyperlink" Target="https://arxiv.org/pdf/1710.10196.pdf" TargetMode="External"/><Relationship Id="rId5" Type="http://schemas.openxmlformats.org/officeDocument/2006/relationships/hyperlink" Target="https://machinelearningmastery.com/how-to-implement-the-frechet-inception-distance-fid-from-scratch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7.png"/><Relationship Id="rId13" Type="http://schemas.openxmlformats.org/officeDocument/2006/relationships/image" Target="../media/image19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26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ru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Hessian Penalty: A Weak Prior for Unsupervised Disentanglement</a:t>
            </a:r>
            <a:endParaRPr sz="5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Marin Nikita 171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582175" y="592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Эксперименты. ProGAN. CLEVR-Complex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63" y="1128075"/>
            <a:ext cx="8510724" cy="40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27650" y="582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Эксперименты. Активность компонент.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0" y="1025162"/>
            <a:ext cx="7688699" cy="404613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6592625" y="1712325"/>
            <a:ext cx="2324700" cy="3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Активность компоненты z_i вычисляется как средняя дисперсия G(z) при изменении z_i и при условии что остальные z_j остаются неизменными.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На рисунке можно наблюдать сжатие латентного пространства.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69650" y="571850"/>
            <a:ext cx="8646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Количественная оценка распутывания. Метрики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06575" y="3216225"/>
            <a:ext cx="85638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𝛼 - параметр интерполяции.  slerp() - сферическая интерполяция. d() - некоторая метрика.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𝜇 - вектор признаковых средних исходного изображения, 𝜇_𝑤 - вектор признаковых средних сгенерированного изображения. Σ - матрица ковариации исходного изображения, Σ_𝑤 - матрица ковариации сгенерированного изображения.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75" y="1498888"/>
            <a:ext cx="7349622" cy="83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01" y="2506650"/>
            <a:ext cx="5998713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803100" y="61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Количественная оценка распутывания.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7575"/>
            <a:ext cx="8839200" cy="2672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направлений в BigGAN.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21950"/>
            <a:ext cx="14287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75" y="2625775"/>
            <a:ext cx="43624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2359800" y="1997863"/>
            <a:ext cx="15021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Lato"/>
                <a:ea typeface="Lato"/>
                <a:cs typeface="Lato"/>
                <a:sym typeface="Lato"/>
              </a:rPr>
              <a:t>𝜂 ∈ U[-5;5]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275" y="3186750"/>
            <a:ext cx="528637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657275" y="3750825"/>
            <a:ext cx="54276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На каждом forward шаге следим за тем, чтобы A была ортогональна с помощью ортогонализации Грама-Шмидта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729450" y="56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обучения направлений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25" y="1096529"/>
            <a:ext cx="7624125" cy="3916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Как авторы предложили расширить применение штрафа Гессиана на функции, которые возвращают вектор? Как вычисляется штраф на практике (Напишите эффективную формулу через аппроксимацию)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Как авторы решили находить матрицу A для поиска направлений в задаче BigGAN (напишите формулу) ? Какими свойствами обладает эта матрица?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В чем суть распутывания латентного пространства с помощью штрафа Гессиана? Приведите наглядный пример распутывания на задачах edges2shoes и любого из датасетов CLEVR.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729450" y="2078875"/>
            <a:ext cx="76887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https://arxiv.org/pdf/2008.10599.pdf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https://arxiv.org/pdf/1710.10196.pdf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https://machinelearningmastery.com/how-to-implement-the-frechet-inception-distance-fid-from-scratch/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Метод. Формулировка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859950" y="2064050"/>
            <a:ext cx="3870900" cy="20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 - функция, возвращающая скаляр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z - входной вектор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H - Гессиан функции G по входу z.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L_H - Штраф Гессиана.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75" y="2147313"/>
            <a:ext cx="16954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225" y="2812263"/>
            <a:ext cx="43815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475" y="3934425"/>
            <a:ext cx="28003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Метод. Обобщение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356150" y="2371800"/>
            <a:ext cx="3988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H_i - Гессиан функции G по i-ой координате выходного вектора 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H - множество Гессианов G для каждого элемента x_i.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39950"/>
            <a:ext cx="28670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на практике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060125" y="1353775"/>
            <a:ext cx="2810400" cy="3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 - вектор Радемахера (каждая компонента +-1)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На практике для подсчета несмещенной выборочной дисперсии берут небольшое количество векторов v.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Для ускорения подсчетов используется аппроксимация второй производной по направлению с параметром e=0.1.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00" y="2227150"/>
            <a:ext cx="30384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450" y="3050938"/>
            <a:ext cx="56292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173425" y="571863"/>
            <a:ext cx="165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Теорема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325" y="597324"/>
            <a:ext cx="3865475" cy="4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00" y="1432524"/>
            <a:ext cx="2991325" cy="77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1125" y="1362301"/>
            <a:ext cx="3215305" cy="8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6425" y="1142830"/>
            <a:ext cx="2837575" cy="1228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295550"/>
            <a:ext cx="2166226" cy="9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66225" y="2371750"/>
            <a:ext cx="2266900" cy="8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33125" y="2383275"/>
            <a:ext cx="3482211" cy="7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588" y="3455700"/>
            <a:ext cx="3067750" cy="6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29344" y="3455700"/>
            <a:ext cx="2332029" cy="6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96363" y="3455700"/>
            <a:ext cx="1555731" cy="6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52101" y="3429700"/>
            <a:ext cx="1303850" cy="7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в GANs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150" y="2219325"/>
            <a:ext cx="67151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225" y="3378138"/>
            <a:ext cx="62769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845150" y="62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Эксперименты. ProGAN (Progressive growing)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75" y="1405200"/>
            <a:ext cx="5994250" cy="36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6575525" y="1306200"/>
            <a:ext cx="23562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Обучение проходит следующим образом, на каждом временном шаге добавляется один слой генератора и один слой дискриминатора.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Во время одного временного шага идет обучение до почти сходимости.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! В наших примерах |z| = 12, а размер сгенерированного изображения 128 * 128.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992400" y="624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Эксперименты. ProGAN. Edge2shoes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75" y="1159625"/>
            <a:ext cx="7127875" cy="39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7206625" y="1405200"/>
            <a:ext cx="17775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Сгенерировали три вектора z из нормального распределения (вектор = строка),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Сверху слева fine-tune без HP, снизу слева fine-tune с HP.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Справа fine-tune с HP, манипуляция сразу по двум координатам z.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845150" y="62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Эксперименты. ProGAN. CLEVR-Simple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4925"/>
            <a:ext cx="7022151" cy="36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7111950" y="1426250"/>
            <a:ext cx="1861800" cy="3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Датасет содержит один элемент на изображении, у него есть следующие свойства : цвет, форма, расположение верт. и гор.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Fine-tune с HP, получилось распутать пространство довольно наглядно.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