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61" r:id="rId4"/>
    <p:sldId id="269" r:id="rId5"/>
    <p:sldId id="260" r:id="rId6"/>
    <p:sldId id="270" r:id="rId7"/>
    <p:sldId id="264" r:id="rId8"/>
    <p:sldId id="279" r:id="rId9"/>
    <p:sldId id="271" r:id="rId10"/>
    <p:sldId id="272" r:id="rId11"/>
    <p:sldId id="275" r:id="rId12"/>
    <p:sldId id="273" r:id="rId13"/>
    <p:sldId id="268" r:id="rId14"/>
    <p:sldId id="280" r:id="rId15"/>
    <p:sldId id="267" r:id="rId16"/>
    <p:sldId id="278" r:id="rId17"/>
    <p:sldId id="27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81818-F8D0-4D3C-B458-D6DC75D7A257}" v="67" dt="2020-03-27T10:19:08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офья Кудрявцева" userId="40bd01dcac2cc8fb" providerId="LiveId" clId="{C9281818-F8D0-4D3C-B458-D6DC75D7A257}"/>
    <pc:docChg chg="undo custSel mod addSld delSld modSld sldOrd">
      <pc:chgData name="Софья Кудрявцева" userId="40bd01dcac2cc8fb" providerId="LiveId" clId="{C9281818-F8D0-4D3C-B458-D6DC75D7A257}" dt="2020-03-27T10:30:16.380" v="2039"/>
      <pc:docMkLst>
        <pc:docMk/>
      </pc:docMkLst>
      <pc:sldChg chg="modSp">
        <pc:chgData name="Софья Кудрявцева" userId="40bd01dcac2cc8fb" providerId="LiveId" clId="{C9281818-F8D0-4D3C-B458-D6DC75D7A257}" dt="2020-03-27T09:34:16.275" v="1758" actId="20577"/>
        <pc:sldMkLst>
          <pc:docMk/>
          <pc:sldMk cId="2193539849" sldId="256"/>
        </pc:sldMkLst>
        <pc:spChg chg="mod">
          <ac:chgData name="Софья Кудрявцева" userId="40bd01dcac2cc8fb" providerId="LiveId" clId="{C9281818-F8D0-4D3C-B458-D6DC75D7A257}" dt="2020-03-27T09:34:16.275" v="1758" actId="20577"/>
          <ac:spMkLst>
            <pc:docMk/>
            <pc:sldMk cId="2193539849" sldId="256"/>
            <ac:spMk id="2" creationId="{1C8914A6-6AEB-4BCC-8527-64A788577019}"/>
          </ac:spMkLst>
        </pc:spChg>
        <pc:spChg chg="mod">
          <ac:chgData name="Софья Кудрявцева" userId="40bd01dcac2cc8fb" providerId="LiveId" clId="{C9281818-F8D0-4D3C-B458-D6DC75D7A257}" dt="2020-03-27T09:21:33.171" v="1520" actId="20577"/>
          <ac:spMkLst>
            <pc:docMk/>
            <pc:sldMk cId="2193539849" sldId="256"/>
            <ac:spMk id="3" creationId="{0B1DD3ED-CD59-4CE3-92DE-95980FDC555D}"/>
          </ac:spMkLst>
        </pc:spChg>
      </pc:sldChg>
      <pc:sldChg chg="del ord">
        <pc:chgData name="Софья Кудрявцева" userId="40bd01dcac2cc8fb" providerId="LiveId" clId="{C9281818-F8D0-4D3C-B458-D6DC75D7A257}" dt="2020-03-26T13:57:45.893" v="389" actId="47"/>
        <pc:sldMkLst>
          <pc:docMk/>
          <pc:sldMk cId="2084624987" sldId="257"/>
        </pc:sldMkLst>
      </pc:sldChg>
      <pc:sldChg chg="addSp delSp modSp del ord">
        <pc:chgData name="Софья Кудрявцева" userId="40bd01dcac2cc8fb" providerId="LiveId" clId="{C9281818-F8D0-4D3C-B458-D6DC75D7A257}" dt="2020-03-26T13:58:19.198" v="395" actId="47"/>
        <pc:sldMkLst>
          <pc:docMk/>
          <pc:sldMk cId="846183484" sldId="258"/>
        </pc:sldMkLst>
        <pc:spChg chg="del">
          <ac:chgData name="Софья Кудрявцева" userId="40bd01dcac2cc8fb" providerId="LiveId" clId="{C9281818-F8D0-4D3C-B458-D6DC75D7A257}" dt="2020-03-10T18:33:20.663" v="94"/>
          <ac:spMkLst>
            <pc:docMk/>
            <pc:sldMk cId="846183484" sldId="258"/>
            <ac:spMk id="3" creationId="{749D45E9-3EB4-4A1F-8448-CD3BF3F8BC53}"/>
          </ac:spMkLst>
        </pc:spChg>
        <pc:picChg chg="add mod">
          <ac:chgData name="Софья Кудрявцева" userId="40bd01dcac2cc8fb" providerId="LiveId" clId="{C9281818-F8D0-4D3C-B458-D6DC75D7A257}" dt="2020-03-10T18:33:20.663" v="94"/>
          <ac:picMkLst>
            <pc:docMk/>
            <pc:sldMk cId="846183484" sldId="258"/>
            <ac:picMk id="4" creationId="{85F161FC-9A18-4F4B-ACE0-422DA6E0FDC7}"/>
          </ac:picMkLst>
        </pc:picChg>
      </pc:sldChg>
      <pc:sldChg chg="del">
        <pc:chgData name="Софья Кудрявцева" userId="40bd01dcac2cc8fb" providerId="LiveId" clId="{C9281818-F8D0-4D3C-B458-D6DC75D7A257}" dt="2020-03-26T13:58:15.399" v="392" actId="47"/>
        <pc:sldMkLst>
          <pc:docMk/>
          <pc:sldMk cId="2246446914" sldId="259"/>
        </pc:sldMkLst>
      </pc:sldChg>
      <pc:sldChg chg="addSp delSp modSp ord">
        <pc:chgData name="Софья Кудрявцева" userId="40bd01dcac2cc8fb" providerId="LiveId" clId="{C9281818-F8D0-4D3C-B458-D6DC75D7A257}" dt="2020-03-27T07:38:40.989" v="632" actId="20577"/>
        <pc:sldMkLst>
          <pc:docMk/>
          <pc:sldMk cId="1013799846" sldId="260"/>
        </pc:sldMkLst>
        <pc:spChg chg="mod">
          <ac:chgData name="Софья Кудрявцева" userId="40bd01dcac2cc8fb" providerId="LiveId" clId="{C9281818-F8D0-4D3C-B458-D6DC75D7A257}" dt="2020-03-27T07:38:40.989" v="632" actId="20577"/>
          <ac:spMkLst>
            <pc:docMk/>
            <pc:sldMk cId="1013799846" sldId="260"/>
            <ac:spMk id="2" creationId="{2E26A3A2-37D2-489B-8753-557656785823}"/>
          </ac:spMkLst>
        </pc:spChg>
        <pc:spChg chg="del">
          <ac:chgData name="Софья Кудрявцева" userId="40bd01dcac2cc8fb" providerId="LiveId" clId="{C9281818-F8D0-4D3C-B458-D6DC75D7A257}" dt="2020-03-10T18:20:08.168" v="93"/>
          <ac:spMkLst>
            <pc:docMk/>
            <pc:sldMk cId="1013799846" sldId="260"/>
            <ac:spMk id="3" creationId="{43215036-9201-4D20-869B-474A461733FE}"/>
          </ac:spMkLst>
        </pc:spChg>
        <pc:picChg chg="add mod">
          <ac:chgData name="Софья Кудрявцева" userId="40bd01dcac2cc8fb" providerId="LiveId" clId="{C9281818-F8D0-4D3C-B458-D6DC75D7A257}" dt="2020-03-15T15:55:45.725" v="160" actId="14100"/>
          <ac:picMkLst>
            <pc:docMk/>
            <pc:sldMk cId="1013799846" sldId="260"/>
            <ac:picMk id="4" creationId="{4E97A2E5-940C-4102-B9FC-44607C0880B5}"/>
          </ac:picMkLst>
        </pc:picChg>
      </pc:sldChg>
      <pc:sldChg chg="addSp delSp modSp">
        <pc:chgData name="Софья Кудрявцева" userId="40bd01dcac2cc8fb" providerId="LiveId" clId="{C9281818-F8D0-4D3C-B458-D6DC75D7A257}" dt="2020-03-27T10:03:56.584" v="1960" actId="1076"/>
        <pc:sldMkLst>
          <pc:docMk/>
          <pc:sldMk cId="1200536994" sldId="261"/>
        </pc:sldMkLst>
        <pc:spChg chg="del">
          <ac:chgData name="Софья Кудрявцева" userId="40bd01dcac2cc8fb" providerId="LiveId" clId="{C9281818-F8D0-4D3C-B458-D6DC75D7A257}" dt="2020-03-27T10:03:50.216" v="1958" actId="478"/>
          <ac:spMkLst>
            <pc:docMk/>
            <pc:sldMk cId="1200536994" sldId="261"/>
            <ac:spMk id="2" creationId="{30EE7A73-D41D-4685-904C-8DC1990E440D}"/>
          </ac:spMkLst>
        </pc:spChg>
        <pc:spChg chg="mod">
          <ac:chgData name="Софья Кудрявцева" userId="40bd01dcac2cc8fb" providerId="LiveId" clId="{C9281818-F8D0-4D3C-B458-D6DC75D7A257}" dt="2020-03-27T10:03:53.938" v="1959" actId="1076"/>
          <ac:spMkLst>
            <pc:docMk/>
            <pc:sldMk cId="1200536994" sldId="261"/>
            <ac:spMk id="3" creationId="{58C14237-FF55-4A7B-96FE-27AF2D1DEE48}"/>
          </ac:spMkLst>
        </pc:spChg>
        <pc:picChg chg="add mod ord">
          <ac:chgData name="Софья Кудрявцева" userId="40bd01dcac2cc8fb" providerId="LiveId" clId="{C9281818-F8D0-4D3C-B458-D6DC75D7A257}" dt="2020-03-27T10:03:56.584" v="1960" actId="1076"/>
          <ac:picMkLst>
            <pc:docMk/>
            <pc:sldMk cId="1200536994" sldId="261"/>
            <ac:picMk id="4" creationId="{B5CFC1C2-2017-4614-8FAA-AAF58B27CA79}"/>
          </ac:picMkLst>
        </pc:picChg>
      </pc:sldChg>
      <pc:sldChg chg="modSp add del">
        <pc:chgData name="Софья Кудрявцева" userId="40bd01dcac2cc8fb" providerId="LiveId" clId="{C9281818-F8D0-4D3C-B458-D6DC75D7A257}" dt="2020-03-15T15:54:54.748" v="159" actId="47"/>
        <pc:sldMkLst>
          <pc:docMk/>
          <pc:sldMk cId="2191915679" sldId="262"/>
        </pc:sldMkLst>
        <pc:spChg chg="mod">
          <ac:chgData name="Софья Кудрявцева" userId="40bd01dcac2cc8fb" providerId="LiveId" clId="{C9281818-F8D0-4D3C-B458-D6DC75D7A257}" dt="2020-03-15T15:54:47.866" v="157" actId="21"/>
          <ac:spMkLst>
            <pc:docMk/>
            <pc:sldMk cId="2191915679" sldId="262"/>
            <ac:spMk id="2" creationId="{5C15AA30-B6F2-47DB-BA84-700E7A36B7FE}"/>
          </ac:spMkLst>
        </pc:spChg>
      </pc:sldChg>
      <pc:sldChg chg="modSp add del">
        <pc:chgData name="Софья Кудрявцева" userId="40bd01dcac2cc8fb" providerId="LiveId" clId="{C9281818-F8D0-4D3C-B458-D6DC75D7A257}" dt="2020-03-26T13:58:04.325" v="391" actId="47"/>
        <pc:sldMkLst>
          <pc:docMk/>
          <pc:sldMk cId="497099755" sldId="263"/>
        </pc:sldMkLst>
        <pc:spChg chg="mod">
          <ac:chgData name="Софья Кудрявцева" userId="40bd01dcac2cc8fb" providerId="LiveId" clId="{C9281818-F8D0-4D3C-B458-D6DC75D7A257}" dt="2020-03-10T18:53:56.174" v="143" actId="20577"/>
          <ac:spMkLst>
            <pc:docMk/>
            <pc:sldMk cId="497099755" sldId="263"/>
            <ac:spMk id="2" creationId="{9897240F-82F8-47A1-8F96-AE04706BC535}"/>
          </ac:spMkLst>
        </pc:spChg>
        <pc:spChg chg="mod">
          <ac:chgData name="Софья Кудрявцева" userId="40bd01dcac2cc8fb" providerId="LiveId" clId="{C9281818-F8D0-4D3C-B458-D6DC75D7A257}" dt="2020-03-10T18:55:12.746" v="148"/>
          <ac:spMkLst>
            <pc:docMk/>
            <pc:sldMk cId="497099755" sldId="263"/>
            <ac:spMk id="3" creationId="{439036AE-BD74-4BA0-B8A7-7E3DD2286249}"/>
          </ac:spMkLst>
        </pc:spChg>
      </pc:sldChg>
      <pc:sldChg chg="addSp delSp modSp add ord">
        <pc:chgData name="Софья Кудрявцева" userId="40bd01dcac2cc8fb" providerId="LiveId" clId="{C9281818-F8D0-4D3C-B458-D6DC75D7A257}" dt="2020-03-27T10:30:16.380" v="2039"/>
        <pc:sldMkLst>
          <pc:docMk/>
          <pc:sldMk cId="3660565796" sldId="264"/>
        </pc:sldMkLst>
        <pc:spChg chg="add del mod">
          <ac:chgData name="Софья Кудрявцева" userId="40bd01dcac2cc8fb" providerId="LiveId" clId="{C9281818-F8D0-4D3C-B458-D6DC75D7A257}" dt="2020-03-27T08:56:26.859" v="972" actId="478"/>
          <ac:spMkLst>
            <pc:docMk/>
            <pc:sldMk cId="3660565796" sldId="264"/>
            <ac:spMk id="2" creationId="{FAB1E06B-0683-4E0F-B14C-CA02B32C9D31}"/>
          </ac:spMkLst>
        </pc:spChg>
        <pc:spChg chg="mod">
          <ac:chgData name="Софья Кудрявцева" userId="40bd01dcac2cc8fb" providerId="LiveId" clId="{C9281818-F8D0-4D3C-B458-D6DC75D7A257}" dt="2020-03-27T09:09:40.669" v="1469" actId="1076"/>
          <ac:spMkLst>
            <pc:docMk/>
            <pc:sldMk cId="3660565796" sldId="264"/>
            <ac:spMk id="3" creationId="{07A5DEA6-9B03-4C60-89F8-7E262B0BE95E}"/>
          </ac:spMkLst>
        </pc:spChg>
        <pc:spChg chg="add mod">
          <ac:chgData name="Софья Кудрявцева" userId="40bd01dcac2cc8fb" providerId="LiveId" clId="{C9281818-F8D0-4D3C-B458-D6DC75D7A257}" dt="2020-03-27T09:09:28.897" v="1466" actId="20577"/>
          <ac:spMkLst>
            <pc:docMk/>
            <pc:sldMk cId="3660565796" sldId="264"/>
            <ac:spMk id="7" creationId="{764063C2-8473-4D54-820F-8D551F60F802}"/>
          </ac:spMkLst>
        </pc:spChg>
        <pc:picChg chg="add del mod modCrop">
          <ac:chgData name="Софья Кудрявцева" userId="40bd01dcac2cc8fb" providerId="LiveId" clId="{C9281818-F8D0-4D3C-B458-D6DC75D7A257}" dt="2020-03-27T08:57:27.155" v="1040" actId="21"/>
          <ac:picMkLst>
            <pc:docMk/>
            <pc:sldMk cId="3660565796" sldId="264"/>
            <ac:picMk id="4" creationId="{A12CCF01-22D4-4962-951B-8F7203F8BDAD}"/>
          </ac:picMkLst>
        </pc:picChg>
        <pc:picChg chg="add mod modCrop">
          <ac:chgData name="Софья Кудрявцева" userId="40bd01dcac2cc8fb" providerId="LiveId" clId="{C9281818-F8D0-4D3C-B458-D6DC75D7A257}" dt="2020-03-27T09:09:33.429" v="1468" actId="1076"/>
          <ac:picMkLst>
            <pc:docMk/>
            <pc:sldMk cId="3660565796" sldId="264"/>
            <ac:picMk id="5" creationId="{625E7030-D691-4C02-9BDC-31189941D50B}"/>
          </ac:picMkLst>
        </pc:picChg>
        <pc:picChg chg="add del mod modCrop">
          <ac:chgData name="Софья Кудрявцева" userId="40bd01dcac2cc8fb" providerId="LiveId" clId="{C9281818-F8D0-4D3C-B458-D6DC75D7A257}" dt="2020-03-27T09:09:32.358" v="1467" actId="1076"/>
          <ac:picMkLst>
            <pc:docMk/>
            <pc:sldMk cId="3660565796" sldId="264"/>
            <ac:picMk id="6" creationId="{1C0B24F3-AD9C-4FD4-ADCB-32D834511FE5}"/>
          </ac:picMkLst>
        </pc:picChg>
      </pc:sldChg>
      <pc:sldChg chg="addSp delSp modSp add del mod setBg">
        <pc:chgData name="Софья Кудрявцева" userId="40bd01dcac2cc8fb" providerId="LiveId" clId="{C9281818-F8D0-4D3C-B458-D6DC75D7A257}" dt="2020-03-26T13:57:55.828" v="390" actId="47"/>
        <pc:sldMkLst>
          <pc:docMk/>
          <pc:sldMk cId="3912611057" sldId="265"/>
        </pc:sldMkLst>
        <pc:spChg chg="mod">
          <ac:chgData name="Софья Кудрявцева" userId="40bd01dcac2cc8fb" providerId="LiveId" clId="{C9281818-F8D0-4D3C-B458-D6DC75D7A257}" dt="2020-03-25T14:24:35.020" v="174" actId="26606"/>
          <ac:spMkLst>
            <pc:docMk/>
            <pc:sldMk cId="3912611057" sldId="265"/>
            <ac:spMk id="2" creationId="{03A713DA-6E56-4AF1-A21E-CB858B88A5F2}"/>
          </ac:spMkLst>
        </pc:spChg>
        <pc:spChg chg="add del mod">
          <ac:chgData name="Софья Кудрявцева" userId="40bd01dcac2cc8fb" providerId="LiveId" clId="{C9281818-F8D0-4D3C-B458-D6DC75D7A257}" dt="2020-03-25T14:24:35.020" v="174" actId="26606"/>
          <ac:spMkLst>
            <pc:docMk/>
            <pc:sldMk cId="3912611057" sldId="265"/>
            <ac:spMk id="3" creationId="{995070F3-1420-4D09-ABA6-B121DC52A675}"/>
          </ac:spMkLst>
        </pc:spChg>
        <pc:picChg chg="add mod">
          <ac:chgData name="Софья Кудрявцева" userId="40bd01dcac2cc8fb" providerId="LiveId" clId="{C9281818-F8D0-4D3C-B458-D6DC75D7A257}" dt="2020-03-25T14:24:35.020" v="174" actId="26606"/>
          <ac:picMkLst>
            <pc:docMk/>
            <pc:sldMk cId="3912611057" sldId="265"/>
            <ac:picMk id="4" creationId="{8E06CFE9-734A-45F5-B102-C6AA148E0E40}"/>
          </ac:picMkLst>
        </pc:picChg>
      </pc:sldChg>
      <pc:sldChg chg="addSp modSp add del">
        <pc:chgData name="Софья Кудрявцева" userId="40bd01dcac2cc8fb" providerId="LiveId" clId="{C9281818-F8D0-4D3C-B458-D6DC75D7A257}" dt="2020-03-27T08:49:06.040" v="863" actId="47"/>
        <pc:sldMkLst>
          <pc:docMk/>
          <pc:sldMk cId="1572109557" sldId="266"/>
        </pc:sldMkLst>
        <pc:picChg chg="add mod">
          <ac:chgData name="Софья Кудрявцева" userId="40bd01dcac2cc8fb" providerId="LiveId" clId="{C9281818-F8D0-4D3C-B458-D6DC75D7A257}" dt="2020-03-25T14:35:55.062" v="178" actId="1076"/>
          <ac:picMkLst>
            <pc:docMk/>
            <pc:sldMk cId="1572109557" sldId="266"/>
            <ac:picMk id="4" creationId="{112D9CA2-3C50-4F00-82C3-7ECDCDF4406E}"/>
          </ac:picMkLst>
        </pc:picChg>
      </pc:sldChg>
      <pc:sldChg chg="addSp delSp modSp add">
        <pc:chgData name="Софья Кудрявцева" userId="40bd01dcac2cc8fb" providerId="LiveId" clId="{C9281818-F8D0-4D3C-B458-D6DC75D7A257}" dt="2020-03-27T08:32:54.782" v="805" actId="1076"/>
        <pc:sldMkLst>
          <pc:docMk/>
          <pc:sldMk cId="2002052335" sldId="267"/>
        </pc:sldMkLst>
        <pc:spChg chg="mod">
          <ac:chgData name="Софья Кудрявцева" userId="40bd01dcac2cc8fb" providerId="LiveId" clId="{C9281818-F8D0-4D3C-B458-D6DC75D7A257}" dt="2020-03-25T14:49:21.208" v="208" actId="20577"/>
          <ac:spMkLst>
            <pc:docMk/>
            <pc:sldMk cId="2002052335" sldId="267"/>
            <ac:spMk id="2" creationId="{12D57818-082F-4E0E-96D9-8EBEA39B6DE7}"/>
          </ac:spMkLst>
        </pc:spChg>
        <pc:spChg chg="del">
          <ac:chgData name="Софья Кудрявцева" userId="40bd01dcac2cc8fb" providerId="LiveId" clId="{C9281818-F8D0-4D3C-B458-D6DC75D7A257}" dt="2020-03-25T14:49:48.378" v="209" actId="3680"/>
          <ac:spMkLst>
            <pc:docMk/>
            <pc:sldMk cId="2002052335" sldId="267"/>
            <ac:spMk id="3" creationId="{01D99A3D-D3FE-4ABC-8DE8-874AA5C33A9B}"/>
          </ac:spMkLst>
        </pc:spChg>
        <pc:spChg chg="add mod">
          <ac:chgData name="Софья Кудрявцева" userId="40bd01dcac2cc8fb" providerId="LiveId" clId="{C9281818-F8D0-4D3C-B458-D6DC75D7A257}" dt="2020-03-25T14:54:53.543" v="219" actId="478"/>
          <ac:spMkLst>
            <pc:docMk/>
            <pc:sldMk cId="2002052335" sldId="267"/>
            <ac:spMk id="8" creationId="{31CA2F4D-42C7-4DA4-B16D-45ABE50BB322}"/>
          </ac:spMkLst>
        </pc:spChg>
        <pc:graphicFrameChg chg="add del mod ord modGraphic">
          <ac:chgData name="Софья Кудрявцева" userId="40bd01dcac2cc8fb" providerId="LiveId" clId="{C9281818-F8D0-4D3C-B458-D6DC75D7A257}" dt="2020-03-25T14:54:53.543" v="219" actId="478"/>
          <ac:graphicFrameMkLst>
            <pc:docMk/>
            <pc:sldMk cId="2002052335" sldId="267"/>
            <ac:graphicFrameMk id="4" creationId="{0B1228BA-C70D-45F4-A3BA-9805818C3183}"/>
          </ac:graphicFrameMkLst>
        </pc:graphicFrameChg>
        <pc:picChg chg="add mod">
          <ac:chgData name="Софья Кудрявцева" userId="40bd01dcac2cc8fb" providerId="LiveId" clId="{C9281818-F8D0-4D3C-B458-D6DC75D7A257}" dt="2020-03-27T08:32:54.782" v="805" actId="1076"/>
          <ac:picMkLst>
            <pc:docMk/>
            <pc:sldMk cId="2002052335" sldId="267"/>
            <ac:picMk id="6" creationId="{6235BA58-EEBA-409D-A391-EEB505BCC1E3}"/>
          </ac:picMkLst>
        </pc:picChg>
        <pc:picChg chg="add del mod">
          <ac:chgData name="Софья Кудрявцева" userId="40bd01dcac2cc8fb" providerId="LiveId" clId="{C9281818-F8D0-4D3C-B458-D6DC75D7A257}" dt="2020-03-27T08:32:51.001" v="804" actId="478"/>
          <ac:picMkLst>
            <pc:docMk/>
            <pc:sldMk cId="2002052335" sldId="267"/>
            <ac:picMk id="9" creationId="{89A296A9-189A-4A13-9190-E418F693BA57}"/>
          </ac:picMkLst>
        </pc:picChg>
      </pc:sldChg>
      <pc:sldChg chg="addSp delSp modSp add ord">
        <pc:chgData name="Софья Кудрявцева" userId="40bd01dcac2cc8fb" providerId="LiveId" clId="{C9281818-F8D0-4D3C-B458-D6DC75D7A257}" dt="2020-03-27T09:11:36.861" v="1487" actId="20577"/>
        <pc:sldMkLst>
          <pc:docMk/>
          <pc:sldMk cId="2482432234" sldId="268"/>
        </pc:sldMkLst>
        <pc:spChg chg="mod">
          <ac:chgData name="Софья Кудрявцева" userId="40bd01dcac2cc8fb" providerId="LiveId" clId="{C9281818-F8D0-4D3C-B458-D6DC75D7A257}" dt="2020-03-27T09:11:36.861" v="1487" actId="20577"/>
          <ac:spMkLst>
            <pc:docMk/>
            <pc:sldMk cId="2482432234" sldId="268"/>
            <ac:spMk id="2" creationId="{A2D07514-CF29-4514-B8C1-35D79CAB131E}"/>
          </ac:spMkLst>
        </pc:spChg>
        <pc:spChg chg="del">
          <ac:chgData name="Софья Кудрявцева" userId="40bd01dcac2cc8fb" providerId="LiveId" clId="{C9281818-F8D0-4D3C-B458-D6DC75D7A257}" dt="2020-03-25T15:26:57.608" v="229" actId="931"/>
          <ac:spMkLst>
            <pc:docMk/>
            <pc:sldMk cId="2482432234" sldId="268"/>
            <ac:spMk id="3" creationId="{223B38B9-C116-463D-ACED-5D85D3065577}"/>
          </ac:spMkLst>
        </pc:spChg>
        <pc:picChg chg="add mod">
          <ac:chgData name="Софья Кудрявцева" userId="40bd01dcac2cc8fb" providerId="LiveId" clId="{C9281818-F8D0-4D3C-B458-D6DC75D7A257}" dt="2020-03-27T09:11:31.806" v="1470" actId="1076"/>
          <ac:picMkLst>
            <pc:docMk/>
            <pc:sldMk cId="2482432234" sldId="268"/>
            <ac:picMk id="5" creationId="{6AEAB9A3-F989-453B-A984-FFBE8D92F053}"/>
          </ac:picMkLst>
        </pc:picChg>
      </pc:sldChg>
      <pc:sldChg chg="addSp modSp add">
        <pc:chgData name="Софья Кудрявцева" userId="40bd01dcac2cc8fb" providerId="LiveId" clId="{C9281818-F8D0-4D3C-B458-D6DC75D7A257}" dt="2020-03-27T10:06:46.643" v="1964" actId="1076"/>
        <pc:sldMkLst>
          <pc:docMk/>
          <pc:sldMk cId="56736611" sldId="269"/>
        </pc:sldMkLst>
        <pc:spChg chg="mod">
          <ac:chgData name="Софья Кудрявцева" userId="40bd01dcac2cc8fb" providerId="LiveId" clId="{C9281818-F8D0-4D3C-B458-D6DC75D7A257}" dt="2020-03-26T16:45:13.991" v="603" actId="20577"/>
          <ac:spMkLst>
            <pc:docMk/>
            <pc:sldMk cId="56736611" sldId="269"/>
            <ac:spMk id="2" creationId="{E191528C-6615-4552-9C3F-FED293579FE8}"/>
          </ac:spMkLst>
        </pc:spChg>
        <pc:picChg chg="add mod">
          <ac:chgData name="Софья Кудрявцева" userId="40bd01dcac2cc8fb" providerId="LiveId" clId="{C9281818-F8D0-4D3C-B458-D6DC75D7A257}" dt="2020-03-25T16:11:14.573" v="320" actId="1076"/>
          <ac:picMkLst>
            <pc:docMk/>
            <pc:sldMk cId="56736611" sldId="269"/>
            <ac:picMk id="4" creationId="{4FCC6C17-FD2F-418F-978A-D009D24F3342}"/>
          </ac:picMkLst>
        </pc:picChg>
        <pc:picChg chg="add mod">
          <ac:chgData name="Софья Кудрявцева" userId="40bd01dcac2cc8fb" providerId="LiveId" clId="{C9281818-F8D0-4D3C-B458-D6DC75D7A257}" dt="2020-03-27T10:06:46.643" v="1964" actId="1076"/>
          <ac:picMkLst>
            <pc:docMk/>
            <pc:sldMk cId="56736611" sldId="269"/>
            <ac:picMk id="5" creationId="{1D57410F-6F0D-454F-B380-DEA82646A22D}"/>
          </ac:picMkLst>
        </pc:picChg>
      </pc:sldChg>
      <pc:sldChg chg="addSp delSp modSp add">
        <pc:chgData name="Софья Кудрявцева" userId="40bd01dcac2cc8fb" providerId="LiveId" clId="{C9281818-F8D0-4D3C-B458-D6DC75D7A257}" dt="2020-03-25T15:36:43.716" v="244" actId="1076"/>
        <pc:sldMkLst>
          <pc:docMk/>
          <pc:sldMk cId="1435787850" sldId="270"/>
        </pc:sldMkLst>
        <pc:spChg chg="del">
          <ac:chgData name="Софья Кудрявцева" userId="40bd01dcac2cc8fb" providerId="LiveId" clId="{C9281818-F8D0-4D3C-B458-D6DC75D7A257}" dt="2020-03-25T15:36:35.159" v="240" actId="931"/>
          <ac:spMkLst>
            <pc:docMk/>
            <pc:sldMk cId="1435787850" sldId="270"/>
            <ac:spMk id="3" creationId="{A0C72C03-7478-4F44-8447-15672682CAF5}"/>
          </ac:spMkLst>
        </pc:spChg>
        <pc:picChg chg="add mod">
          <ac:chgData name="Софья Кудрявцева" userId="40bd01dcac2cc8fb" providerId="LiveId" clId="{C9281818-F8D0-4D3C-B458-D6DC75D7A257}" dt="2020-03-25T15:36:43.716" v="244" actId="1076"/>
          <ac:picMkLst>
            <pc:docMk/>
            <pc:sldMk cId="1435787850" sldId="270"/>
            <ac:picMk id="5" creationId="{80B1E3F6-F79C-4057-8DC5-6C950A9AF11F}"/>
          </ac:picMkLst>
        </pc:picChg>
      </pc:sldChg>
      <pc:sldChg chg="addSp modSp add">
        <pc:chgData name="Софья Кудрявцева" userId="40bd01dcac2cc8fb" providerId="LiveId" clId="{C9281818-F8D0-4D3C-B458-D6DC75D7A257}" dt="2020-03-27T10:16:00.180" v="1969" actId="1076"/>
        <pc:sldMkLst>
          <pc:docMk/>
          <pc:sldMk cId="4068002623" sldId="271"/>
        </pc:sldMkLst>
        <pc:spChg chg="mod">
          <ac:chgData name="Софья Кудрявцева" userId="40bd01dcac2cc8fb" providerId="LiveId" clId="{C9281818-F8D0-4D3C-B458-D6DC75D7A257}" dt="2020-03-25T15:42:54.323" v="262" actId="20577"/>
          <ac:spMkLst>
            <pc:docMk/>
            <pc:sldMk cId="4068002623" sldId="271"/>
            <ac:spMk id="2" creationId="{54976C65-893B-4B11-B877-5B5FD82DDF8F}"/>
          </ac:spMkLst>
        </pc:spChg>
        <pc:spChg chg="mod">
          <ac:chgData name="Софья Кудрявцева" userId="40bd01dcac2cc8fb" providerId="LiveId" clId="{C9281818-F8D0-4D3C-B458-D6DC75D7A257}" dt="2020-03-27T10:15:56.513" v="1968" actId="20577"/>
          <ac:spMkLst>
            <pc:docMk/>
            <pc:sldMk cId="4068002623" sldId="271"/>
            <ac:spMk id="3" creationId="{4618837E-93C2-46A8-860D-69F9E677C483}"/>
          </ac:spMkLst>
        </pc:spChg>
        <pc:picChg chg="add mod">
          <ac:chgData name="Софья Кудрявцева" userId="40bd01dcac2cc8fb" providerId="LiveId" clId="{C9281818-F8D0-4D3C-B458-D6DC75D7A257}" dt="2020-03-27T09:06:32.223" v="1389" actId="1076"/>
          <ac:picMkLst>
            <pc:docMk/>
            <pc:sldMk cId="4068002623" sldId="271"/>
            <ac:picMk id="4" creationId="{D343832D-8CF3-45EE-8507-004024C441BC}"/>
          </ac:picMkLst>
        </pc:picChg>
        <pc:picChg chg="add mod">
          <ac:chgData name="Софья Кудрявцева" userId="40bd01dcac2cc8fb" providerId="LiveId" clId="{C9281818-F8D0-4D3C-B458-D6DC75D7A257}" dt="2020-03-27T10:16:00.180" v="1969" actId="1076"/>
          <ac:picMkLst>
            <pc:docMk/>
            <pc:sldMk cId="4068002623" sldId="271"/>
            <ac:picMk id="5" creationId="{0D613F9A-A786-499A-9684-89F57DCA1564}"/>
          </ac:picMkLst>
        </pc:picChg>
      </pc:sldChg>
      <pc:sldChg chg="addSp modSp add">
        <pc:chgData name="Софья Кудрявцева" userId="40bd01dcac2cc8fb" providerId="LiveId" clId="{C9281818-F8D0-4D3C-B458-D6DC75D7A257}" dt="2020-03-27T09:46:21.351" v="1873" actId="1076"/>
        <pc:sldMkLst>
          <pc:docMk/>
          <pc:sldMk cId="2460807425" sldId="272"/>
        </pc:sldMkLst>
        <pc:spChg chg="mod">
          <ac:chgData name="Софья Кудрявцева" userId="40bd01dcac2cc8fb" providerId="LiveId" clId="{C9281818-F8D0-4D3C-B458-D6DC75D7A257}" dt="2020-03-27T08:35:21.083" v="849" actId="1076"/>
          <ac:spMkLst>
            <pc:docMk/>
            <pc:sldMk cId="2460807425" sldId="272"/>
            <ac:spMk id="3" creationId="{B0CE5EF0-FAB3-4CBD-A726-B966F8526E78}"/>
          </ac:spMkLst>
        </pc:spChg>
        <pc:picChg chg="add mod">
          <ac:chgData name="Софья Кудрявцева" userId="40bd01dcac2cc8fb" providerId="LiveId" clId="{C9281818-F8D0-4D3C-B458-D6DC75D7A257}" dt="2020-03-27T09:46:21.351" v="1873" actId="1076"/>
          <ac:picMkLst>
            <pc:docMk/>
            <pc:sldMk cId="2460807425" sldId="272"/>
            <ac:picMk id="4" creationId="{AE622387-10F3-4DC9-8CE1-E691A90D971F}"/>
          </ac:picMkLst>
        </pc:picChg>
      </pc:sldChg>
      <pc:sldChg chg="addSp delSp modSp add">
        <pc:chgData name="Софья Кудрявцева" userId="40bd01dcac2cc8fb" providerId="LiveId" clId="{C9281818-F8D0-4D3C-B458-D6DC75D7A257}" dt="2020-03-27T10:19:08.203" v="1971"/>
        <pc:sldMkLst>
          <pc:docMk/>
          <pc:sldMk cId="1163316308" sldId="273"/>
        </pc:sldMkLst>
        <pc:spChg chg="mod">
          <ac:chgData name="Софья Кудрявцева" userId="40bd01dcac2cc8fb" providerId="LiveId" clId="{C9281818-F8D0-4D3C-B458-D6DC75D7A257}" dt="2020-03-27T10:19:08.203" v="1971"/>
          <ac:spMkLst>
            <pc:docMk/>
            <pc:sldMk cId="1163316308" sldId="273"/>
            <ac:spMk id="2" creationId="{C81847D4-212C-4958-B60C-FB1FA3C021D4}"/>
          </ac:spMkLst>
        </pc:spChg>
        <pc:spChg chg="del">
          <ac:chgData name="Софья Кудрявцева" userId="40bd01dcac2cc8fb" providerId="LiveId" clId="{C9281818-F8D0-4D3C-B458-D6DC75D7A257}" dt="2020-03-25T15:51:19.279" v="284" actId="931"/>
          <ac:spMkLst>
            <pc:docMk/>
            <pc:sldMk cId="1163316308" sldId="273"/>
            <ac:spMk id="3" creationId="{E106F9DB-B098-4C1E-8F41-ABB100CC364A}"/>
          </ac:spMkLst>
        </pc:spChg>
        <pc:picChg chg="add mod">
          <ac:chgData name="Софья Кудрявцева" userId="40bd01dcac2cc8fb" providerId="LiveId" clId="{C9281818-F8D0-4D3C-B458-D6DC75D7A257}" dt="2020-03-25T15:51:26.423" v="288" actId="1076"/>
          <ac:picMkLst>
            <pc:docMk/>
            <pc:sldMk cId="1163316308" sldId="273"/>
            <ac:picMk id="5" creationId="{35958975-2ADC-4AB3-A617-93F4520F8657}"/>
          </ac:picMkLst>
        </pc:picChg>
      </pc:sldChg>
      <pc:sldChg chg="add del">
        <pc:chgData name="Софья Кудрявцева" userId="40bd01dcac2cc8fb" providerId="LiveId" clId="{C9281818-F8D0-4D3C-B458-D6DC75D7A257}" dt="2020-03-25T15:49:15.733" v="271" actId="47"/>
        <pc:sldMkLst>
          <pc:docMk/>
          <pc:sldMk cId="1034261012" sldId="274"/>
        </pc:sldMkLst>
      </pc:sldChg>
      <pc:sldChg chg="addSp delSp modSp add del">
        <pc:chgData name="Софья Кудрявцева" userId="40bd01dcac2cc8fb" providerId="LiveId" clId="{C9281818-F8D0-4D3C-B458-D6DC75D7A257}" dt="2020-03-27T08:49:05.028" v="862" actId="47"/>
        <pc:sldMkLst>
          <pc:docMk/>
          <pc:sldMk cId="2886403079" sldId="274"/>
        </pc:sldMkLst>
        <pc:spChg chg="mod">
          <ac:chgData name="Софья Кудрявцева" userId="40bd01dcac2cc8fb" providerId="LiveId" clId="{C9281818-F8D0-4D3C-B458-D6DC75D7A257}" dt="2020-03-25T15:58:29.483" v="316" actId="20577"/>
          <ac:spMkLst>
            <pc:docMk/>
            <pc:sldMk cId="2886403079" sldId="274"/>
            <ac:spMk id="2" creationId="{5DAD8208-F043-4C9C-A47C-2646E4DAB1CD}"/>
          </ac:spMkLst>
        </pc:spChg>
        <pc:spChg chg="del">
          <ac:chgData name="Софья Кудрявцева" userId="40bd01dcac2cc8fb" providerId="LiveId" clId="{C9281818-F8D0-4D3C-B458-D6DC75D7A257}" dt="2020-03-25T15:59:52.011" v="317" actId="931"/>
          <ac:spMkLst>
            <pc:docMk/>
            <pc:sldMk cId="2886403079" sldId="274"/>
            <ac:spMk id="3" creationId="{4F0F7CF0-D198-4089-9826-CF09412873EE}"/>
          </ac:spMkLst>
        </pc:spChg>
        <pc:picChg chg="add mod">
          <ac:chgData name="Софья Кудрявцева" userId="40bd01dcac2cc8fb" providerId="LiveId" clId="{C9281818-F8D0-4D3C-B458-D6DC75D7A257}" dt="2020-03-25T15:59:56.704" v="318" actId="27614"/>
          <ac:picMkLst>
            <pc:docMk/>
            <pc:sldMk cId="2886403079" sldId="274"/>
            <ac:picMk id="5" creationId="{B46743CE-6156-4718-B1BB-53EE5C2E5315}"/>
          </ac:picMkLst>
        </pc:picChg>
      </pc:sldChg>
      <pc:sldChg chg="addSp modSp add">
        <pc:chgData name="Софья Кудрявцева" userId="40bd01dcac2cc8fb" providerId="LiveId" clId="{C9281818-F8D0-4D3C-B458-D6DC75D7A257}" dt="2020-03-27T09:47:36.717" v="1874" actId="1076"/>
        <pc:sldMkLst>
          <pc:docMk/>
          <pc:sldMk cId="288307635" sldId="275"/>
        </pc:sldMkLst>
        <pc:spChg chg="mod">
          <ac:chgData name="Софья Кудрявцева" userId="40bd01dcac2cc8fb" providerId="LiveId" clId="{C9281818-F8D0-4D3C-B458-D6DC75D7A257}" dt="2020-03-25T16:23:38.376" v="371" actId="20577"/>
          <ac:spMkLst>
            <pc:docMk/>
            <pc:sldMk cId="288307635" sldId="275"/>
            <ac:spMk id="2" creationId="{B69A1FD9-C138-4A48-8982-48374D4410A8}"/>
          </ac:spMkLst>
        </pc:spChg>
        <pc:picChg chg="add mod">
          <ac:chgData name="Софья Кудрявцева" userId="40bd01dcac2cc8fb" providerId="LiveId" clId="{C9281818-F8D0-4D3C-B458-D6DC75D7A257}" dt="2020-03-27T09:47:36.717" v="1874" actId="1076"/>
          <ac:picMkLst>
            <pc:docMk/>
            <pc:sldMk cId="288307635" sldId="275"/>
            <ac:picMk id="4" creationId="{57AC81DC-B5F1-458D-BB0A-2CA47B6C22ED}"/>
          </ac:picMkLst>
        </pc:picChg>
      </pc:sldChg>
      <pc:sldChg chg="modSp add">
        <pc:chgData name="Софья Кудрявцева" userId="40bd01dcac2cc8fb" providerId="LiveId" clId="{C9281818-F8D0-4D3C-B458-D6DC75D7A257}" dt="2020-03-26T16:03:45.929" v="498" actId="20577"/>
        <pc:sldMkLst>
          <pc:docMk/>
          <pc:sldMk cId="186047797" sldId="276"/>
        </pc:sldMkLst>
        <pc:spChg chg="mod">
          <ac:chgData name="Софья Кудрявцева" userId="40bd01dcac2cc8fb" providerId="LiveId" clId="{C9281818-F8D0-4D3C-B458-D6DC75D7A257}" dt="2020-03-26T16:01:43.003" v="410" actId="20577"/>
          <ac:spMkLst>
            <pc:docMk/>
            <pc:sldMk cId="186047797" sldId="276"/>
            <ac:spMk id="2" creationId="{D2B8626F-814B-4B46-A590-9A9028F3E122}"/>
          </ac:spMkLst>
        </pc:spChg>
        <pc:spChg chg="mod">
          <ac:chgData name="Софья Кудрявцева" userId="40bd01dcac2cc8fb" providerId="LiveId" clId="{C9281818-F8D0-4D3C-B458-D6DC75D7A257}" dt="2020-03-26T16:03:45.929" v="498" actId="20577"/>
          <ac:spMkLst>
            <pc:docMk/>
            <pc:sldMk cId="186047797" sldId="276"/>
            <ac:spMk id="3" creationId="{B43506FF-0D6F-4347-B70A-FA1D1FB93653}"/>
          </ac:spMkLst>
        </pc:spChg>
      </pc:sldChg>
      <pc:sldChg chg="modSp add del">
        <pc:chgData name="Софья Кудрявцева" userId="40bd01dcac2cc8fb" providerId="LiveId" clId="{C9281818-F8D0-4D3C-B458-D6DC75D7A257}" dt="2020-03-27T07:17:39.375" v="606" actId="47"/>
        <pc:sldMkLst>
          <pc:docMk/>
          <pc:sldMk cId="864443013" sldId="277"/>
        </pc:sldMkLst>
        <pc:spChg chg="mod">
          <ac:chgData name="Софья Кудрявцева" userId="40bd01dcac2cc8fb" providerId="LiveId" clId="{C9281818-F8D0-4D3C-B458-D6DC75D7A257}" dt="2020-03-26T16:45:24.121" v="605"/>
          <ac:spMkLst>
            <pc:docMk/>
            <pc:sldMk cId="864443013" sldId="277"/>
            <ac:spMk id="3" creationId="{4B4D08AE-F00A-4ADA-90AA-BCE999F9BEE0}"/>
          </ac:spMkLst>
        </pc:spChg>
      </pc:sldChg>
      <pc:sldChg chg="modSp add del">
        <pc:chgData name="Софья Кудрявцева" userId="40bd01dcac2cc8fb" providerId="LiveId" clId="{C9281818-F8D0-4D3C-B458-D6DC75D7A257}" dt="2020-03-27T10:02:21.451" v="1957" actId="47"/>
        <pc:sldMkLst>
          <pc:docMk/>
          <pc:sldMk cId="1262085336" sldId="277"/>
        </pc:sldMkLst>
        <pc:spChg chg="mod">
          <ac:chgData name="Софья Кудрявцева" userId="40bd01dcac2cc8fb" providerId="LiveId" clId="{C9281818-F8D0-4D3C-B458-D6DC75D7A257}" dt="2020-03-27T07:53:06.317" v="649" actId="20577"/>
          <ac:spMkLst>
            <pc:docMk/>
            <pc:sldMk cId="1262085336" sldId="277"/>
            <ac:spMk id="2" creationId="{FFA4A050-6A79-4006-909D-8DBEBC42DD1E}"/>
          </ac:spMkLst>
        </pc:spChg>
        <pc:spChg chg="mod">
          <ac:chgData name="Софья Кудрявцева" userId="40bd01dcac2cc8fb" providerId="LiveId" clId="{C9281818-F8D0-4D3C-B458-D6DC75D7A257}" dt="2020-03-27T08:07:07.771" v="796" actId="20577"/>
          <ac:spMkLst>
            <pc:docMk/>
            <pc:sldMk cId="1262085336" sldId="277"/>
            <ac:spMk id="3" creationId="{6F38109E-BFE2-4536-B433-E5F2A0460466}"/>
          </ac:spMkLst>
        </pc:spChg>
      </pc:sldChg>
      <pc:sldChg chg="modSp add">
        <pc:chgData name="Софья Кудрявцева" userId="40bd01dcac2cc8fb" providerId="LiveId" clId="{C9281818-F8D0-4D3C-B458-D6DC75D7A257}" dt="2020-03-27T09:57:31.764" v="1954" actId="20577"/>
        <pc:sldMkLst>
          <pc:docMk/>
          <pc:sldMk cId="2747065067" sldId="278"/>
        </pc:sldMkLst>
        <pc:spChg chg="mod">
          <ac:chgData name="Софья Кудрявцева" userId="40bd01dcac2cc8fb" providerId="LiveId" clId="{C9281818-F8D0-4D3C-B458-D6DC75D7A257}" dt="2020-03-27T08:45:14.867" v="859" actId="20577"/>
          <ac:spMkLst>
            <pc:docMk/>
            <pc:sldMk cId="2747065067" sldId="278"/>
            <ac:spMk id="2" creationId="{027CF918-8562-472D-B7EF-C26FE13BCA15}"/>
          </ac:spMkLst>
        </pc:spChg>
        <pc:spChg chg="mod">
          <ac:chgData name="Софья Кудрявцева" userId="40bd01dcac2cc8fb" providerId="LiveId" clId="{C9281818-F8D0-4D3C-B458-D6DC75D7A257}" dt="2020-03-27T09:57:31.764" v="1954" actId="20577"/>
          <ac:spMkLst>
            <pc:docMk/>
            <pc:sldMk cId="2747065067" sldId="278"/>
            <ac:spMk id="3" creationId="{B0F0FC4C-F30B-4385-B31B-6D8DD6680E75}"/>
          </ac:spMkLst>
        </pc:spChg>
      </pc:sldChg>
      <pc:sldChg chg="addSp delSp modSp add">
        <pc:chgData name="Софья Кудрявцева" userId="40bd01dcac2cc8fb" providerId="LiveId" clId="{C9281818-F8D0-4D3C-B458-D6DC75D7A257}" dt="2020-03-27T09:03:08.121" v="1380" actId="1076"/>
        <pc:sldMkLst>
          <pc:docMk/>
          <pc:sldMk cId="3581017207" sldId="279"/>
        </pc:sldMkLst>
        <pc:spChg chg="del">
          <ac:chgData name="Софья Кудрявцева" userId="40bd01dcac2cc8fb" providerId="LiveId" clId="{C9281818-F8D0-4D3C-B458-D6DC75D7A257}" dt="2020-03-27T09:00:51.010" v="1194" actId="478"/>
          <ac:spMkLst>
            <pc:docMk/>
            <pc:sldMk cId="3581017207" sldId="279"/>
            <ac:spMk id="2" creationId="{E12C035E-68E2-44BB-BA73-CE57C54DFD43}"/>
          </ac:spMkLst>
        </pc:spChg>
        <pc:spChg chg="mod">
          <ac:chgData name="Софья Кудрявцева" userId="40bd01dcac2cc8fb" providerId="LiveId" clId="{C9281818-F8D0-4D3C-B458-D6DC75D7A257}" dt="2020-03-27T09:03:06.364" v="1379" actId="27636"/>
          <ac:spMkLst>
            <pc:docMk/>
            <pc:sldMk cId="3581017207" sldId="279"/>
            <ac:spMk id="3" creationId="{31F8B67E-E7F0-4656-BBC6-DCAE74D5B988}"/>
          </ac:spMkLst>
        </pc:spChg>
        <pc:picChg chg="add del mod">
          <ac:chgData name="Софья Кудрявцева" userId="40bd01dcac2cc8fb" providerId="LiveId" clId="{C9281818-F8D0-4D3C-B458-D6DC75D7A257}" dt="2020-03-27T08:59:22.886" v="1183" actId="478"/>
          <ac:picMkLst>
            <pc:docMk/>
            <pc:sldMk cId="3581017207" sldId="279"/>
            <ac:picMk id="4" creationId="{0B6F36AD-45B2-4518-A71F-23B7B6F950FC}"/>
          </ac:picMkLst>
        </pc:picChg>
        <pc:picChg chg="add mod">
          <ac:chgData name="Софья Кудрявцева" userId="40bd01dcac2cc8fb" providerId="LiveId" clId="{C9281818-F8D0-4D3C-B458-D6DC75D7A257}" dt="2020-03-27T09:03:08.121" v="1380" actId="1076"/>
          <ac:picMkLst>
            <pc:docMk/>
            <pc:sldMk cId="3581017207" sldId="279"/>
            <ac:picMk id="5" creationId="{35B63134-8712-4F84-A86B-6B818A0933CD}"/>
          </ac:picMkLst>
        </pc:picChg>
      </pc:sldChg>
      <pc:sldChg chg="addSp delSp modSp add">
        <pc:chgData name="Софья Кудрявцева" userId="40bd01dcac2cc8fb" providerId="LiveId" clId="{C9281818-F8D0-4D3C-B458-D6DC75D7A257}" dt="2020-03-27T09:57:56.136" v="1956" actId="1076"/>
        <pc:sldMkLst>
          <pc:docMk/>
          <pc:sldMk cId="2725456094" sldId="280"/>
        </pc:sldMkLst>
        <pc:spChg chg="mod">
          <ac:chgData name="Софья Кудрявцева" userId="40bd01dcac2cc8fb" providerId="LiveId" clId="{C9281818-F8D0-4D3C-B458-D6DC75D7A257}" dt="2020-03-27T09:11:41.815" v="1499" actId="20577"/>
          <ac:spMkLst>
            <pc:docMk/>
            <pc:sldMk cId="2725456094" sldId="280"/>
            <ac:spMk id="2" creationId="{EDA297AC-4885-4AD5-9393-12CEC06022B9}"/>
          </ac:spMkLst>
        </pc:spChg>
        <pc:spChg chg="del">
          <ac:chgData name="Софья Кудрявцева" userId="40bd01dcac2cc8fb" providerId="LiveId" clId="{C9281818-F8D0-4D3C-B458-D6DC75D7A257}" dt="2020-03-27T09:14:47.685" v="1504" actId="931"/>
          <ac:spMkLst>
            <pc:docMk/>
            <pc:sldMk cId="2725456094" sldId="280"/>
            <ac:spMk id="3" creationId="{E860449E-C722-478F-B168-1D8292EC0C3C}"/>
          </ac:spMkLst>
        </pc:spChg>
        <pc:picChg chg="add mod">
          <ac:chgData name="Софья Кудрявцева" userId="40bd01dcac2cc8fb" providerId="LiveId" clId="{C9281818-F8D0-4D3C-B458-D6DC75D7A257}" dt="2020-03-27T09:57:56.136" v="1956" actId="1076"/>
          <ac:picMkLst>
            <pc:docMk/>
            <pc:sldMk cId="2725456094" sldId="280"/>
            <ac:picMk id="4" creationId="{83C9D0C7-FE3A-46C9-9F9A-B7F97A684007}"/>
          </ac:picMkLst>
        </pc:picChg>
        <pc:picChg chg="add mod">
          <ac:chgData name="Софья Кудрявцева" userId="40bd01dcac2cc8fb" providerId="LiveId" clId="{C9281818-F8D0-4D3C-B458-D6DC75D7A257}" dt="2020-03-27T09:57:52.823" v="1955" actId="1076"/>
          <ac:picMkLst>
            <pc:docMk/>
            <pc:sldMk cId="2725456094" sldId="280"/>
            <ac:picMk id="6" creationId="{B90AF384-387B-4D4D-8506-243135A039A4}"/>
          </ac:picMkLst>
        </pc:picChg>
      </pc:sldChg>
      <pc:sldChg chg="modSp add">
        <pc:chgData name="Софья Кудрявцева" userId="40bd01dcac2cc8fb" providerId="LiveId" clId="{C9281818-F8D0-4D3C-B458-D6DC75D7A257}" dt="2020-03-27T10:27:43.259" v="2037" actId="21"/>
        <pc:sldMkLst>
          <pc:docMk/>
          <pc:sldMk cId="1170913470" sldId="281"/>
        </pc:sldMkLst>
        <pc:spChg chg="mod">
          <ac:chgData name="Софья Кудрявцева" userId="40bd01dcac2cc8fb" providerId="LiveId" clId="{C9281818-F8D0-4D3C-B458-D6DC75D7A257}" dt="2020-03-27T09:25:00.178" v="1695" actId="1076"/>
          <ac:spMkLst>
            <pc:docMk/>
            <pc:sldMk cId="1170913470" sldId="281"/>
            <ac:spMk id="2" creationId="{6DBDECD2-86F4-4643-B413-BD744449C2E4}"/>
          </ac:spMkLst>
        </pc:spChg>
        <pc:spChg chg="mod">
          <ac:chgData name="Софья Кудрявцева" userId="40bd01dcac2cc8fb" providerId="LiveId" clId="{C9281818-F8D0-4D3C-B458-D6DC75D7A257}" dt="2020-03-27T10:27:43.259" v="2037" actId="21"/>
          <ac:spMkLst>
            <pc:docMk/>
            <pc:sldMk cId="1170913470" sldId="281"/>
            <ac:spMk id="3" creationId="{22F91D33-F014-4B37-93EB-DB209C184C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37CDE-B334-4B74-8467-6491A5B2F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C28C7B-3F5F-4617-8C14-0DACC7953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BE782-AA1C-4CF6-8462-EBF6A1DA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102C-3365-4E0E-A906-771E6C3DF3F9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0A01DA-07A3-4D92-80D6-E1186098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F20FD6-70B1-4059-8B82-FFA116A4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03D-62FC-42E2-92D3-223BF1BF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58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6AC2C-2125-4AA5-80C3-09D59750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5278C5-A68A-43A2-861D-F99A3C9BF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3C1BC-CEE1-4971-9D5D-269EF08F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102C-3365-4E0E-A906-771E6C3DF3F9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4B7325-9E55-4B29-9702-1134C2CD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62FB09-E7E2-4189-8EFC-2DBC5803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03D-62FC-42E2-92D3-223BF1BF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13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C636AB-5DD8-47DC-98B5-177601211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EA332D-8635-4197-95E9-B11F4DFE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B0FEC-8FD7-4F1B-82E7-D8C4B929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102C-3365-4E0E-A906-771E6C3DF3F9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9347E-B760-4D9D-ADB8-82DD5E22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5721E7-C2DA-4727-9745-F5BAB7C0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03D-62FC-42E2-92D3-223BF1BF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91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CE766-5F4F-4890-87A1-03224C8C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34116-62EB-4621-BD24-6D64EA61D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ED0E6C-3D23-415C-88C3-1ACCDAA9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102C-3365-4E0E-A906-771E6C3DF3F9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19978-ECF2-4182-8E04-B1A756B7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C08A08-8975-4EB7-83A3-27E7DAD9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03D-62FC-42E2-92D3-223BF1BF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41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FC6BC-34DC-4F26-A249-82854DD1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147D87-D324-4131-970E-D7FD9D7B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E8ADC-6493-4A24-BCD9-1BFB99F0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102C-3365-4E0E-A906-771E6C3DF3F9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B8B718-9F83-442A-9B1C-1F5DBD56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D02AD1-13AF-40A6-862C-A0938554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03D-62FC-42E2-92D3-223BF1BF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63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5C43D-4218-41F5-81A4-51FBBF96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7AC83-5756-4135-BCF3-9A0E44189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2E6E19-CDCC-45D2-A1C8-AE0E265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59E528-A881-4CD6-87C0-ADBC1959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102C-3365-4E0E-A906-771E6C3DF3F9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052483-6C93-4D24-831F-CC599CEF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960859-A7D4-4AE1-A202-5ED68A60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03D-62FC-42E2-92D3-223BF1BF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9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55A3A-D048-452C-80F0-9D64DB49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D48A94-6D66-4AFD-8613-68593E3B8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8BEFEF-A6ED-4758-A548-4E69B3785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8F62B1-E2D0-47C2-91B2-B8700A3D4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9DF526-BA5E-46CC-8829-8BDA5A2B4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E0127A-9E8F-4B78-A52C-594E577F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102C-3365-4E0E-A906-771E6C3DF3F9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292872-8D62-4DDF-9F7A-F8EAA738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B0D412-317C-4BC9-8D5B-BC4C25C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03D-62FC-42E2-92D3-223BF1BF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77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FA9C2-1BDB-4C91-80DA-EE67CA21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4C044F-E926-4395-94EF-011489E4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102C-3365-4E0E-A906-771E6C3DF3F9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4696A9-0AAC-4FCA-BD10-A5A23837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92BF57-013A-4E9C-8CEB-E2D4BAFB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03D-62FC-42E2-92D3-223BF1BF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91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DCFBD4-2671-4020-ACCC-9E60FA41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102C-3365-4E0E-A906-771E6C3DF3F9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80A2A1-4EB1-422E-8304-943FDA49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66ED39-8A1A-46EB-AC25-0938436B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03D-62FC-42E2-92D3-223BF1BF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34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396B3-DA0D-4A9E-A62A-1DF4976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C24BC6-4888-43E6-A6EF-CC5C95F0A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A68F81-2720-4812-B5E2-B35C5CA17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7B8F18-EFD8-4128-BC07-5BD3F67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102C-3365-4E0E-A906-771E6C3DF3F9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133994-D128-4FFB-8D20-AAFB55A8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FEA90E-2E9B-483C-A770-2C00254B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03D-62FC-42E2-92D3-223BF1BF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37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92552-59D8-4AA6-9938-A9C08CE05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B4F75A-96C0-4727-82C4-98EB66B03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DC5964-DF07-4555-A913-F3D1C3E26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437FA4-29DF-4981-BD8E-B98C4A51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102C-3365-4E0E-A906-771E6C3DF3F9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E5AFDF-9858-40E6-976D-EE9D98F0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D09FAB-0F1F-411E-BA4D-EB227A7B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E03D-62FC-42E2-92D3-223BF1BF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06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C283E-7221-47C5-A986-D624E7D2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9ED820-124E-498F-BEF7-0BCABCD14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9971AD-F725-4EC3-AA41-B0E05D483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3102C-3365-4E0E-A906-771E6C3DF3F9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AF9DDF-96EF-46D0-A812-1BD70FD82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424786-AECE-4C2E-A7A9-0F6E60A9C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9E03D-62FC-42E2-92D3-223BF1BF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9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mlr.org/papers/volume20/18-598/18-598.pdf" TargetMode="External"/><Relationship Id="rId2" Type="http://schemas.openxmlformats.org/officeDocument/2006/relationships/hyperlink" Target="https://medium.com/@SmartLabAI/introduction-to-neural-architecture-search-reinforcement-learning-approach-55604772f17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802.03268" TargetMode="External"/><Relationship Id="rId4" Type="http://schemas.openxmlformats.org/officeDocument/2006/relationships/hyperlink" Target="https://arxiv.org/abs/1611.0157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914A6-6AEB-4BCC-8527-64A788577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8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Architecture Search</a:t>
            </a:r>
            <a:r>
              <a:rPr lang="ru-RU" dirty="0"/>
              <a:t> </a:t>
            </a:r>
            <a:br>
              <a:rPr lang="ru-RU" dirty="0"/>
            </a:b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1DD3ED-CD59-4CE3-92DE-95980FDC5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Кудрявцева Софья</a:t>
            </a:r>
          </a:p>
        </p:txBody>
      </p:sp>
    </p:spTree>
    <p:extLst>
      <p:ext uri="{BB962C8B-B14F-4D97-AF65-F5344CB8AC3E}">
        <p14:creationId xmlns:p14="http://schemas.microsoft.com/office/powerpoint/2010/main" val="2193539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6A5E1-82C0-4AB5-924A-792F7942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E5EF0-FAB3-4CBD-A726-B966F8526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2141537"/>
            <a:ext cx="10515600" cy="4351338"/>
          </a:xfrm>
        </p:spPr>
        <p:txBody>
          <a:bodyPr/>
          <a:lstStyle/>
          <a:p>
            <a:r>
              <a:rPr lang="en-US" dirty="0"/>
              <a:t>12,800</a:t>
            </a:r>
            <a:r>
              <a:rPr lang="ru-RU" dirty="0"/>
              <a:t> архитектур</a:t>
            </a:r>
          </a:p>
          <a:p>
            <a:r>
              <a:rPr lang="ru-RU" dirty="0"/>
              <a:t>800 </a:t>
            </a:r>
            <a:r>
              <a:rPr lang="en-US" dirty="0"/>
              <a:t>GPU</a:t>
            </a:r>
          </a:p>
          <a:p>
            <a:r>
              <a:rPr lang="en-US" dirty="0"/>
              <a:t>28 </a:t>
            </a:r>
            <a:r>
              <a:rPr lang="ru-RU" dirty="0"/>
              <a:t>дней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622387-10F3-4DC9-8CE1-E691A90D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19" y="834411"/>
            <a:ext cx="7308848" cy="56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0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A1FD9-C138-4A48-8982-48374D44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Слишком медленно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80E9E-330D-4C35-8362-80AA1B7CF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AC81DC-B5F1-458D-BB0A-2CA47B6C2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599" y="1504388"/>
            <a:ext cx="6956107" cy="46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847D4-212C-4958-B60C-FB1FA3C0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dirty="0"/>
              <a:t>Efficient Neural Architecture Search</a:t>
            </a:r>
            <a:endParaRPr lang="ru-RU" dirty="0"/>
          </a:p>
        </p:txBody>
      </p:sp>
      <p:pic>
        <p:nvPicPr>
          <p:cNvPr id="5" name="Объект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35958975-2ADC-4AB3-A617-93F4520F8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935364"/>
            <a:ext cx="5589587" cy="2987272"/>
          </a:xfrm>
        </p:spPr>
      </p:pic>
    </p:spTree>
    <p:extLst>
      <p:ext uri="{BB962C8B-B14F-4D97-AF65-F5344CB8AC3E}">
        <p14:creationId xmlns:p14="http://schemas.microsoft.com/office/powerpoint/2010/main" val="116331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07514-CF29-4514-B8C1-35D79CAB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Макро поиск</a:t>
            </a:r>
          </a:p>
        </p:txBody>
      </p:sp>
      <p:pic>
        <p:nvPicPr>
          <p:cNvPr id="5" name="Объект 4" descr="Изображение выглядит как снимок экрана, рисунок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6AEAB9A3-F989-453B-A984-FFBE8D92F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1431351"/>
            <a:ext cx="7348855" cy="5061524"/>
          </a:xfrm>
        </p:spPr>
      </p:pic>
    </p:spTree>
    <p:extLst>
      <p:ext uri="{BB962C8B-B14F-4D97-AF65-F5344CB8AC3E}">
        <p14:creationId xmlns:p14="http://schemas.microsoft.com/office/powerpoint/2010/main" val="248243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297AC-4885-4AD5-9393-12CEC060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 поиск</a:t>
            </a:r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90AF384-387B-4D4D-8506-243135A03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13" y="1690688"/>
            <a:ext cx="5932546" cy="4086041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C9D0C7-FE3A-46C9-9F9A-B7F97A684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01208" y="2651599"/>
            <a:ext cx="7064704" cy="155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5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57818-082F-4E0E-96D9-8EBEA39B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  <a:r>
              <a:rPr lang="en-US" dirty="0"/>
              <a:t>ENAS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35BA58-EEBA-409D-A391-EEB505BC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73" y="1256506"/>
            <a:ext cx="6729413" cy="5101209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31CA2F4D-42C7-4DA4-B16D-45ABE50B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05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CF918-8562-472D-B7EF-C26FE13B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F0FC4C-F30B-4385-B31B-6D8DD668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Опишите алгоритм работы </a:t>
            </a:r>
            <a:r>
              <a:rPr lang="en-US" dirty="0"/>
              <a:t>NAS </a:t>
            </a:r>
            <a:r>
              <a:rPr lang="ru-RU" dirty="0"/>
              <a:t>с помощью </a:t>
            </a:r>
            <a:r>
              <a:rPr lang="en-US" dirty="0"/>
              <a:t>reinforce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Как реализуются </a:t>
            </a:r>
            <a:r>
              <a:rPr lang="en-US" dirty="0"/>
              <a:t>skip connections </a:t>
            </a:r>
            <a:r>
              <a:rPr lang="ru-RU" dirty="0"/>
              <a:t>в </a:t>
            </a:r>
            <a:r>
              <a:rPr lang="en-US" dirty="0"/>
              <a:t>NAS</a:t>
            </a:r>
            <a:r>
              <a:rPr lang="ru-RU" dirty="0"/>
              <a:t>? Какие проблемы могут возникнуть и как они решаются? </a:t>
            </a:r>
          </a:p>
          <a:p>
            <a:pPr lvl="0"/>
            <a:r>
              <a:rPr lang="ru-RU" dirty="0"/>
              <a:t>За счет чего </a:t>
            </a:r>
            <a:r>
              <a:rPr lang="en-US" dirty="0"/>
              <a:t>ENAS</a:t>
            </a:r>
            <a:r>
              <a:rPr lang="ru-RU" dirty="0"/>
              <a:t> эффективнее простой реализации поиска нейронной архитектуры?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06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8626F-814B-4B46-A590-9A9028F3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Статьи про </a:t>
            </a:r>
            <a:r>
              <a:rPr lang="en-US" dirty="0"/>
              <a:t>NAS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506FF-0D6F-4347-B70A-FA1D1FB9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Обзорные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https://medium.com/@SmartLabAI/introduction-to-neural-architecture-search-reinforcement-learning-approach-55604772f173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http://jmlr.org/papers/volume20/18-598/18-598.pdf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Про </a:t>
            </a:r>
            <a:r>
              <a:rPr lang="en-US" dirty="0"/>
              <a:t>NAS</a:t>
            </a:r>
          </a:p>
          <a:p>
            <a:r>
              <a:rPr lang="ru-RU" dirty="0">
                <a:hlinkClick r:id="rId4"/>
              </a:rPr>
              <a:t>https://arxiv.org/abs/1611.01578</a:t>
            </a:r>
            <a:r>
              <a:rPr lang="en-US" dirty="0"/>
              <a:t> - NAS</a:t>
            </a:r>
            <a:endParaRPr lang="ru-RU" dirty="0"/>
          </a:p>
          <a:p>
            <a:r>
              <a:rPr lang="ru-RU" dirty="0">
                <a:hlinkClick r:id="rId5"/>
              </a:rPr>
              <a:t>https://arxiv.org/abs/1802.03268</a:t>
            </a:r>
            <a:r>
              <a:rPr lang="en-US" dirty="0"/>
              <a:t> - ENAS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4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DECD2-86F4-4643-B413-BD744449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681037"/>
            <a:ext cx="10515600" cy="1325563"/>
          </a:xfrm>
        </p:spPr>
        <p:txBody>
          <a:bodyPr/>
          <a:lstStyle/>
          <a:p>
            <a:r>
              <a:rPr lang="ru-RU" dirty="0"/>
              <a:t>Цель </a:t>
            </a:r>
            <a:r>
              <a:rPr lang="en-US" dirty="0"/>
              <a:t>NAS: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F91D33-F014-4B37-93EB-DB209C18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ru-RU" dirty="0"/>
              <a:t>Создать алгоритм, который будет выдавать описание нейронной сети для определенной задачи.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1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CFC1C2-2017-4614-8FAA-AAF58B27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38" y="2415105"/>
            <a:ext cx="9248775" cy="375285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8C14237-FF55-4A7B-96FE-27AF2D1D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126" y="928872"/>
            <a:ext cx="10515600" cy="4351338"/>
          </a:xfrm>
        </p:spPr>
        <p:txBody>
          <a:bodyPr/>
          <a:lstStyle/>
          <a:p>
            <a:r>
              <a:rPr lang="ru-RU" dirty="0"/>
              <a:t> Поле поиска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Стратегия алгоритма поиска</a:t>
            </a:r>
            <a:endParaRPr lang="en-US" dirty="0"/>
          </a:p>
          <a:p>
            <a:r>
              <a:rPr lang="ru-RU" dirty="0"/>
              <a:t>Стратегия оценки эффективности поиска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3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1528C-6615-4552-9C3F-FED29357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 поиска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A6C5D6-C3A3-41FF-94C2-A4008A8F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CC6C17-FD2F-418F-978A-D009D24F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825625"/>
            <a:ext cx="4210050" cy="40100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57410F-6F0D-454F-B380-DEA82646A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772" y="1932146"/>
            <a:ext cx="5585810" cy="41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6A3A2-37D2-489B-8753-55765678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с подкреплением</a:t>
            </a:r>
            <a:br>
              <a:rPr lang="en-US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E97A2E5-940C-4102-B9FC-44607C088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610" y="1690688"/>
            <a:ext cx="8752477" cy="39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9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88F28-5E71-4E78-9918-EA576C80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часы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80B1E3F6-F79C-4057-8DC5-6C950A9AF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46" y="2404347"/>
            <a:ext cx="8576019" cy="3009741"/>
          </a:xfrm>
        </p:spPr>
      </p:pic>
    </p:spTree>
    <p:extLst>
      <p:ext uri="{BB962C8B-B14F-4D97-AF65-F5344CB8AC3E}">
        <p14:creationId xmlns:p14="http://schemas.microsoft.com/office/powerpoint/2010/main" val="143578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A5DEA6-9B03-4C60-89F8-7E262B0B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09" y="1995011"/>
            <a:ext cx="10515600" cy="4351338"/>
          </a:xfrm>
        </p:spPr>
        <p:txBody>
          <a:bodyPr/>
          <a:lstStyle/>
          <a:p>
            <a:r>
              <a:rPr lang="ru-RU" dirty="0"/>
              <a:t>Контроллер максимизирует ожидаемое вознаграждение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5E7030-D691-4C02-9BDC-31189941D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658"/>
          <a:stretch/>
        </p:blipFill>
        <p:spPr>
          <a:xfrm>
            <a:off x="210381" y="2476025"/>
            <a:ext cx="11143419" cy="1101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0B24F3-AD9C-4FD4-ADCB-32D834511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74" b="39297"/>
          <a:stretch/>
        </p:blipFill>
        <p:spPr>
          <a:xfrm>
            <a:off x="609600" y="3947796"/>
            <a:ext cx="11143419" cy="1442721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4063C2-8473-4D54-820F-8D551F60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REINFORCE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56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F8B67E-E7F0-4656-BBC6-DCAE74D5B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 методу Монте – Карло эмпирически приближаем градиент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m – </a:t>
            </a:r>
            <a:r>
              <a:rPr lang="ru-RU" dirty="0"/>
              <a:t>количество дочерних архитектур в </a:t>
            </a:r>
            <a:r>
              <a:rPr lang="ru-RU" dirty="0" err="1"/>
              <a:t>батче</a:t>
            </a:r>
            <a:r>
              <a:rPr lang="ru-RU" dirty="0"/>
              <a:t>, выданном контроллером</a:t>
            </a:r>
          </a:p>
          <a:p>
            <a:r>
              <a:rPr lang="en-US" dirty="0"/>
              <a:t>T – </a:t>
            </a:r>
            <a:r>
              <a:rPr lang="ru-RU" dirty="0"/>
              <a:t>количество </a:t>
            </a:r>
            <a:r>
              <a:rPr lang="ru-RU" dirty="0" err="1"/>
              <a:t>гиперпараметров</a:t>
            </a:r>
            <a:r>
              <a:rPr lang="ru-RU" dirty="0"/>
              <a:t> дочерней модели</a:t>
            </a:r>
          </a:p>
          <a:p>
            <a:r>
              <a:rPr lang="en-US" dirty="0"/>
              <a:t>b – </a:t>
            </a:r>
            <a:r>
              <a:rPr lang="ru-RU" dirty="0" err="1"/>
              <a:t>бейзлайн</a:t>
            </a:r>
            <a:r>
              <a:rPr lang="ru-RU" dirty="0"/>
              <a:t>, который добавляется для уменьшения дисперсии оценки градиента. Равен скользящему среднему точности предыдущих дочерних моделей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B63134-8712-4F84-A86B-6B818A09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95" y="1760929"/>
            <a:ext cx="8668385" cy="166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1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76C65-893B-4B11-B877-5B5FD82D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connections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18837E-93C2-46A8-860D-69F9E677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506666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43832D-8CF3-45EE-8507-004024C4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31" y="1358265"/>
            <a:ext cx="8821289" cy="36175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13F9A-A786-499A-9684-89F57DCA1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4975863"/>
            <a:ext cx="113442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026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194</Words>
  <Application>Microsoft Office PowerPoint</Application>
  <PresentationFormat>Широкоэкранный</PresentationFormat>
  <Paragraphs>42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Neural Architecture Search   </vt:lpstr>
      <vt:lpstr>Цель NAS:</vt:lpstr>
      <vt:lpstr>Презентация PowerPoint</vt:lpstr>
      <vt:lpstr>Поле поиска</vt:lpstr>
      <vt:lpstr>Обучение с подкреплением </vt:lpstr>
      <vt:lpstr>Презентация PowerPoint</vt:lpstr>
      <vt:lpstr>Метод REINFORCE</vt:lpstr>
      <vt:lpstr>Презентация PowerPoint</vt:lpstr>
      <vt:lpstr>Skip connections</vt:lpstr>
      <vt:lpstr>Презентация PowerPoint</vt:lpstr>
      <vt:lpstr>Слишком медленно</vt:lpstr>
      <vt:lpstr>Efficient Neural Architecture Search</vt:lpstr>
      <vt:lpstr>Макро поиск</vt:lpstr>
      <vt:lpstr>Микро поиск</vt:lpstr>
      <vt:lpstr>Результаты ENAS</vt:lpstr>
      <vt:lpstr>Вопросы</vt:lpstr>
      <vt:lpstr>Статьи про 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Architecture Search </dc:title>
  <dc:creator>Софья Кудрявцева</dc:creator>
  <cp:lastModifiedBy>Софья Кудрявцева</cp:lastModifiedBy>
  <cp:revision>1</cp:revision>
  <dcterms:created xsi:type="dcterms:W3CDTF">2020-03-10T18:08:13Z</dcterms:created>
  <dcterms:modified xsi:type="dcterms:W3CDTF">2020-03-27T10:30:24Z</dcterms:modified>
</cp:coreProperties>
</file>