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94" r:id="rId7"/>
    <p:sldId id="271" r:id="rId8"/>
    <p:sldId id="293" r:id="rId9"/>
    <p:sldId id="295" r:id="rId10"/>
    <p:sldId id="297" r:id="rId11"/>
    <p:sldId id="289" r:id="rId12"/>
    <p:sldId id="270" r:id="rId13"/>
    <p:sldId id="298" r:id="rId14"/>
    <p:sldId id="275" r:id="rId15"/>
    <p:sldId id="260" r:id="rId16"/>
    <p:sldId id="296" r:id="rId17"/>
    <p:sldId id="299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30.11.2022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30.11.2022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adersfbtngdy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8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3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6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2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2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3rztxhcjm,kb.l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1647825"/>
            <a:ext cx="11153775" cy="3909217"/>
          </a:xfrm>
        </p:spPr>
        <p:txBody>
          <a:bodyPr rtlCol="0"/>
          <a:lstStyle/>
          <a:p>
            <a:pPr rtl="0"/>
            <a:r>
              <a:rPr lang="en-US" dirty="0"/>
              <a:t>Improving Standard Transformer Models for 3D Point Cloud Understanding with Image Pretraining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58CBC35-057D-96BB-DFEF-BDC64AB4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2514"/>
            <a:ext cx="4791744" cy="440116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08BE742-A114-CDD2-8EB0-F3667E33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517" y="1650026"/>
            <a:ext cx="4944165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9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4E0017-7843-8330-D5F5-DC7FFCD0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46" y="1107416"/>
            <a:ext cx="4858428" cy="48870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316ABF-0B03-14FF-03A5-E20CD9C2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54942"/>
            <a:ext cx="490606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FDFF9C-DE26-A75A-D20C-8B75F241E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80"/>
          <a:stretch/>
        </p:blipFill>
        <p:spPr>
          <a:xfrm>
            <a:off x="1929174" y="1913945"/>
            <a:ext cx="8333652" cy="3455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90C3F8-09FE-E462-4883-F77B1980F48B}"/>
              </a:ext>
            </a:extLst>
          </p:cNvPr>
          <p:cNvSpPr txBox="1"/>
          <p:nvPr/>
        </p:nvSpPr>
        <p:spPr>
          <a:xfrm>
            <a:off x="3351872" y="574316"/>
            <a:ext cx="7001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Ablation Study of the </a:t>
            </a:r>
            <a:r>
              <a:rPr lang="en-US" sz="2800" b="1" dirty="0" err="1"/>
              <a:t>PViT</a:t>
            </a:r>
            <a:r>
              <a:rPr lang="en-US" sz="2800" b="1" dirty="0"/>
              <a:t> Architecture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9AEB57-4357-72A7-D905-7DCF557F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518"/>
            <a:ext cx="10183646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1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4CC80-11E9-ED5A-344B-70935581E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1891B-0395-13E7-57B9-F22D9457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32092"/>
            <a:ext cx="6935470" cy="519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Дата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BA698D3-E39A-3F09-D82B-5DD8F57C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6" y="995680"/>
            <a:ext cx="9751925" cy="4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3D44821-2C9C-9D79-C43A-5B1B4165DAC0}"/>
              </a:ext>
            </a:extLst>
          </p:cNvPr>
          <p:cNvSpPr txBox="1">
            <a:spLocks/>
          </p:cNvSpPr>
          <p:nvPr/>
        </p:nvSpPr>
        <p:spPr>
          <a:xfrm>
            <a:off x="9022081" y="3992881"/>
            <a:ext cx="3830320" cy="1920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DC78D-3899-EDD9-C9E0-8CFB1510BFA8}"/>
              </a:ext>
            </a:extLst>
          </p:cNvPr>
          <p:cNvSpPr txBox="1"/>
          <p:nvPr/>
        </p:nvSpPr>
        <p:spPr>
          <a:xfrm>
            <a:off x="1374139" y="906601"/>
            <a:ext cx="65093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Key ideas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Modify the tokenizer, progressively project input point clouds into tokens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Append global representations in the decoder, such as the </a:t>
            </a:r>
            <a:r>
              <a:rPr lang="en-US" sz="3600" dirty="0" err="1"/>
              <a:t>maxpooled</a:t>
            </a:r>
            <a:r>
              <a:rPr lang="en-US" sz="3600" dirty="0"/>
              <a:t> tokens</a:t>
            </a:r>
          </a:p>
          <a:p>
            <a:pPr rtl="0"/>
            <a:endParaRPr lang="en-US" sz="3600" dirty="0"/>
          </a:p>
          <a:p>
            <a:pPr marL="285750" indent="-285750">
              <a:buFontTx/>
              <a:buChar char="-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919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CC88AB-74C6-141C-C5EC-BF0D6F89DDB1}"/>
              </a:ext>
            </a:extLst>
          </p:cNvPr>
          <p:cNvSpPr txBox="1"/>
          <p:nvPr/>
        </p:nvSpPr>
        <p:spPr>
          <a:xfrm>
            <a:off x="3530600" y="2737031"/>
            <a:ext cx="6106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/>
              <a:t>PViT</a:t>
            </a:r>
            <a:r>
              <a:rPr lang="en-US" sz="6000" dirty="0"/>
              <a:t> Network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07010"/>
            <a:ext cx="8102600" cy="2597150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Tokenizer t: Progressive Point Patch Embedding.</a:t>
            </a:r>
            <a:endParaRPr lang="ru-RU" sz="3600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91D9C27-325F-111B-B5E4-8B6569F57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99" y="2804160"/>
            <a:ext cx="6664154" cy="21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403" y="1574497"/>
            <a:ext cx="8007668" cy="673420"/>
          </a:xfrm>
        </p:spPr>
        <p:txBody>
          <a:bodyPr rtlCol="0">
            <a:noAutofit/>
          </a:bodyPr>
          <a:lstStyle/>
          <a:p>
            <a:pPr rtl="0"/>
            <a:r>
              <a:rPr lang="en-US" sz="3200"/>
              <a:t>Decoder g: Feature Propagation with Global Representation Appending.</a:t>
            </a:r>
            <a:endParaRPr lang="ru-RU" sz="3200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327CC0-ADDC-F6E6-BD5F-92C876AA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05" y="3809373"/>
            <a:ext cx="3628972" cy="547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8D933D-2CCF-FEFE-0C4A-5B7135903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605" y="4736116"/>
            <a:ext cx="3010632" cy="547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D80DE-8E3C-E343-F46E-1069CF926E08}"/>
              </a:ext>
            </a:extLst>
          </p:cNvPr>
          <p:cNvSpPr txBox="1"/>
          <p:nvPr/>
        </p:nvSpPr>
        <p:spPr>
          <a:xfrm>
            <a:off x="25146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 of the global representation appending for every point xi i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A39F-80C1-BB9B-DB16-F6FE0911C961}"/>
              </a:ext>
            </a:extLst>
          </p:cNvPr>
          <p:cNvSpPr txBox="1"/>
          <p:nvPr/>
        </p:nvSpPr>
        <p:spPr>
          <a:xfrm>
            <a:off x="2569563" y="38781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segmentation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05573-19F4-D9FF-4888-73ABF39D61D5}"/>
              </a:ext>
            </a:extLst>
          </p:cNvPr>
          <p:cNvSpPr txBox="1"/>
          <p:nvPr/>
        </p:nvSpPr>
        <p:spPr>
          <a:xfrm>
            <a:off x="2514600" y="4846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3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CC88AB-74C6-141C-C5EC-BF0D6F89DDB1}"/>
              </a:ext>
            </a:extLst>
          </p:cNvPr>
          <p:cNvSpPr txBox="1"/>
          <p:nvPr/>
        </p:nvSpPr>
        <p:spPr>
          <a:xfrm>
            <a:off x="3144520" y="1043466"/>
            <a:ext cx="6106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Pix4Point</a:t>
            </a:r>
            <a:endParaRPr lang="ru-R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5DA8D-CAC7-3BD1-81DE-0F62FADC9B97}"/>
              </a:ext>
            </a:extLst>
          </p:cNvPr>
          <p:cNvSpPr txBox="1"/>
          <p:nvPr/>
        </p:nvSpPr>
        <p:spPr>
          <a:xfrm>
            <a:off x="1010920" y="3068320"/>
            <a:ext cx="6233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Pretraining Stage</a:t>
            </a:r>
            <a:endParaRPr lang="ru-RU" sz="36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3600" b="0" dirty="0">
                <a:effectLst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</a:rPr>
              <a:t>Weight Transfer Stage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11B77-45FF-EEAB-319A-C8B3BF44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65" y="5184894"/>
            <a:ext cx="3334215" cy="743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AFC1C-7321-03A7-70A7-8066CBD07291}"/>
              </a:ext>
            </a:extLst>
          </p:cNvPr>
          <p:cNvSpPr txBox="1"/>
          <p:nvPr/>
        </p:nvSpPr>
        <p:spPr>
          <a:xfrm>
            <a:off x="1010920" y="5184894"/>
            <a:ext cx="610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</a:rPr>
              <a:t>Finetuning Stage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869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D0F074B-03CE-AD96-EFAC-DEC9D2BF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1" y="766913"/>
            <a:ext cx="10318246" cy="53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EFA933-6E51-4067-DE74-D8BF9F20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17" y="384253"/>
            <a:ext cx="5220365" cy="59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1345</TotalTime>
  <Words>130</Words>
  <Application>Microsoft Office PowerPoint</Application>
  <PresentationFormat>Широкоэкранный</PresentationFormat>
  <Paragraphs>56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Одиночная линия</vt:lpstr>
      <vt:lpstr>Improving Standard Transformer Models for 3D Point Cloud Understanding with Image Pretraining</vt:lpstr>
      <vt:lpstr>Презентация PowerPoint</vt:lpstr>
      <vt:lpstr>Презентация PowerPoint</vt:lpstr>
      <vt:lpstr>Презентация PowerPoint</vt:lpstr>
      <vt:lpstr>Tokenizer t: Progressive Point Patch Embedding.</vt:lpstr>
      <vt:lpstr>Decoder g: Feature Propagation with Global Representation Appending.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Standard Transformer Models for 3D Point Cloud Understanding with Image Pretraining</dc:title>
  <dc:creator>Лилия Курченко</dc:creator>
  <cp:lastModifiedBy>Лилия Курченко</cp:lastModifiedBy>
  <cp:revision>1</cp:revision>
  <dcterms:created xsi:type="dcterms:W3CDTF">2022-11-30T10:33:04Z</dcterms:created>
  <dcterms:modified xsi:type="dcterms:W3CDTF">2022-12-01T08:58:34Z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