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640cecc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640cecc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640cecc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640cecc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640ceccd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640ceccd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640cecc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640cecc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640ceccd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640ceccd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640cecc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640cecc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b5e9075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b5e9075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l.acm.org/doi/abs/10.1145/3510003.3510203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9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9050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100">
                <a:highlight>
                  <a:srgbClr val="FFFFFF"/>
                </a:highlight>
              </a:rPr>
              <a:t>Synchromesh: Reliable code generation from pre-trained language models</a:t>
            </a:r>
            <a:endParaRPr b="1" sz="31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0700" y="333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Ревью выполнил: Аъзам Бехруз Хусан угли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Как работает модель</a:t>
            </a:r>
            <a:endParaRPr b="1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9178"/>
            <a:ext cx="9144003" cy="258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Synchromesh</a:t>
            </a:r>
            <a:endParaRPr b="1"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4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Опубликован в январе </a:t>
            </a:r>
            <a:r>
              <a:rPr b="1" lang="ru" sz="2100">
                <a:solidFill>
                  <a:schemeClr val="accent4"/>
                </a:solidFill>
              </a:rPr>
              <a:t>2022</a:t>
            </a:r>
            <a:r>
              <a:rPr lang="ru">
                <a:solidFill>
                  <a:schemeClr val="dk1"/>
                </a:solidFill>
              </a:rPr>
              <a:t> года исследовательской группой Microsoft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У статьи 2 основных автора: </a:t>
            </a:r>
            <a:r>
              <a:rPr b="1" lang="ru">
                <a:solidFill>
                  <a:schemeClr val="dk1"/>
                </a:solidFill>
              </a:rPr>
              <a:t>Gabriel Poesia и  Александр Полозов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предыдущих статьях Александра рассматривались архитектурные ограничители для генерации кода: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“Structure-Grounded Pretraining for Text-to-SQL”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“RAT-SQL: Relation-Aware Schema Encoding and Linking for Text-to-SQL Parsers”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620"/>
              <a:t>Базовые статьи</a:t>
            </a:r>
            <a:endParaRPr b="1" sz="26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“In-ide code generation from natural language: Promise and challenges”</a:t>
            </a:r>
            <a:endParaRPr sz="19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“Program Synthesis with Large Language Models”.</a:t>
            </a:r>
            <a:endParaRPr sz="19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Цитирования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2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“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Jigsaw: Large language models meet program synthesi</a:t>
            </a:r>
            <a:r>
              <a:rPr lang="ru">
                <a:solidFill>
                  <a:schemeClr val="dk1"/>
                </a:solidFill>
              </a:rPr>
              <a:t>s” - в этой статье был представлен новый подход к дополнению больших языковых моделей этапами </a:t>
            </a:r>
            <a:r>
              <a:rPr b="1" lang="ru">
                <a:solidFill>
                  <a:schemeClr val="dk1"/>
                </a:solidFill>
              </a:rPr>
              <a:t>постобработки</a:t>
            </a:r>
            <a:r>
              <a:rPr lang="ru">
                <a:solidFill>
                  <a:schemeClr val="dk1"/>
                </a:solidFill>
              </a:rPr>
              <a:t>, основанными на методах анализа и синтеза программ, которые понимают </a:t>
            </a:r>
            <a:r>
              <a:rPr lang="ru" u="sng">
                <a:solidFill>
                  <a:schemeClr val="dk1"/>
                </a:solidFill>
              </a:rPr>
              <a:t>синтаксис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lang="ru" u="sng">
                <a:solidFill>
                  <a:schemeClr val="dk1"/>
                </a:solidFill>
              </a:rPr>
              <a:t>семантику</a:t>
            </a:r>
            <a:r>
              <a:rPr lang="ru">
                <a:solidFill>
                  <a:schemeClr val="dk1"/>
                </a:solidFill>
              </a:rPr>
              <a:t> программ.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10155"/>
            <a:ext cx="9144003" cy="243334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Сильные стороны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Очень подробный аппендикс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Ясно выделены два нововведения: улучшение выбора подсказок и ограничение выхода модели.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методе CSD проделана значительная математическая работа, которая может быть использована для построения архитектурных ограничителей для других языков. 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Статья написана простым понятным языком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Что можно улучшить или предложить?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Введение CSD должно было сделать невозможным генерацию невалидной программы, но авторы добились только </a:t>
            </a:r>
            <a:r>
              <a:rPr b="1" lang="ru">
                <a:solidFill>
                  <a:schemeClr val="dk1"/>
                </a:solidFill>
              </a:rPr>
              <a:t>85% valid</a:t>
            </a:r>
            <a:r>
              <a:rPr lang="ru">
                <a:solidFill>
                  <a:schemeClr val="dk1"/>
                </a:solidFill>
              </a:rPr>
              <a:t> в лучшем случае(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Архитектурное ограничение может быть применимо для интерпретируемых языков программирования, таких как </a:t>
            </a:r>
            <a:r>
              <a:rPr b="1" lang="ru">
                <a:solidFill>
                  <a:schemeClr val="dk1"/>
                </a:solidFill>
              </a:rPr>
              <a:t>Python</a:t>
            </a:r>
            <a:r>
              <a:rPr lang="ru">
                <a:solidFill>
                  <a:schemeClr val="dk1"/>
                </a:solidFill>
              </a:rPr>
              <a:t> или </a:t>
            </a:r>
            <a:r>
              <a:rPr b="1" lang="ru">
                <a:solidFill>
                  <a:schemeClr val="dk1"/>
                </a:solidFill>
              </a:rPr>
              <a:t>JavaScript</a:t>
            </a:r>
            <a:r>
              <a:rPr lang="ru">
                <a:solidFill>
                  <a:schemeClr val="dk1"/>
                </a:solidFill>
              </a:rPr>
              <a:t>. В этих языках применим математический аппарат представленный в рамках статьи, т.к. возможна частичная компиляция кода.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50" y="287313"/>
            <a:ext cx="6475260" cy="456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