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fb2af12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fb2af12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fb2af124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fb2af124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fb2af12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fb2af12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fb2af124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fb2af12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c2bbeeee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c2bbeeee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fb2af124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fb2af124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fb2af124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fb2af124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fb2af124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fb2af124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3722c96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3722c96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af4c327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af4c327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af4c327c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af4c327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af4c327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af4c327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e0ce65d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e0ce65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e0ce65d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e0ce65d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fb2af12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fb2af12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e0ce65d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e0ce65d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e0ce65d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e0ce65d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5675" y="1500900"/>
            <a:ext cx="8520600" cy="21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Training a Helpful and Harmless Assistant with Reinforcement Learning from Human Feedback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97700" y="4637775"/>
            <a:ext cx="754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Докладчик: Аъзам Бехруз Хусан угли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714500"/>
            <a:ext cx="8520600" cy="28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>
                <a:solidFill>
                  <a:schemeClr val="dk1"/>
                </a:solidFill>
              </a:rPr>
              <a:t>Большие PM - более робастные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0911"/>
            <a:ext cx="9144000" cy="356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144000" y="247675"/>
            <a:ext cx="885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" sz="2220"/>
              <a:t>Противоречие между полезностью и безвредностью при обучении RLHF</a:t>
            </a:r>
            <a:endParaRPr b="1" sz="2220"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418475"/>
            <a:ext cx="8520600" cy="31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Чтоб быть безвредным можно просто </a:t>
            </a:r>
            <a:r>
              <a:rPr b="1" lang="ru" sz="2300">
                <a:solidFill>
                  <a:schemeClr val="dk1"/>
                </a:solidFill>
              </a:rPr>
              <a:t>не</a:t>
            </a:r>
            <a:r>
              <a:rPr lang="ru" sz="2100">
                <a:solidFill>
                  <a:schemeClr val="dk1"/>
                </a:solidFill>
              </a:rPr>
              <a:t> отвечать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70" y="0"/>
            <a:ext cx="77014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Special skills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Summarization as a special skill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5" y="1192147"/>
            <a:ext cx="9144000" cy="3105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Code generation as a special skill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3920"/>
            <a:ext cx="9144000" cy="3173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38" y="395288"/>
            <a:ext cx="701992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3700">
                <a:solidFill>
                  <a:schemeClr val="dk1"/>
                </a:solidFill>
              </a:rPr>
              <a:t>Спасибо за внимание</a:t>
            </a:r>
            <a:endParaRPr b="1"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8772"/>
              <a:buFont typeface="Arial"/>
              <a:buNone/>
            </a:pPr>
            <a:r>
              <a:rPr b="1" lang="ru" sz="2553"/>
              <a:t>Helpfulness vs harmlessness</a:t>
            </a:r>
            <a:endParaRPr b="1" sz="2553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5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Попытка сделать ответы “</a:t>
            </a:r>
            <a:r>
              <a:rPr b="1" lang="ru">
                <a:solidFill>
                  <a:schemeClr val="dk1"/>
                </a:solidFill>
              </a:rPr>
              <a:t>безопасными</a:t>
            </a:r>
            <a:r>
              <a:rPr lang="ru">
                <a:solidFill>
                  <a:schemeClr val="dk1"/>
                </a:solidFill>
              </a:rPr>
              <a:t>” часто приводит к тому, что ответ становится не достаточно информативным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С другой стороны, информация в ответе может придуманной или причинить вред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075" y="2647625"/>
            <a:ext cx="8285474" cy="24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53"/>
              <a:t>Three main techniques</a:t>
            </a:r>
            <a:endParaRPr b="1" sz="2553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Reinforcement learning from human feedback (RLHF).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Preference modeling (PMing).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Iterated Online RLHF.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7856"/>
            <a:ext cx="9144000" cy="4407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567"/>
            <a:ext cx="9143999" cy="481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1565"/>
            <a:ext cx="9143999" cy="4360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20"/>
              <a:t>Iterated Online RLHF</a:t>
            </a:r>
            <a:endParaRPr b="1" sz="222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PMs постепенно становятся менее откалиброванными и менее надежными при более высоких баллах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Это вызвано нехваткой данных в этом режиме с высоким баллом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042" y="0"/>
            <a:ext cx="68839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109"/>
            <a:ext cx="9143999" cy="5055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