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1D4D-0D12-D2F3-DC5E-712F19710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E0093-262D-B4AF-7262-582F2775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995-1284-0175-523E-3D59177E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A4B-CB63-AB57-3F92-28358C0F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37FE-FF29-8D15-2782-3869D6AF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947E-6A7E-CFFC-D7B0-6EC39E4F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8D7E-FF29-E95B-6303-0508D2C4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CF33-9397-2F0B-DFFD-C74DCC4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7AD0-798B-6E3B-C4EE-BC284958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023D-798F-7D60-89D4-6BFEC5F2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591F-CE4F-1BF0-41FD-B16BB8CE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BDF6-F41A-973C-A2C2-4B019DA1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F394-FEF0-0D51-E406-ABFB92AA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6D8E-8EBA-4C8D-FF3B-D3C4088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1EEE-DFE6-D660-48A1-D9E8D5E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6827-19B1-AC22-DAFA-BC3A54DB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695-2807-C557-91D5-F250C5C4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B46A-E2AE-53A1-1E35-9577D824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F560-B792-F449-4D62-D7D080E0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E288-8461-714D-502F-219ABC2E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7928-4995-1412-FF28-A1EDA0C5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CC20-D47E-7B27-C1D5-05D429C6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BF66-B9E0-F463-C005-3A2DD680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53DC-5C17-3197-068F-094EF354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1695-529E-A0A5-5D87-73D10C50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6739-1608-70D2-6383-068F8D3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CFAA-FEC0-C5AE-8834-F7BBF854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BAD7-8521-E809-D5A7-B0292756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1B04-5DC1-6215-702E-110B5717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649E-F8D8-73CC-77A7-F60D3D4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FE2E-99BC-E923-0B25-2610344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5F69-78E2-C5C8-C206-4D71449C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611-B773-8CE3-7511-D1041ADE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99CDF-7B8C-4DAD-2E92-57C16E6B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5D532-D63A-A65E-ECD2-4958EE7DA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12A9-83F8-6FAA-5C08-66177B3DE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1B792-ADF0-BF57-2187-39671F96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AF509-98D1-49C9-9A2B-FE02FE5D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CDAD2-AAB9-13C4-5A4B-E2CBBAE1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AACF-5374-5E5E-FB1A-B5688117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02293-BDDB-9F6E-3614-4CCE1D92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3A28A-F594-9836-FE24-5023E4A1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AF7A-FB65-2EB4-0479-3F68FF41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C8D07-D30E-FBA6-A010-7B43DE3C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B4E6-D166-F60E-4AC8-6232AE73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1714-6B1D-3948-95B8-A66BFAF5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8ECB-FBB2-C23A-B3C1-5A51EA8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9115-24C0-CAC5-5A93-AB3821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06EC-2826-D5B8-04F0-9AEC1675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069C-3523-E865-9629-1541E310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F042-65D5-252A-D951-D553630C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FF98-7434-AA1B-6E7F-4D53FE7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4D84-61C0-4119-9419-03DFDE7F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84412-E5BD-F997-5DD6-80F4A2D64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F6F6E-A141-F660-F682-14D9A3FB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24ED7-6290-8355-A5D0-1AAAAC6D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CBF2-41F8-A245-597A-AEDE6A53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1838-AEFF-2AF9-D9C0-CCC5D937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7AA44-8A3E-A66D-C422-D103A467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5E26-D3EB-3B58-2CC1-7D544B60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C33F-73EA-983D-B633-4B63DD68C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698A-11FA-42EB-BA7B-FABDB45F8AC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C6A5-D19C-D895-8D2E-B26E300A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EBDF-EA8A-B60D-A033-B9E185E56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2FF7-4C89-471C-8322-C8901902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3D0857-841D-DF43-A6CB-6354ECDEF49E}"/>
                  </a:ext>
                </a:extLst>
              </p:cNvPr>
              <p:cNvSpPr txBox="1"/>
              <p:nvPr/>
            </p:nvSpPr>
            <p:spPr>
              <a:xfrm>
                <a:off x="186763" y="1346791"/>
                <a:ext cx="227536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Population distribution of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3D0857-841D-DF43-A6CB-6354ECDE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3" y="1346791"/>
                <a:ext cx="2275368" cy="923330"/>
              </a:xfrm>
              <a:prstGeom prst="rect">
                <a:avLst/>
              </a:prstGeom>
              <a:blipFill>
                <a:blip r:embed="rId2"/>
                <a:stretch>
                  <a:fillRect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EF4237-C333-0525-7248-73741B07BD46}"/>
              </a:ext>
            </a:extLst>
          </p:cNvPr>
          <p:cNvSpPr txBox="1"/>
          <p:nvPr/>
        </p:nvSpPr>
        <p:spPr>
          <a:xfrm>
            <a:off x="2646583" y="1371259"/>
            <a:ext cx="227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Algebra/Calculus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9BAC-215E-3573-9734-EFEF676D54A3}"/>
              </a:ext>
            </a:extLst>
          </p:cNvPr>
          <p:cNvSpPr txBox="1"/>
          <p:nvPr/>
        </p:nvSpPr>
        <p:spPr>
          <a:xfrm>
            <a:off x="2462131" y="1832924"/>
            <a:ext cx="26757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Identification Framework/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9E87DF-64FE-F637-220A-9BE7ACCB7204}"/>
                  </a:ext>
                </a:extLst>
              </p:cNvPr>
              <p:cNvSpPr txBox="1"/>
              <p:nvPr/>
            </p:nvSpPr>
            <p:spPr>
              <a:xfrm>
                <a:off x="5341858" y="1346791"/>
                <a:ext cx="227536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Population Parameters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9E87DF-64FE-F637-220A-9BE7ACCB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858" y="1346791"/>
                <a:ext cx="2275368" cy="923330"/>
              </a:xfrm>
              <a:prstGeom prst="rect">
                <a:avLst/>
              </a:prstGeom>
              <a:blipFill>
                <a:blip r:embed="rId3"/>
                <a:stretch>
                  <a:fillRect t="-3268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B89FB76-A37D-08F5-C8EC-8F2AA3A688C6}"/>
              </a:ext>
            </a:extLst>
          </p:cNvPr>
          <p:cNvSpPr txBox="1"/>
          <p:nvPr/>
        </p:nvSpPr>
        <p:spPr>
          <a:xfrm>
            <a:off x="7270050" y="1285790"/>
            <a:ext cx="227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83770-D761-B07D-84D4-DB5CF805E450}"/>
              </a:ext>
            </a:extLst>
          </p:cNvPr>
          <p:cNvSpPr txBox="1"/>
          <p:nvPr/>
        </p:nvSpPr>
        <p:spPr>
          <a:xfrm>
            <a:off x="9198241" y="1346791"/>
            <a:ext cx="22753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Interpretation </a:t>
            </a:r>
          </a:p>
          <a:p>
            <a:pPr algn="ctr"/>
            <a:r>
              <a:rPr lang="en-US" dirty="0"/>
              <a:t>Causal</a:t>
            </a:r>
          </a:p>
          <a:p>
            <a:pPr algn="ctr"/>
            <a:r>
              <a:rPr lang="en-US" dirty="0"/>
              <a:t>Approximation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F6FC9-9F43-1C10-5EE6-EAC101215AEB}"/>
                  </a:ext>
                </a:extLst>
              </p:cNvPr>
              <p:cNvSpPr txBox="1"/>
              <p:nvPr/>
            </p:nvSpPr>
            <p:spPr>
              <a:xfrm>
                <a:off x="186763" y="4126215"/>
                <a:ext cx="2275368" cy="957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distribution (Empirical Distribution Function)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F6FC9-9F43-1C10-5EE6-EAC10121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3" y="4126215"/>
                <a:ext cx="2275368" cy="957121"/>
              </a:xfrm>
              <a:prstGeom prst="rect">
                <a:avLst/>
              </a:prstGeom>
              <a:blipFill>
                <a:blip r:embed="rId4"/>
                <a:stretch>
                  <a:fillRect l="-2133" t="-3145" r="-3200" b="-62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03AC47-2B30-8126-C5AB-9D647779E5D1}"/>
              </a:ext>
            </a:extLst>
          </p:cNvPr>
          <p:cNvSpPr txBox="1"/>
          <p:nvPr/>
        </p:nvSpPr>
        <p:spPr>
          <a:xfrm>
            <a:off x="2363970" y="3958444"/>
            <a:ext cx="26757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Estimation Framework/ Assumption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3DFC7-ABF2-B0AD-75E2-E9791D89355B}"/>
              </a:ext>
            </a:extLst>
          </p:cNvPr>
          <p:cNvSpPr txBox="1"/>
          <p:nvPr/>
        </p:nvSpPr>
        <p:spPr>
          <a:xfrm>
            <a:off x="2646583" y="4659389"/>
            <a:ext cx="227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65205E-926A-A49A-EDCC-937F91A7F34B}"/>
                  </a:ext>
                </a:extLst>
              </p:cNvPr>
              <p:cNvSpPr txBox="1"/>
              <p:nvPr/>
            </p:nvSpPr>
            <p:spPr>
              <a:xfrm>
                <a:off x="5341858" y="4416390"/>
                <a:ext cx="2275368" cy="3767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65205E-926A-A49A-EDCC-937F91A7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858" y="4416390"/>
                <a:ext cx="2275368" cy="376770"/>
              </a:xfrm>
              <a:prstGeom prst="rect">
                <a:avLst/>
              </a:prstGeom>
              <a:blipFill>
                <a:blip r:embed="rId5"/>
                <a:stretch>
                  <a:fillRect t="-312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AF90C60-87E7-112A-6413-A0434BF10CB3}"/>
              </a:ext>
            </a:extLst>
          </p:cNvPr>
          <p:cNvSpPr txBox="1"/>
          <p:nvPr/>
        </p:nvSpPr>
        <p:spPr>
          <a:xfrm>
            <a:off x="5988440" y="2962317"/>
            <a:ext cx="2675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8ED44D-833B-BC7F-FDFE-8041261910D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62131" y="1808456"/>
            <a:ext cx="287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88643-5F1F-76BB-7DB5-4735E917AA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617226" y="1808456"/>
            <a:ext cx="1581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AC979-EFCE-668E-1AB2-431DEE6D9EED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324447" y="2270121"/>
            <a:ext cx="0" cy="18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31019E-22A5-52ED-7FCB-AD4E2D54662D}"/>
              </a:ext>
            </a:extLst>
          </p:cNvPr>
          <p:cNvSpPr txBox="1"/>
          <p:nvPr/>
        </p:nvSpPr>
        <p:spPr>
          <a:xfrm>
            <a:off x="331304" y="2798680"/>
            <a:ext cx="9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A5720-A9EA-7BD0-2449-EEFE204D41F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462131" y="4604775"/>
            <a:ext cx="287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CBDB0-460E-B25E-974D-8F421D3292F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479542" y="2270121"/>
            <a:ext cx="0" cy="214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2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1</cp:revision>
  <dcterms:created xsi:type="dcterms:W3CDTF">2022-09-24T18:43:28Z</dcterms:created>
  <dcterms:modified xsi:type="dcterms:W3CDTF">2022-09-24T19:03:24Z</dcterms:modified>
</cp:coreProperties>
</file>