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521E-0E02-463A-9582-31CF944F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24014-6ADA-4F89-A20D-F099582F8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9ACE-7303-4155-83AD-A4804BCF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00EA-75E8-45F5-976F-BD896A89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C4D5-EC0C-4654-84D7-49CF1110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115F-0E33-452D-AE09-2A059CCC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BD23-4C65-444E-8ED4-1AAF2861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12D1-11CC-429F-960F-58047C5E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24EF-CF5C-4AB2-B783-3F8C212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CB3C-92E7-4DB4-9981-B6F1E1CD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6219D-0588-47A5-8669-2C11B3430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EFCF-C678-4F73-BF9D-A073C0CB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910D-6A52-405F-999B-55DC2F4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6D49-E1EA-4775-BFF3-8ABDC60F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A95C-70C9-490B-81CB-3BDD8A99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DA7C-441C-4161-8C0D-3C73EA8A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807A-29AD-4B38-B578-05451C83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4D55-0E41-4C37-996E-66EB3D2C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4A34-F09B-44C7-B4A6-24F398E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92E2-EBD9-4E42-B9A0-26CA89F8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112-EA63-488A-BFE7-5EA5CCBA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C0A6C-A318-4973-B81E-E972A93C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6D86-A777-4386-A075-2D0D6F45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0B6E3-2288-486C-9545-FE0CA5E2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2E76-5D73-4A6A-A2F6-6F3CF15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FD79-1036-43BF-A1BC-0F63EFE9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389E-F8C6-4010-9994-78AEF04D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FB93-9995-4E24-8DD6-26764687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A16A9-F1DD-4A3E-B0E2-DC86E17E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7168-EAFB-4240-9CAC-ABEB52D1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FED7-1F9D-4EBE-BB6A-5B36C74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096D-E483-4FA1-B85E-39ED8A01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71BC-4BC6-43E5-937D-653071F3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8FF6E-8049-4E3E-9E07-621C9157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AF61C-3576-4670-B3AA-B2977244A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614E6-EF0E-41E3-B52F-BC2D9B9C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FF361-9D92-4786-9844-AB80A9FF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EF3C5-31EA-4877-AC93-6DACCC25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C1DEB-4533-478D-B477-ECA30D4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3245-BBBC-4D6F-8F21-EF45F38D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37ED-18BE-4911-B7A6-53390278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85ED1-94E4-43AA-801C-1074E37E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F04EA-A1B6-42BB-AB96-7E8AF6BA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91646-5C51-4AC3-A76E-48958F4C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77EB-1D54-491B-8A17-28C235A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BAE-3C5B-45C8-AEE1-D64CD845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AB6-2D88-46ED-B70F-341BA52B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8CEE-B21E-40EF-BA0F-0C10B4E1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B0BE0-C26F-4D81-8442-A58CE6F3B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954B-F2E0-4C45-B97B-73F87CD5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CF8A-9FB4-46A2-B297-805E5B54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06F1-B609-4E62-971F-E6BF597A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7232-B7D3-47EB-9C10-BFD16ACE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08244-7431-496B-9295-6DF7CA0F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7EA37-3386-498F-8FF5-73F812662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41738-7059-4604-8E0D-0D63A139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6F1B-1072-4EA4-9B01-26DA438A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CA044-0012-4E47-B2AC-0A455C4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5EA9A-FD41-45A1-89E8-26D55881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26748-84AB-48B2-8F75-1EC7B76D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EFD2-6285-4817-B3E6-8AB6858EC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B64D-D65C-41FE-93FF-3DD71086DD2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17FB-EDA6-4DFD-9089-3D0473B7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37F1-0A38-462E-9181-71A89968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13DF-D934-4DEE-859B-8E7761B9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1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6F8F-A153-4F46-8AA0-EDD353E7F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C584-20B3-41E1-B536-E45B9728F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1C391D-0FD1-45D5-A305-F92817422555}"/>
              </a:ext>
            </a:extLst>
          </p:cNvPr>
          <p:cNvSpPr/>
          <p:nvPr/>
        </p:nvSpPr>
        <p:spPr>
          <a:xfrm>
            <a:off x="5121478" y="2386669"/>
            <a:ext cx="2323750" cy="1042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Status</a:t>
            </a:r>
          </a:p>
          <a:p>
            <a:pPr algn="ctr"/>
            <a:r>
              <a:rPr lang="en-US" dirty="0"/>
              <a:t>(whether the individual </a:t>
            </a:r>
            <a:r>
              <a:rPr lang="en-US" b="1" dirty="0"/>
              <a:t>actually</a:t>
            </a:r>
            <a:r>
              <a:rPr lang="en-US" dirty="0"/>
              <a:t> takes the treatment)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384BC-E4C3-48D9-BB27-6DD145A8EEE1}"/>
              </a:ext>
            </a:extLst>
          </p:cNvPr>
          <p:cNvSpPr/>
          <p:nvPr/>
        </p:nvSpPr>
        <p:spPr>
          <a:xfrm>
            <a:off x="524313" y="2386669"/>
            <a:ext cx="2323750" cy="1042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Assignment</a:t>
            </a:r>
          </a:p>
          <a:p>
            <a:pPr algn="ctr"/>
            <a:r>
              <a:rPr lang="en-US" dirty="0"/>
              <a:t>(Instrument)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2EFAC-1FF7-4264-81C3-DA2340A1935B}"/>
              </a:ext>
            </a:extLst>
          </p:cNvPr>
          <p:cNvSpPr/>
          <p:nvPr/>
        </p:nvSpPr>
        <p:spPr>
          <a:xfrm>
            <a:off x="9300593" y="2386669"/>
            <a:ext cx="2323750" cy="1042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86BD7B-A705-4C91-8299-F67A6AC839A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48063" y="2907835"/>
            <a:ext cx="2273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41D00C-5E13-4B24-98D8-A8D94765E8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445228" y="2907835"/>
            <a:ext cx="185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0ACF3-8120-437A-AB93-5917FBBA94A0}"/>
              </a:ext>
            </a:extLst>
          </p:cNvPr>
          <p:cNvSpPr/>
          <p:nvPr/>
        </p:nvSpPr>
        <p:spPr>
          <a:xfrm>
            <a:off x="5121478" y="433433"/>
            <a:ext cx="2323750" cy="1042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Unmeasured Confounders (that give Never-takers, and Always-takers)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1D1B-B66C-43BD-B137-33F35FB3B212}"/>
              </a:ext>
            </a:extLst>
          </p:cNvPr>
          <p:cNvCxnSpPr>
            <a:stCxn id="17" idx="2"/>
            <a:endCxn id="4" idx="0"/>
          </p:cNvCxnSpPr>
          <p:nvPr/>
        </p:nvCxnSpPr>
        <p:spPr>
          <a:xfrm>
            <a:off x="6283353" y="1475765"/>
            <a:ext cx="0" cy="91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8A010-14B1-493D-8A01-4881C2C4000A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7445228" y="954599"/>
            <a:ext cx="3017240" cy="14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75FEAF-394A-4B51-ADAD-0D52588FD637}"/>
              </a:ext>
            </a:extLst>
          </p:cNvPr>
          <p:cNvSpPr txBox="1"/>
          <p:nvPr/>
        </p:nvSpPr>
        <p:spPr>
          <a:xfrm>
            <a:off x="3345167" y="2907835"/>
            <a:ext cx="15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Relevance Assumption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50A291-ADA6-4A86-A7FE-9F7386949F20}"/>
              </a:ext>
            </a:extLst>
          </p:cNvPr>
          <p:cNvSpPr txBox="1"/>
          <p:nvPr/>
        </p:nvSpPr>
        <p:spPr>
          <a:xfrm>
            <a:off x="5568892" y="5389928"/>
            <a:ext cx="169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Exclusion Assumption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BF31A8-E498-43CB-86FD-B4A0CA4CF2F6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6074328" y="-959139"/>
            <a:ext cx="12700" cy="8776280"/>
          </a:xfrm>
          <a:prstGeom prst="bentConnector3">
            <a:avLst>
              <a:gd name="adj1" fmla="val 1269908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B92ABE3E-26AA-452F-929B-86A8EF1AFF26}"/>
              </a:ext>
            </a:extLst>
          </p:cNvPr>
          <p:cNvSpPr/>
          <p:nvPr/>
        </p:nvSpPr>
        <p:spPr>
          <a:xfrm>
            <a:off x="5884875" y="4683155"/>
            <a:ext cx="796955" cy="71306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81340-86A7-4CBF-9476-56F05321BD22}"/>
              </a:ext>
            </a:extLst>
          </p:cNvPr>
          <p:cNvCxnSpPr>
            <a:stCxn id="5" idx="0"/>
            <a:endCxn id="17" idx="1"/>
          </p:cNvCxnSpPr>
          <p:nvPr/>
        </p:nvCxnSpPr>
        <p:spPr>
          <a:xfrm flipV="1">
            <a:off x="1686188" y="954599"/>
            <a:ext cx="3435290" cy="143207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BA1734-76EF-4143-BE90-16464DF374CD}"/>
              </a:ext>
            </a:extLst>
          </p:cNvPr>
          <p:cNvSpPr txBox="1"/>
          <p:nvPr/>
        </p:nvSpPr>
        <p:spPr>
          <a:xfrm>
            <a:off x="1119988" y="733326"/>
            <a:ext cx="299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correlation </a:t>
            </a:r>
          </a:p>
          <a:p>
            <a:r>
              <a:rPr lang="en-US" dirty="0"/>
              <a:t>(from random assignment)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13FA0767-A96B-4C53-9B6C-7A44BBCB8C5C}"/>
              </a:ext>
            </a:extLst>
          </p:cNvPr>
          <p:cNvSpPr/>
          <p:nvPr/>
        </p:nvSpPr>
        <p:spPr>
          <a:xfrm>
            <a:off x="3187815" y="1317074"/>
            <a:ext cx="796955" cy="71306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1</cp:revision>
  <dcterms:created xsi:type="dcterms:W3CDTF">2022-06-06T20:42:37Z</dcterms:created>
  <dcterms:modified xsi:type="dcterms:W3CDTF">2022-06-07T01:39:43Z</dcterms:modified>
</cp:coreProperties>
</file>