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35A9-C8FE-4981-8E97-11FD18E8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991F-5D75-49F6-8211-76A24A6B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D428-9F3E-445A-AD6E-5A8BC373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097C-FA6F-43CD-A31B-D5B14448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F490-2222-44E7-B340-E2E79520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1ABF-A37D-4FE5-AFE4-06F21C5A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3EB5-18D3-4DF9-ACBA-72A4CE55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D395-457A-48EC-A72C-F511F0DD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6F8D-ED87-4BEA-A6A5-5CC6CE62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D503-217B-4D99-AC36-2930B1E4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68B0F-F9DB-4B77-824C-D7CBE3C9D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7585-D5F0-4822-8B62-C8A898778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274A-434D-4CD7-8E0B-B547E6AE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CC33-F7D5-4505-80C8-8745303A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81D2-66F3-4A08-A2C7-4BD53688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258E-0633-43AC-B0DE-A3ED69B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341A-46D2-4C35-9016-C433798B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8AF1-F627-4190-8A07-340037BB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7B1D-67BD-4D9B-9DA3-805E091A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6A67-ED91-4BC6-88BA-032446EA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BBFA-77FF-4A82-825F-1A9EDF05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0F6-6E55-4074-AF4F-52F5CAF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53D1-80B6-4CD5-8C3C-A43C2B7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F140-9119-48CA-B477-B3BD4E8C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BF45-01D9-49E0-93A8-5FBF2837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5590-3A02-4747-8AE3-602AF494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E0F7-A42A-4F40-9573-F1592EDD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1014-E7D0-4720-BA69-199C0BE1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E42F-EC47-40CC-9410-E32660DF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B9AD-4D4D-4F4B-9B63-DA760E9A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C914A-8E83-4B15-9CC9-E098FAC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CE1-7E94-480D-AFD9-F1AEEA18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A920-E6D4-4E3B-A18A-29C4D9C8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ECE1E-F802-4F53-8AD6-353CE919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E9DAE-C40B-47C0-9AC1-B23A8B321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8A531-02AD-4AD2-A742-CD1368BC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2B4F3-7E41-4AF9-9421-A5B45B0C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86215-7B20-46DA-AF76-3E1DBA7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F11E0-D35E-4074-9043-B7C412C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9B1B-8CF0-4CB6-9C92-5E966C15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80166-D4F0-41A1-9407-D9F4076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CC559-7954-4AF0-B455-BFEEE4EC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CFD31-0FA8-4EF9-A937-D9B2973F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6EB63-0747-4525-9273-83C8308C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56AAD-7E7B-4B1E-883B-C27AE38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E3D8-2169-457B-A89A-D9A653B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E55B-4E5F-44AC-BA17-258BEFA5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16B1-65C1-473D-9066-F0A07453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5301-15C4-40F1-AEF5-4635F8BFD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4B7D-49B6-4261-8060-75EFC793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0FA5-1024-48E6-9169-EBBA766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D400-6A25-43FA-8F44-7B0DF1C5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6FFF-3B26-4DEF-9437-2646A743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8F24D-835F-4329-BFD2-DA6B0983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32EFB-CBA0-4241-BFF9-E3EF029F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C65D3-3ED4-4D38-BA46-A686513B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7367-30C9-4308-8582-5D5E1A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8B42-3DD5-4A26-9F15-F95C7B6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D4E24-6601-4123-8F1F-06793438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2D57-7BD2-47E0-81F3-1B70597D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9BB6-ACEB-4636-A84F-E7903FEDC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110C-5944-4B8E-9770-62EAAAA391F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EA0-DBFE-400B-913A-E3F121E5E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53-C2BF-4072-8329-85F12D34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DAA9-18CA-486C-B293-126AA877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C4294-7005-459F-9933-E22C67B46636}"/>
              </a:ext>
            </a:extLst>
          </p:cNvPr>
          <p:cNvSpPr/>
          <p:nvPr/>
        </p:nvSpPr>
        <p:spPr>
          <a:xfrm>
            <a:off x="1536807" y="3429000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 of Groups/Levels/Factors in an independent 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EE5FD-2267-4BC3-B57F-0F014F27D25B}"/>
              </a:ext>
            </a:extLst>
          </p:cNvPr>
          <p:cNvSpPr/>
          <p:nvPr/>
        </p:nvSpPr>
        <p:spPr>
          <a:xfrm>
            <a:off x="163903" y="4570486"/>
            <a:ext cx="972808" cy="19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8FF6F-147B-4516-BA54-CAE56AE3D1AA}"/>
              </a:ext>
            </a:extLst>
          </p:cNvPr>
          <p:cNvSpPr/>
          <p:nvPr/>
        </p:nvSpPr>
        <p:spPr>
          <a:xfrm>
            <a:off x="163902" y="5833755"/>
            <a:ext cx="972808" cy="35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One-sample</a:t>
            </a:r>
          </a:p>
          <a:p>
            <a:pPr algn="ctr"/>
            <a:r>
              <a:rPr lang="en-US" sz="1000" dirty="0"/>
              <a:t>T-test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14ADB-FE37-43EC-95D8-0EB2631729D8}"/>
              </a:ext>
            </a:extLst>
          </p:cNvPr>
          <p:cNvSpPr/>
          <p:nvPr/>
        </p:nvSpPr>
        <p:spPr>
          <a:xfrm>
            <a:off x="1227210" y="5827427"/>
            <a:ext cx="972808" cy="35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Pair-sample</a:t>
            </a:r>
          </a:p>
          <a:p>
            <a:pPr algn="ctr"/>
            <a:r>
              <a:rPr lang="en-US" sz="1000" dirty="0"/>
              <a:t>T-test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8162D-EC4A-45FD-BAE3-C84EE08F9F2F}"/>
              </a:ext>
            </a:extLst>
          </p:cNvPr>
          <p:cNvSpPr/>
          <p:nvPr/>
        </p:nvSpPr>
        <p:spPr>
          <a:xfrm>
            <a:off x="2292909" y="5833755"/>
            <a:ext cx="972808" cy="762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Independent Sample</a:t>
            </a:r>
          </a:p>
          <a:p>
            <a:pPr algn="ctr"/>
            <a:r>
              <a:rPr lang="en-US" sz="1000" dirty="0"/>
              <a:t>T-test</a:t>
            </a:r>
          </a:p>
          <a:p>
            <a:pPr algn="ctr"/>
            <a:r>
              <a:rPr lang="en-US" sz="1000" dirty="0"/>
              <a:t>(Pooled variance)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DA061-91D3-4D0C-A5CC-76228CD45904}"/>
              </a:ext>
            </a:extLst>
          </p:cNvPr>
          <p:cNvSpPr/>
          <p:nvPr/>
        </p:nvSpPr>
        <p:spPr>
          <a:xfrm>
            <a:off x="3352498" y="5827427"/>
            <a:ext cx="972808" cy="762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Independent Sample</a:t>
            </a:r>
          </a:p>
          <a:p>
            <a:pPr algn="ctr"/>
            <a:r>
              <a:rPr lang="en-US" sz="1000" dirty="0"/>
              <a:t>T-test</a:t>
            </a:r>
          </a:p>
          <a:p>
            <a:pPr algn="ctr"/>
            <a:r>
              <a:rPr lang="en-US" sz="1000" dirty="0"/>
              <a:t>(approximate df)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DB99E6-3904-4477-AF86-D44D9CBFFC9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50306" y="4761731"/>
            <a:ext cx="1" cy="107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F1D10-9E2B-4DDC-A53F-E4B29F4AE3C3}"/>
              </a:ext>
            </a:extLst>
          </p:cNvPr>
          <p:cNvSpPr/>
          <p:nvPr/>
        </p:nvSpPr>
        <p:spPr>
          <a:xfrm>
            <a:off x="1229037" y="4911583"/>
            <a:ext cx="972808" cy="19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Dependent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CCBD7-CA31-4E49-BE55-F79DEF632F97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1713614" y="5102828"/>
            <a:ext cx="1827" cy="72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543B7A-E701-4192-8FA3-53501CC8AB1C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1136711" y="4666109"/>
            <a:ext cx="578730" cy="245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B37EFF-81F2-4BE1-908B-225FC38F26CC}"/>
              </a:ext>
            </a:extLst>
          </p:cNvPr>
          <p:cNvSpPr txBox="1"/>
          <p:nvPr/>
        </p:nvSpPr>
        <p:spPr>
          <a:xfrm>
            <a:off x="1348797" y="4399444"/>
            <a:ext cx="42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Two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2C0FE-5DE2-4C86-AC06-F862CF8B6BB1}"/>
              </a:ext>
            </a:extLst>
          </p:cNvPr>
          <p:cNvSpPr/>
          <p:nvPr/>
        </p:nvSpPr>
        <p:spPr>
          <a:xfrm>
            <a:off x="2292909" y="5152837"/>
            <a:ext cx="972808" cy="19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Equal Variance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6409354-EAA5-4CD0-B39F-FECBBF0B0E0E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201845" y="5007206"/>
            <a:ext cx="577468" cy="145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A2331F-9D37-43C8-8924-95D9F59A5B8B}"/>
              </a:ext>
            </a:extLst>
          </p:cNvPr>
          <p:cNvSpPr txBox="1"/>
          <p:nvPr/>
        </p:nvSpPr>
        <p:spPr>
          <a:xfrm>
            <a:off x="2312530" y="4767079"/>
            <a:ext cx="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AE105-24C1-4D6C-8D73-68A6EC3B61FC}"/>
              </a:ext>
            </a:extLst>
          </p:cNvPr>
          <p:cNvSpPr txBox="1"/>
          <p:nvPr/>
        </p:nvSpPr>
        <p:spPr>
          <a:xfrm>
            <a:off x="1375021" y="5443925"/>
            <a:ext cx="57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CC9C1-AD12-4052-9799-DAE333F668E9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2779313" y="5344082"/>
            <a:ext cx="0" cy="48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27D2A7-66E7-4D47-9B05-C97CBBEBBA1C}"/>
              </a:ext>
            </a:extLst>
          </p:cNvPr>
          <p:cNvCxnSpPr>
            <a:cxnSpLocks/>
            <a:stCxn id="22" idx="3"/>
            <a:endCxn id="12" idx="0"/>
          </p:cNvCxnSpPr>
          <p:nvPr/>
        </p:nvCxnSpPr>
        <p:spPr>
          <a:xfrm>
            <a:off x="3265717" y="5248460"/>
            <a:ext cx="573185" cy="578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E0EAEB-FE94-4069-8BED-23815E1CDAEA}"/>
              </a:ext>
            </a:extLst>
          </p:cNvPr>
          <p:cNvSpPr txBox="1"/>
          <p:nvPr/>
        </p:nvSpPr>
        <p:spPr>
          <a:xfrm>
            <a:off x="2778693" y="5450883"/>
            <a:ext cx="49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7EF31-4C2D-4481-A51E-3833B8C57262}"/>
              </a:ext>
            </a:extLst>
          </p:cNvPr>
          <p:cNvSpPr txBox="1"/>
          <p:nvPr/>
        </p:nvSpPr>
        <p:spPr>
          <a:xfrm>
            <a:off x="3873814" y="5442034"/>
            <a:ext cx="35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EA347-5B11-4EA9-9519-E2E38248065B}"/>
              </a:ext>
            </a:extLst>
          </p:cNvPr>
          <p:cNvSpPr/>
          <p:nvPr/>
        </p:nvSpPr>
        <p:spPr>
          <a:xfrm>
            <a:off x="4458363" y="5829860"/>
            <a:ext cx="972808" cy="4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One-way ANOVA</a:t>
            </a:r>
          </a:p>
          <a:p>
            <a:pPr algn="ctr"/>
            <a:r>
              <a:rPr lang="en-US" sz="1000" dirty="0"/>
              <a:t>(F-test)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6AF1AF-3041-4108-8086-78131CCB0B4D}"/>
              </a:ext>
            </a:extLst>
          </p:cNvPr>
          <p:cNvSpPr txBox="1"/>
          <p:nvPr/>
        </p:nvSpPr>
        <p:spPr>
          <a:xfrm>
            <a:off x="4523278" y="3994813"/>
            <a:ext cx="350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≥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A0BF5-1186-4FA4-A850-4EEE14E3A8DD}"/>
              </a:ext>
            </a:extLst>
          </p:cNvPr>
          <p:cNvSpPr txBox="1"/>
          <p:nvPr/>
        </p:nvSpPr>
        <p:spPr>
          <a:xfrm>
            <a:off x="700359" y="3898361"/>
            <a:ext cx="42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Two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BC36D89-073F-488F-A60F-8BB17C97A0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131013" y="3388967"/>
            <a:ext cx="700814" cy="1662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49A133B-178E-42E6-8C5C-7AF589A3B5E2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rot="16200000" flipH="1">
            <a:off x="2648555" y="3533648"/>
            <a:ext cx="1960188" cy="2632235"/>
          </a:xfrm>
          <a:prstGeom prst="bentConnector3">
            <a:avLst>
              <a:gd name="adj1" fmla="val 178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234B5F-F3CB-4D54-9FA5-04AD5221D4AB}"/>
              </a:ext>
            </a:extLst>
          </p:cNvPr>
          <p:cNvSpPr txBox="1"/>
          <p:nvPr/>
        </p:nvSpPr>
        <p:spPr>
          <a:xfrm>
            <a:off x="250786" y="5442035"/>
            <a:ext cx="42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92EEB-9909-4D31-9D36-A300F213FE42}"/>
              </a:ext>
            </a:extLst>
          </p:cNvPr>
          <p:cNvSpPr/>
          <p:nvPr/>
        </p:nvSpPr>
        <p:spPr>
          <a:xfrm>
            <a:off x="5236593" y="2302282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 of independent variables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4960737-8213-4647-8A4C-0F8152EC2486}"/>
              </a:ext>
            </a:extLst>
          </p:cNvPr>
          <p:cNvCxnSpPr>
            <a:stCxn id="76" idx="2"/>
            <a:endCxn id="4" idx="0"/>
          </p:cNvCxnSpPr>
          <p:nvPr/>
        </p:nvCxnSpPr>
        <p:spPr>
          <a:xfrm rot="5400000">
            <a:off x="3819402" y="1236084"/>
            <a:ext cx="686046" cy="3699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32B8687-7AFC-49AE-9BFA-560EC3C97423}"/>
              </a:ext>
            </a:extLst>
          </p:cNvPr>
          <p:cNvSpPr txBox="1"/>
          <p:nvPr/>
        </p:nvSpPr>
        <p:spPr>
          <a:xfrm>
            <a:off x="2312530" y="3093515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385CD0-60E6-49D8-B5A2-FC7B8F0DF007}"/>
              </a:ext>
            </a:extLst>
          </p:cNvPr>
          <p:cNvSpPr/>
          <p:nvPr/>
        </p:nvSpPr>
        <p:spPr>
          <a:xfrm>
            <a:off x="6606991" y="5829860"/>
            <a:ext cx="645330" cy="4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Factorial </a:t>
            </a:r>
          </a:p>
          <a:p>
            <a:pPr algn="ctr"/>
            <a:r>
              <a:rPr lang="en-US" sz="1000" dirty="0"/>
              <a:t>ANOVA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820D684-9CBB-4E6F-8E4E-45C68AA484EF}"/>
              </a:ext>
            </a:extLst>
          </p:cNvPr>
          <p:cNvCxnSpPr>
            <a:cxnSpLocks/>
            <a:stCxn id="76" idx="2"/>
            <a:endCxn id="83" idx="0"/>
          </p:cNvCxnSpPr>
          <p:nvPr/>
        </p:nvCxnSpPr>
        <p:spPr>
          <a:xfrm rot="16200000" flipH="1">
            <a:off x="4927534" y="3827738"/>
            <a:ext cx="3086906" cy="917338"/>
          </a:xfrm>
          <a:prstGeom prst="bentConnector3">
            <a:avLst>
              <a:gd name="adj1" fmla="val 11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ACACC3A-1F1C-4D01-A47C-725474E90524}"/>
              </a:ext>
            </a:extLst>
          </p:cNvPr>
          <p:cNvSpPr txBox="1"/>
          <p:nvPr/>
        </p:nvSpPr>
        <p:spPr>
          <a:xfrm>
            <a:off x="6629501" y="3417000"/>
            <a:ext cx="434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≥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D25C86-BFCF-4D9E-B464-63495BDC99FF}"/>
              </a:ext>
            </a:extLst>
          </p:cNvPr>
          <p:cNvSpPr/>
          <p:nvPr/>
        </p:nvSpPr>
        <p:spPr>
          <a:xfrm>
            <a:off x="5525914" y="5829862"/>
            <a:ext cx="972808" cy="4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Two-way ANOVA</a:t>
            </a:r>
          </a:p>
          <a:p>
            <a:pPr algn="ctr"/>
            <a:r>
              <a:rPr lang="en-US" sz="1000" dirty="0"/>
              <a:t>(F-test)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6D7E0C-FDD2-43DA-946B-47FB2D3CA9DD}"/>
              </a:ext>
            </a:extLst>
          </p:cNvPr>
          <p:cNvSpPr txBox="1"/>
          <p:nvPr/>
        </p:nvSpPr>
        <p:spPr>
          <a:xfrm>
            <a:off x="5616436" y="3415931"/>
            <a:ext cx="434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Two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318FB43-D420-49D5-AA0B-B206F1B3E0F4}"/>
              </a:ext>
            </a:extLst>
          </p:cNvPr>
          <p:cNvSpPr/>
          <p:nvPr/>
        </p:nvSpPr>
        <p:spPr>
          <a:xfrm>
            <a:off x="7252321" y="203094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 of dependent variables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EC75BF3-9D53-4270-B51A-6B9D257C4955}"/>
              </a:ext>
            </a:extLst>
          </p:cNvPr>
          <p:cNvCxnSpPr>
            <a:cxnSpLocks/>
            <a:stCxn id="146" idx="2"/>
            <a:endCxn id="76" idx="0"/>
          </p:cNvCxnSpPr>
          <p:nvPr/>
        </p:nvCxnSpPr>
        <p:spPr>
          <a:xfrm rot="5400000">
            <a:off x="6190924" y="465160"/>
            <a:ext cx="1658516" cy="2015728"/>
          </a:xfrm>
          <a:prstGeom prst="bentConnector3">
            <a:avLst>
              <a:gd name="adj1" fmla="val 208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9AE4812-D738-420D-9773-E661E7C443DB}"/>
              </a:ext>
            </a:extLst>
          </p:cNvPr>
          <p:cNvSpPr txBox="1"/>
          <p:nvPr/>
        </p:nvSpPr>
        <p:spPr>
          <a:xfrm>
            <a:off x="5933350" y="715632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13DF87-0F90-4D70-BDCE-B383A5F3B403}"/>
              </a:ext>
            </a:extLst>
          </p:cNvPr>
          <p:cNvSpPr/>
          <p:nvPr/>
        </p:nvSpPr>
        <p:spPr>
          <a:xfrm>
            <a:off x="7392944" y="5827427"/>
            <a:ext cx="750964" cy="4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One-way</a:t>
            </a:r>
          </a:p>
          <a:p>
            <a:pPr algn="ctr"/>
            <a:r>
              <a:rPr lang="en-US" sz="1000" dirty="0" err="1"/>
              <a:t>MANOVA</a:t>
            </a:r>
            <a:endParaRPr lang="en-US" sz="10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B1F85CD-F1DC-4FD8-B1B9-419FB6553830}"/>
              </a:ext>
            </a:extLst>
          </p:cNvPr>
          <p:cNvCxnSpPr>
            <a:cxnSpLocks/>
            <a:stCxn id="146" idx="2"/>
            <a:endCxn id="272" idx="0"/>
          </p:cNvCxnSpPr>
          <p:nvPr/>
        </p:nvCxnSpPr>
        <p:spPr>
          <a:xfrm rot="16200000" flipH="1">
            <a:off x="8439886" y="231926"/>
            <a:ext cx="681442" cy="1505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0AF3B4A-3B75-4042-8D01-222488D1C9C9}"/>
              </a:ext>
            </a:extLst>
          </p:cNvPr>
          <p:cNvSpPr txBox="1"/>
          <p:nvPr/>
        </p:nvSpPr>
        <p:spPr>
          <a:xfrm>
            <a:off x="9108218" y="692566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≥ 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41CF955-8BAF-4ADF-9EC8-5B0DC0E9CA2E}"/>
              </a:ext>
            </a:extLst>
          </p:cNvPr>
          <p:cNvSpPr/>
          <p:nvPr/>
        </p:nvSpPr>
        <p:spPr>
          <a:xfrm>
            <a:off x="8205119" y="5825277"/>
            <a:ext cx="750964" cy="4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Two-way</a:t>
            </a:r>
          </a:p>
          <a:p>
            <a:pPr algn="ctr"/>
            <a:r>
              <a:rPr lang="en-US" sz="1000" dirty="0" err="1"/>
              <a:t>MANOVA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2707856-BFD5-4C2F-95A5-F83EDA971280}"/>
              </a:ext>
            </a:extLst>
          </p:cNvPr>
          <p:cNvSpPr/>
          <p:nvPr/>
        </p:nvSpPr>
        <p:spPr>
          <a:xfrm>
            <a:off x="9018223" y="5833901"/>
            <a:ext cx="750964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Two-way</a:t>
            </a:r>
          </a:p>
          <a:p>
            <a:pPr algn="ctr"/>
            <a:r>
              <a:rPr lang="en-US" sz="1000" dirty="0" err="1"/>
              <a:t>MANOVA</a:t>
            </a:r>
            <a:endParaRPr lang="en-US" sz="10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6D3261-59F5-49BB-8984-6E3B1A136F03}"/>
              </a:ext>
            </a:extLst>
          </p:cNvPr>
          <p:cNvSpPr/>
          <p:nvPr/>
        </p:nvSpPr>
        <p:spPr>
          <a:xfrm>
            <a:off x="7799869" y="2302283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 of independent variables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0AFF417-C36D-4EFA-9126-25B44FDDF949}"/>
              </a:ext>
            </a:extLst>
          </p:cNvPr>
          <p:cNvCxnSpPr>
            <a:cxnSpLocks/>
            <a:stCxn id="166" idx="2"/>
            <a:endCxn id="165" idx="0"/>
          </p:cNvCxnSpPr>
          <p:nvPr/>
        </p:nvCxnSpPr>
        <p:spPr>
          <a:xfrm rot="16200000" flipH="1">
            <a:off x="7439176" y="3879372"/>
            <a:ext cx="3090946" cy="818111"/>
          </a:xfrm>
          <a:prstGeom prst="bentConnector3">
            <a:avLst>
              <a:gd name="adj1" fmla="val 120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1E14B3C-3B95-45EC-ADB0-CD3D58260084}"/>
              </a:ext>
            </a:extLst>
          </p:cNvPr>
          <p:cNvCxnSpPr>
            <a:cxnSpLocks/>
            <a:stCxn id="166" idx="2"/>
            <a:endCxn id="158" idx="0"/>
          </p:cNvCxnSpPr>
          <p:nvPr/>
        </p:nvCxnSpPr>
        <p:spPr>
          <a:xfrm rot="5400000">
            <a:off x="6629774" y="3881607"/>
            <a:ext cx="3084472" cy="807168"/>
          </a:xfrm>
          <a:prstGeom prst="bentConnector3">
            <a:avLst>
              <a:gd name="adj1" fmla="val 11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64CC396-95A0-4E14-B241-60CCB497687B}"/>
              </a:ext>
            </a:extLst>
          </p:cNvPr>
          <p:cNvSpPr txBox="1"/>
          <p:nvPr/>
        </p:nvSpPr>
        <p:spPr>
          <a:xfrm>
            <a:off x="7441355" y="3429000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176B1CB-EFF4-4434-A816-0D204206F662}"/>
              </a:ext>
            </a:extLst>
          </p:cNvPr>
          <p:cNvSpPr txBox="1"/>
          <p:nvPr/>
        </p:nvSpPr>
        <p:spPr>
          <a:xfrm>
            <a:off x="9062875" y="3428647"/>
            <a:ext cx="434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≥ 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28DD0ED-8FBB-4382-80AC-7A4C16E6FC44}"/>
              </a:ext>
            </a:extLst>
          </p:cNvPr>
          <p:cNvSpPr txBox="1"/>
          <p:nvPr/>
        </p:nvSpPr>
        <p:spPr>
          <a:xfrm>
            <a:off x="8224852" y="3428648"/>
            <a:ext cx="434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Two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929212-3F07-44A2-87A0-4777FB788D0D}"/>
              </a:ext>
            </a:extLst>
          </p:cNvPr>
          <p:cNvSpPr/>
          <p:nvPr/>
        </p:nvSpPr>
        <p:spPr>
          <a:xfrm>
            <a:off x="9831327" y="5825276"/>
            <a:ext cx="750964" cy="76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One-way</a:t>
            </a:r>
          </a:p>
          <a:p>
            <a:pPr algn="ctr"/>
            <a:r>
              <a:rPr lang="en-US" sz="1000" dirty="0"/>
              <a:t>Repeated measures</a:t>
            </a:r>
          </a:p>
          <a:p>
            <a:pPr algn="ctr"/>
            <a:r>
              <a:rPr lang="en-US" sz="1000" dirty="0" err="1"/>
              <a:t>MANOVA</a:t>
            </a:r>
            <a:endParaRPr lang="en-US" sz="10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8C6E786-B4B8-48A8-B867-80F797DD4FA6}"/>
              </a:ext>
            </a:extLst>
          </p:cNvPr>
          <p:cNvSpPr/>
          <p:nvPr/>
        </p:nvSpPr>
        <p:spPr>
          <a:xfrm>
            <a:off x="10680102" y="5825275"/>
            <a:ext cx="750964" cy="76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Two-way</a:t>
            </a:r>
          </a:p>
          <a:p>
            <a:pPr algn="ctr"/>
            <a:r>
              <a:rPr lang="en-US" sz="1000" dirty="0"/>
              <a:t>Repeated measures</a:t>
            </a:r>
          </a:p>
          <a:p>
            <a:pPr algn="ctr"/>
            <a:r>
              <a:rPr lang="en-US" sz="1000" dirty="0" err="1"/>
              <a:t>MANOVA</a:t>
            </a:r>
            <a:endParaRPr lang="en-US" sz="1000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95AAE42-C621-4460-9F8D-52AE61E87792}"/>
              </a:ext>
            </a:extLst>
          </p:cNvPr>
          <p:cNvCxnSpPr>
            <a:stCxn id="76" idx="2"/>
            <a:endCxn id="109" idx="0"/>
          </p:cNvCxnSpPr>
          <p:nvPr/>
        </p:nvCxnSpPr>
        <p:spPr>
          <a:xfrm>
            <a:off x="6012318" y="2742954"/>
            <a:ext cx="0" cy="308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09C3ECD-0D6D-45CE-B07A-ECE84BBF2392}"/>
              </a:ext>
            </a:extLst>
          </p:cNvPr>
          <p:cNvCxnSpPr>
            <a:stCxn id="166" idx="2"/>
            <a:endCxn id="164" idx="0"/>
          </p:cNvCxnSpPr>
          <p:nvPr/>
        </p:nvCxnSpPr>
        <p:spPr>
          <a:xfrm>
            <a:off x="8575594" y="2742955"/>
            <a:ext cx="5007" cy="308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C82024C-8A6A-4A0B-A0B7-33145D84EEFD}"/>
              </a:ext>
            </a:extLst>
          </p:cNvPr>
          <p:cNvSpPr/>
          <p:nvPr/>
        </p:nvSpPr>
        <p:spPr>
          <a:xfrm>
            <a:off x="8757443" y="1325208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Repeated Measures</a:t>
            </a:r>
          </a:p>
        </p:txBody>
      </p: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83EB186C-0F2E-4D9D-B1CE-300C128C2779}"/>
              </a:ext>
            </a:extLst>
          </p:cNvPr>
          <p:cNvCxnSpPr>
            <a:cxnSpLocks/>
            <a:stCxn id="272" idx="2"/>
            <a:endCxn id="166" idx="0"/>
          </p:cNvCxnSpPr>
          <p:nvPr/>
        </p:nvCxnSpPr>
        <p:spPr>
          <a:xfrm rot="5400000">
            <a:off x="8786180" y="1555294"/>
            <a:ext cx="536403" cy="957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4E21F17-4BB0-4F42-8E22-3E3938718391}"/>
              </a:ext>
            </a:extLst>
          </p:cNvPr>
          <p:cNvSpPr/>
          <p:nvPr/>
        </p:nvSpPr>
        <p:spPr>
          <a:xfrm>
            <a:off x="9853717" y="2302281"/>
            <a:ext cx="1551450" cy="440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 of independent variables</a:t>
            </a:r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F568D4D-B216-4B76-8110-EEB6F8CD8B47}"/>
              </a:ext>
            </a:extLst>
          </p:cNvPr>
          <p:cNvCxnSpPr>
            <a:cxnSpLocks/>
            <a:stCxn id="272" idx="2"/>
            <a:endCxn id="291" idx="0"/>
          </p:cNvCxnSpPr>
          <p:nvPr/>
        </p:nvCxnSpPr>
        <p:spPr>
          <a:xfrm rot="16200000" flipH="1">
            <a:off x="9813105" y="1485943"/>
            <a:ext cx="536401" cy="1096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E8858D92-27B2-4FC4-B6A0-E8B9C332FAB6}"/>
              </a:ext>
            </a:extLst>
          </p:cNvPr>
          <p:cNvCxnSpPr>
            <a:cxnSpLocks/>
            <a:stCxn id="291" idx="2"/>
            <a:endCxn id="228" idx="0"/>
          </p:cNvCxnSpPr>
          <p:nvPr/>
        </p:nvCxnSpPr>
        <p:spPr>
          <a:xfrm rot="5400000">
            <a:off x="8876965" y="4072798"/>
            <a:ext cx="3082323" cy="422633"/>
          </a:xfrm>
          <a:prstGeom prst="bentConnector3">
            <a:avLst>
              <a:gd name="adj1" fmla="val 13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F531939-B341-4575-ACB6-A495C06F40B1}"/>
              </a:ext>
            </a:extLst>
          </p:cNvPr>
          <p:cNvCxnSpPr>
            <a:cxnSpLocks/>
            <a:stCxn id="291" idx="2"/>
            <a:endCxn id="229" idx="0"/>
          </p:cNvCxnSpPr>
          <p:nvPr/>
        </p:nvCxnSpPr>
        <p:spPr>
          <a:xfrm rot="16200000" flipH="1">
            <a:off x="9301352" y="4071043"/>
            <a:ext cx="3082322" cy="426142"/>
          </a:xfrm>
          <a:prstGeom prst="bentConnector3">
            <a:avLst>
              <a:gd name="adj1" fmla="val 13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6292E53C-1D02-4360-B137-AC50D1837E9A}"/>
              </a:ext>
            </a:extLst>
          </p:cNvPr>
          <p:cNvSpPr txBox="1"/>
          <p:nvPr/>
        </p:nvSpPr>
        <p:spPr>
          <a:xfrm>
            <a:off x="9900898" y="3415931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762F77F-7AE1-4435-B416-3183E92985D1}"/>
              </a:ext>
            </a:extLst>
          </p:cNvPr>
          <p:cNvSpPr txBox="1"/>
          <p:nvPr/>
        </p:nvSpPr>
        <p:spPr>
          <a:xfrm>
            <a:off x="10690360" y="3415931"/>
            <a:ext cx="434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Two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6C08247-4777-46AF-9C67-FA071F83D059}"/>
              </a:ext>
            </a:extLst>
          </p:cNvPr>
          <p:cNvSpPr txBox="1"/>
          <p:nvPr/>
        </p:nvSpPr>
        <p:spPr>
          <a:xfrm>
            <a:off x="8466950" y="1844601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658F9A9-479C-47DA-A412-36278195D996}"/>
              </a:ext>
            </a:extLst>
          </p:cNvPr>
          <p:cNvSpPr txBox="1"/>
          <p:nvPr/>
        </p:nvSpPr>
        <p:spPr>
          <a:xfrm>
            <a:off x="10314165" y="1835724"/>
            <a:ext cx="67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52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101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14</cp:revision>
  <dcterms:created xsi:type="dcterms:W3CDTF">2021-04-21T18:19:51Z</dcterms:created>
  <dcterms:modified xsi:type="dcterms:W3CDTF">2021-04-29T23:04:55Z</dcterms:modified>
</cp:coreProperties>
</file>