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INIA Uruguay 33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Taller de Big Data de arroz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00" y="4025320"/>
            <a:ext cx="3355699" cy="8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685800" y="4181500"/>
            <a:ext cx="3355800" cy="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Everett Wetchler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Limpieza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925" y="2103175"/>
            <a:ext cx="3658199" cy="243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103175"/>
            <a:ext cx="3658199" cy="24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4239025" y="3029425"/>
            <a:ext cx="893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Correlaciones basicos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Ya estan bastante limpios los datos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DataFrame.corr() -- todos los correlaciones lineales entre variables (Pearson o qualquiera)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Bar para visualizarlos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Mira: siempre incluyo mediciones de datos vacios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El paquete “seaborn” hace graficos guapos, similar a ggplot. Viene de estudiante PhD de Stanford.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seaborn.jointplot()</a:t>
            </a:r>
          </a:p>
          <a:p>
            <a:pPr indent="-3683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“numpy” (otro paquete) para hacer lineas y cuervas de fit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875" y="1129775"/>
            <a:ext cx="5694036" cy="37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Ejemplo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25" y="405375"/>
            <a:ext cx="4548000" cy="4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Ingeneria de variables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460500"/>
            <a:ext cx="57215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El mejor variable que ya tenemos explica unos ~30% de la variabilidad.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No incluye datos de clima.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Cuales variables climas debemos hacer? “Dias con Tmax &lt; 35”? &lt; 34? Tavg &gt; 20?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Teoria: hay un alcance critica que predice el exito del arroz. Mas dias durante el cutivo entre este alcance, mejor rienda.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20-30? 20-32? 18-35?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Buscamos el mejor alcance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453725" y="1763387"/>
            <a:ext cx="4250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:-(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496" y="1460499"/>
            <a:ext cx="879051" cy="33890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7515575" y="3301850"/>
            <a:ext cx="1176900" cy="10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7515575" y="2223125"/>
            <a:ext cx="1176900" cy="10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7453725" y="3388775"/>
            <a:ext cx="4250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:-(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453725" y="2571687"/>
            <a:ext cx="4250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:-)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Solucion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Probar todos posibilidades ([0,1], [0,2], …,)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Por cada alcance, calcula, para cada chacra, la porcentaje de los dias cultivas cuando la clima se mantenaba entre ellos todo el dia.</a:t>
            </a:r>
          </a:p>
          <a:p>
            <a:pPr indent="-3683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/>
              <a:t>e.g. [20,30], % dais con tmax &lt; 30 y tmin &gt; 20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Medir cuanta variabilidad explicaria un variable asi (R^2)</a:t>
            </a:r>
          </a:p>
          <a:p>
            <a:pPr indent="-3683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Resultado: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-65375"/>
            <a:ext cx="9144000" cy="51434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57" y="-65375"/>
            <a:ext cx="587828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-65375"/>
            <a:ext cx="9144000" cy="51434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57" y="-65375"/>
            <a:ext cx="587828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969125" y="1656375"/>
            <a:ext cx="1253099" cy="958799"/>
          </a:xfrm>
          <a:prstGeom prst="ellipse">
            <a:avLst/>
          </a:prstGeom>
          <a:noFill/>
          <a:ln cap="flat" cmpd="sng" w="38100">
            <a:solidFill>
              <a:srgbClr val="00C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560850" y="2549950"/>
            <a:ext cx="2277599" cy="10241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C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Area mas correlacionada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~16-36 grados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(Tmin &gt; 16, Tmax &lt; 36)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Correlacion negativo!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Otra vista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75" y="1553450"/>
            <a:ext cx="3348125" cy="3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00" y="1553450"/>
            <a:ext cx="3348125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173775" y="2166237"/>
            <a:ext cx="1164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Mejor explicador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b="1" lang="en"/>
              <a:t>&lt;- Antes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>
              <a:spcBef>
                <a:spcPts val="0"/>
              </a:spcBef>
              <a:buNone/>
            </a:pPr>
            <a:r>
              <a:rPr b="1" lang="en"/>
              <a:t>Despues -&gt;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118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Misión: avanzar causas sociales con datos, algoritmos, y software.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57200" y="2647900"/>
            <a:ext cx="8229600" cy="22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2"/>
                </a:solidFill>
              </a:rPr>
              <a:t>ONG, fundado en 2014 en San Francisco, California</a:t>
            </a:r>
          </a:p>
          <a:p>
            <a:pPr indent="-3683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2"/>
                </a:solidFill>
              </a:rPr>
              <a:t>Ingenieros de sistema, estadísticos, y cientifícos de datos.</a:t>
            </a:r>
          </a:p>
          <a:p>
            <a:pPr indent="-3683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2"/>
                </a:solidFill>
              </a:rPr>
              <a:t>Trabajamos con otros ONGs, gobiernos, y científicos, como consultorio o colegos.</a:t>
            </a:r>
          </a:p>
          <a:p>
            <a:pPr indent="-3683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chemeClr val="dk2"/>
                </a:solidFill>
              </a:rPr>
              <a:t>Nos enfoquecemos en problemes con gran impacto para seres humano.</a:t>
            </a:r>
          </a:p>
        </p:txBody>
      </p:sp>
      <p:sp>
        <p:nvSpPr>
          <p:cNvPr id="45" name="Shape 45"/>
          <p:cNvSpPr/>
          <p:nvPr/>
        </p:nvSpPr>
        <p:spPr>
          <a:xfrm>
            <a:off x="119900" y="340775"/>
            <a:ext cx="8412599" cy="8936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87" y="193926"/>
            <a:ext cx="4614828" cy="1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647700" rtl="0">
              <a:lnSpc>
                <a:spcPct val="127500"/>
              </a:lnSpc>
              <a:spcBef>
                <a:spcPts val="140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rgbClr val="333333"/>
                </a:solidFill>
              </a:rPr>
              <a:t>Mostrar metodos y herramientas mas de hacer modelos de machine learning.</a:t>
            </a:r>
          </a:p>
          <a:p>
            <a:pPr indent="-368300" lvl="0" marL="647700" rtl="0">
              <a:lnSpc>
                <a:spcPct val="127500"/>
              </a:lnSpc>
              <a:spcBef>
                <a:spcPts val="140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rgbClr val="333333"/>
                </a:solidFill>
              </a:rPr>
              <a:t>Python vs R</a:t>
            </a:r>
          </a:p>
          <a:p>
            <a:pPr indent="-368300" lvl="0" marL="647700" rtl="0">
              <a:lnSpc>
                <a:spcPct val="127500"/>
              </a:lnSpc>
              <a:spcBef>
                <a:spcPts val="140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rgbClr val="333333"/>
                </a:solidFill>
              </a:rPr>
              <a:t>Metodos de limpieza y exploracion de datos</a:t>
            </a:r>
          </a:p>
          <a:p>
            <a:pPr indent="-368300" lvl="0" marL="647700" rtl="0">
              <a:lnSpc>
                <a:spcPct val="127500"/>
              </a:lnSpc>
              <a:spcBef>
                <a:spcPts val="140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rgbClr val="333333"/>
                </a:solidFill>
              </a:rPr>
              <a:t>Correlaciones basicos</a:t>
            </a:r>
          </a:p>
          <a:p>
            <a:pPr indent="-368300" lvl="0" marL="647700" rtl="0">
              <a:lnSpc>
                <a:spcPct val="127500"/>
              </a:lnSpc>
              <a:spcBef>
                <a:spcPts val="140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2200">
                <a:solidFill>
                  <a:srgbClr val="333333"/>
                </a:solidFill>
              </a:rPr>
              <a:t>Hacer un poco de "feature engineering" -- la ingenería de variables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iPython Notebook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Editor interactivo de browser, originalmente para ciencia de datos de python</a:t>
            </a:r>
          </a:p>
          <a:p>
            <a:pPr indent="-3937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Incluye codigos y graficos en linea</a:t>
            </a:r>
          </a:p>
          <a:p>
            <a:pPr indent="-3937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Naturalmente documenta su trabajo, como tranformo los datos, cuales codigos hicieron los graficos que estamos viendo, etc.</a:t>
            </a:r>
          </a:p>
          <a:p>
            <a:pPr indent="-3937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Organizacion del projecto, documenta pasos.</a:t>
            </a:r>
          </a:p>
          <a:p>
            <a:pPr indent="-3937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600"/>
              <a:t>Se puede usar con R!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240875" cy="587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03"/>
            <a:ext cx="9144000" cy="503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Limpieza de datos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No cambio los datos originales!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Ver visualmente los datos en Excel… pero quiero data frame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Codigos para la limpeza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input: datos originales (csv, excel, …)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output: csv limpio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Codigos que automaticamenta hacen histograms y bars para explorar todos los columnos visualmente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Proceso iterativo: Encontrar problema con datos -&gt; crear codigos para limpiarlos -&gt; averiguar que mejore el problema -&gt; encontrar otro problema….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Ejemplo vivo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900" y="425000"/>
            <a:ext cx="6189624" cy="41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314" y="0"/>
            <a:ext cx="60598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