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2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2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9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4648-498C-4E4D-9D62-46360F8C0253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EB80-5FC8-430C-9561-AA585CDE4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6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Nell_exp_d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.mat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file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       </a:t>
            </a:r>
            <a:endParaRPr lang="en-IN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Term document matrix D =  (here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Np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=noun phrase )</a:t>
            </a: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IN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638"/>
              </p:ext>
            </p:extLst>
          </p:nvPr>
        </p:nvGraphicFramePr>
        <p:xfrm>
          <a:off x="1259632" y="2708920"/>
          <a:ext cx="7200801" cy="29188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3237"/>
                <a:gridCol w="609313"/>
                <a:gridCol w="553921"/>
                <a:gridCol w="55385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438217">
                <a:tc>
                  <a:txBody>
                    <a:bodyPr/>
                    <a:lstStyle/>
                    <a:p>
                      <a:r>
                        <a:rPr lang="en-IN" sz="3600" dirty="0" smtClean="0"/>
                        <a:t>D=</a:t>
                      </a:r>
                      <a:endParaRPr lang="en-IN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Np1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Np2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Np3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Np4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Np5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Np6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Np7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Np8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0675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Context1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30675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Context2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306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Context3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306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Context4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306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Context5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306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Context6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  <a:tr h="438217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……….</a:t>
                      </a:r>
                      <a:endParaRPr lang="en-IN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…….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76636"/>
              </p:ext>
            </p:extLst>
          </p:nvPr>
        </p:nvGraphicFramePr>
        <p:xfrm>
          <a:off x="431273" y="2780928"/>
          <a:ext cx="8491071" cy="36794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71671"/>
                <a:gridCol w="718492"/>
                <a:gridCol w="653175"/>
                <a:gridCol w="653091"/>
                <a:gridCol w="849107"/>
                <a:gridCol w="849107"/>
                <a:gridCol w="849107"/>
                <a:gridCol w="849107"/>
                <a:gridCol w="849107"/>
                <a:gridCol w="849107"/>
              </a:tblGrid>
              <a:tr h="36794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        =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Np1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Np2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Np3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Np4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Np5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Np6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Np7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Np8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  <a:p>
            <a:pPr marL="457200" indent="-457200" algn="l">
              <a:buAutoNum type="arabicPeriod" startAt="3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 algn="l"/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Nell_exp_W.mat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file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Nell_exp_X.mat</a:t>
            </a:r>
            <a:r>
              <a:rPr lang="en-IN" dirty="0" smtClean="0"/>
              <a:t> file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816544"/>
              </p:ext>
            </p:extLst>
          </p:nvPr>
        </p:nvGraphicFramePr>
        <p:xfrm>
          <a:off x="457200" y="1338620"/>
          <a:ext cx="8229600" cy="330504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14243"/>
                <a:gridCol w="731677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45727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Np7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Np8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Cont1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Cont2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Cont3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Cont4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Cont5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367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Cont6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………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…….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32081" y="5069107"/>
            <a:ext cx="7200800" cy="461655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IN" sz="2400" b="1" dirty="0">
                <a:solidFill>
                  <a:schemeClr val="accent2"/>
                </a:solidFill>
              </a:rPr>
              <a:t>Normalised </a:t>
            </a:r>
            <a:r>
              <a:rPr lang="en-IN" sz="2400" b="1" dirty="0" smtClean="0">
                <a:solidFill>
                  <a:schemeClr val="accent2"/>
                </a:solidFill>
              </a:rPr>
              <a:t>matrix</a:t>
            </a:r>
            <a:endParaRPr lang="en-I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197</Words>
  <Application>Microsoft Office PowerPoint</Application>
  <PresentationFormat>On-screen Show (4:3)</PresentationFormat>
  <Paragraphs>191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Nell_exp_d.mat file</vt:lpstr>
      <vt:lpstr>PowerPoint Presentation</vt:lpstr>
      <vt:lpstr>Nell_exp_X.mat file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as tinker toy of NELL</dc:title>
  <dc:creator>Saurabh</dc:creator>
  <cp:lastModifiedBy>saurabh</cp:lastModifiedBy>
  <cp:revision>19</cp:revision>
  <dcterms:created xsi:type="dcterms:W3CDTF">2013-03-12T13:46:54Z</dcterms:created>
  <dcterms:modified xsi:type="dcterms:W3CDTF">2013-05-15T16:01:58Z</dcterms:modified>
</cp:coreProperties>
</file>