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fb9b71f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fb9b71f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b9b71f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b9b71f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fb9b71f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fb9b71f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9b71f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9b71f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b9b71f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b9b71f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