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Lexe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Lexend-bold.fntdata"/><Relationship Id="rId10" Type="http://schemas.openxmlformats.org/officeDocument/2006/relationships/slide" Target="slides/slide5.xml"/><Relationship Id="rId21" Type="http://schemas.openxmlformats.org/officeDocument/2006/relationships/font" Target="fonts/Lexend-regular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460a2279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460a2279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460a2279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460a2279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460a2279d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460a2279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4673d67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4673d67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4673d67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4673d67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4673d67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4673d67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623650" y="1330200"/>
            <a:ext cx="76881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Мой любимый фильм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690377" y="22196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соображениям совести 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75950" y="4079325"/>
            <a:ext cx="3833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для людей со слабой психикой не рекомендуется смотреть!!!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013200" y="4707475"/>
            <a:ext cx="1684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автор слайда:С.Байэл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7400" y="0"/>
            <a:ext cx="9144000" cy="99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387025" y="187350"/>
            <a:ext cx="45078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По соображениям совести</a:t>
            </a:r>
            <a:endParaRPr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425" y="1216575"/>
            <a:ext cx="2877551" cy="384839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598600" y="1662825"/>
            <a:ext cx="4049700" cy="29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«По соображениям совести» — это фильм, основанный на реальных событиях, рассказывающий историю Десмонда Досса, медбрата, который во время Второй мировой войны отказался носить оружие по религиозным убеждениям. Он служил в битве за Окинаву, где проявил невероятную смелость, спасая раненых солдат на поле боя. Фильм поднимает темы веры, мужества и моральных убеждений, а также показывает, как Досса преодолевает предвзятости и трудности, чтобы выполнить свой долг.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1271100" y="1152850"/>
            <a:ext cx="27936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Фильм «</a:t>
            </a:r>
            <a:r>
              <a:rPr b="1"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По соображениям совести</a:t>
            </a:r>
            <a:r>
              <a:rPr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» (в оригинале «Hacksaw Ridge») вышел в 2016 году. Режиссером картины является Мэл Гибсон. В главной роли снялся Эндрю Гарфилд, исполнивший роль Десмонда Досса. Фильм получил признание за свою драматическую силу и реалистичные боевые сцены.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0450" y="1031900"/>
            <a:ext cx="4596649" cy="30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4145825" y="103450"/>
            <a:ext cx="43602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latin typeface="Lexend"/>
                <a:ea typeface="Lexend"/>
                <a:cs typeface="Lexend"/>
                <a:sym typeface="Lexend"/>
              </a:rPr>
              <a:t>«По </a:t>
            </a:r>
            <a:r>
              <a:rPr lang="ru" sz="1000">
                <a:latin typeface="Lexend"/>
                <a:ea typeface="Lexend"/>
                <a:cs typeface="Lexend"/>
                <a:sym typeface="Lexend"/>
              </a:rPr>
              <a:t>соображениям совести» выделяется своей уникальной комбинацией военной драмы и глубоких моральных вопросов.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000">
                <a:latin typeface="Lexend"/>
                <a:ea typeface="Lexend"/>
                <a:cs typeface="Lexend"/>
                <a:sym typeface="Lexend"/>
              </a:rPr>
              <a:t>Основные моменты: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Lexend"/>
              <a:buChar char="●"/>
            </a:pPr>
            <a:r>
              <a:rPr lang="ru" sz="1000">
                <a:latin typeface="Lexend"/>
                <a:ea typeface="Lexend"/>
                <a:cs typeface="Lexend"/>
                <a:sym typeface="Lexend"/>
              </a:rPr>
              <a:t>Историческая основа: Фильм основан на реальной жизни Десмонда Досса, который стал первым conscientious objector (люди, отказывающиеся служить в армии по моральным или религиозным соображениям) в истории США, получившим медаль Почёта.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exend"/>
              <a:buChar char="●"/>
            </a:pPr>
            <a:r>
              <a:rPr lang="ru" sz="1000">
                <a:latin typeface="Lexend"/>
                <a:ea typeface="Lexend"/>
                <a:cs typeface="Lexend"/>
                <a:sym typeface="Lexend"/>
              </a:rPr>
              <a:t>Тема веры: Досса, адвентист седьмого дня, верил в необходимость спасать жизни, а не отнимать их, что стало основой его решений.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exend"/>
              <a:buChar char="●"/>
            </a:pPr>
            <a:r>
              <a:rPr lang="ru" sz="1000">
                <a:latin typeface="Lexend"/>
                <a:ea typeface="Lexend"/>
                <a:cs typeface="Lexend"/>
                <a:sym typeface="Lexend"/>
              </a:rPr>
              <a:t>Конфликт и предвзятости: Фильм показывает, как Досса сталкивается с презрением и недоверием со стороны своих товарищей по оружию, что добавляет напряжения в его историю.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exend"/>
              <a:buChar char="●"/>
            </a:pPr>
            <a:r>
              <a:rPr lang="ru" sz="1000">
                <a:latin typeface="Lexend"/>
                <a:ea typeface="Lexend"/>
                <a:cs typeface="Lexend"/>
                <a:sym typeface="Lexend"/>
              </a:rPr>
              <a:t>Боевая сцена: Режиссура Мэла Гибсона делает акцент на реалистичности и интенсивности боевых сцен, что получило признание критиков.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exend"/>
              <a:buChar char="●"/>
            </a:pPr>
            <a:r>
              <a:rPr lang="ru" sz="1000">
                <a:latin typeface="Lexend"/>
                <a:ea typeface="Lexend"/>
                <a:cs typeface="Lexend"/>
                <a:sym typeface="Lexend"/>
              </a:rPr>
              <a:t>Награды: Фильм был номинирован на несколько премий «Оскар», включая «Лучший фильм» и «Лучший режиссёр».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latin typeface="Lexend"/>
                <a:ea typeface="Lexend"/>
                <a:cs typeface="Lexend"/>
                <a:sym typeface="Lexend"/>
              </a:rPr>
              <a:t>Эта история о мужестве и принципах трогает зрителей и поднимает важные вопросы о нравственном выборе в трудные времена.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00" y="509975"/>
            <a:ext cx="3468751" cy="34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1300650" y="746400"/>
            <a:ext cx="2682600" cy="25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Times New Roman"/>
                <a:ea typeface="Times New Roman"/>
                <a:cs typeface="Times New Roman"/>
                <a:sym typeface="Times New Roman"/>
              </a:rPr>
              <a:t>В фильме «По соображениям совести» (Hacksaw Ridge) главные роли исполнили: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ru" sz="1100"/>
              <a:t>Эндрю Гарфилд</a:t>
            </a:r>
            <a:r>
              <a:rPr lang="ru" sz="1100"/>
              <a:t> — Десмонд Досс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u" sz="1100"/>
              <a:t>Винсент Д’Онофрио</a:t>
            </a:r>
            <a:r>
              <a:rPr lang="ru" sz="1100"/>
              <a:t> — Том Досс (отец Десмонда)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u" sz="1100"/>
              <a:t>Сэм Уортингтон</a:t>
            </a:r>
            <a:r>
              <a:rPr lang="ru" sz="1100"/>
              <a:t> — капитан Гиббонс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u" sz="1100"/>
              <a:t>Люк Брейси</a:t>
            </a:r>
            <a:r>
              <a:rPr lang="ru" sz="1100"/>
              <a:t> — сержант Мартин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Фильм рассказывает о реальных событиях из жизни Десмонда Досса, который во время Второй мировой войны стал первым солдатом в американской армии, получившим Медаль Почета за отказ от ношения оружия по религиозным убеждениям.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775" y="1061375"/>
            <a:ext cx="4855950" cy="310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0" y="990275"/>
            <a:ext cx="50328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/>
              <a:t>Фильм «По соображениям совести» (Hacksaw Ridge) был создан: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b="1" lang="ru" sz="1000"/>
              <a:t>Режиссёр</a:t>
            </a:r>
            <a:r>
              <a:rPr lang="ru" sz="1000"/>
              <a:t>: Мэл Гибсон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ru" sz="1000"/>
              <a:t>Сценаристы</a:t>
            </a:r>
            <a:r>
              <a:rPr lang="ru" sz="1000"/>
              <a:t>: Роберт Шенкан и Мел Гибсон (по книге «The Conscientious Objector»).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ru" sz="1000"/>
              <a:t>Продюсеры</a:t>
            </a:r>
            <a:r>
              <a:rPr lang="ru" sz="1000"/>
              <a:t>: Мел Гибсон, Дэн Лин, Джейсон Хайнс и другие.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/>
              <a:t>Фильм основан на реальных событиях и рассказывает историю Десмонда Досса, который служил медицинским санитаром в армии, отказываясь использовать оружие.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4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100" y="739000"/>
            <a:ext cx="3806400" cy="28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 flipH="1" rot="10800000">
            <a:off x="4027600" y="937925"/>
            <a:ext cx="425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015150" y="1041375"/>
            <a:ext cx="48996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