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2" r:id="rId2"/>
  </p:sldMasterIdLst>
  <p:notesMasterIdLst>
    <p:notesMasterId r:id="rId49"/>
  </p:notesMasterIdLst>
  <p:sldIdLst>
    <p:sldId id="272" r:id="rId3"/>
    <p:sldId id="397" r:id="rId4"/>
    <p:sldId id="257" r:id="rId5"/>
    <p:sldId id="271" r:id="rId6"/>
    <p:sldId id="423" r:id="rId7"/>
    <p:sldId id="399" r:id="rId8"/>
    <p:sldId id="432" r:id="rId9"/>
    <p:sldId id="412" r:id="rId10"/>
    <p:sldId id="437" r:id="rId11"/>
    <p:sldId id="409" r:id="rId12"/>
    <p:sldId id="431" r:id="rId13"/>
    <p:sldId id="417" r:id="rId14"/>
    <p:sldId id="411" r:id="rId15"/>
    <p:sldId id="416" r:id="rId16"/>
    <p:sldId id="410" r:id="rId17"/>
    <p:sldId id="413" r:id="rId18"/>
    <p:sldId id="414" r:id="rId19"/>
    <p:sldId id="434" r:id="rId20"/>
    <p:sldId id="421" r:id="rId21"/>
    <p:sldId id="425" r:id="rId22"/>
    <p:sldId id="415" r:id="rId23"/>
    <p:sldId id="433" r:id="rId24"/>
    <p:sldId id="429" r:id="rId25"/>
    <p:sldId id="422" r:id="rId26"/>
    <p:sldId id="426" r:id="rId27"/>
    <p:sldId id="420" r:id="rId28"/>
    <p:sldId id="428" r:id="rId29"/>
    <p:sldId id="398" r:id="rId30"/>
    <p:sldId id="424" r:id="rId31"/>
    <p:sldId id="435" r:id="rId32"/>
    <p:sldId id="419" r:id="rId33"/>
    <p:sldId id="436" r:id="rId34"/>
    <p:sldId id="400" r:id="rId35"/>
    <p:sldId id="278" r:id="rId36"/>
    <p:sldId id="401" r:id="rId37"/>
    <p:sldId id="387" r:id="rId38"/>
    <p:sldId id="394" r:id="rId39"/>
    <p:sldId id="388" r:id="rId40"/>
    <p:sldId id="396" r:id="rId41"/>
    <p:sldId id="404" r:id="rId42"/>
    <p:sldId id="408" r:id="rId43"/>
    <p:sldId id="406" r:id="rId44"/>
    <p:sldId id="385" r:id="rId45"/>
    <p:sldId id="402" r:id="rId46"/>
    <p:sldId id="386" r:id="rId47"/>
    <p:sldId id="407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 Lebrun" initials="CL" lastIdx="1" clrIdx="0">
    <p:extLst>
      <p:ext uri="{19B8F6BF-5375-455C-9EA6-DF929625EA0E}">
        <p15:presenceInfo xmlns:p15="http://schemas.microsoft.com/office/powerpoint/2012/main" userId="303fc86cbab772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035" autoAdjust="0"/>
  </p:normalViewPr>
  <p:slideViewPr>
    <p:cSldViewPr snapToGrid="0">
      <p:cViewPr varScale="1">
        <p:scale>
          <a:sx n="62" d="100"/>
          <a:sy n="62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Lebrun" userId="303fc86cbab77272" providerId="LiveId" clId="{0E6B5E6D-1ABA-4AE4-87BD-C358916F337D}"/>
    <pc:docChg chg="custSel modSld sldOrd">
      <pc:chgData name="Christophe Lebrun" userId="303fc86cbab77272" providerId="LiveId" clId="{0E6B5E6D-1ABA-4AE4-87BD-C358916F337D}" dt="2019-11-23T08:12:28.424" v="159" actId="1036"/>
      <pc:docMkLst>
        <pc:docMk/>
      </pc:docMkLst>
      <pc:sldChg chg="addSp delSp modSp">
        <pc:chgData name="Christophe Lebrun" userId="303fc86cbab77272" providerId="LiveId" clId="{0E6B5E6D-1ABA-4AE4-87BD-C358916F337D}" dt="2019-11-23T07:57:05.361" v="137" actId="1076"/>
        <pc:sldMkLst>
          <pc:docMk/>
          <pc:sldMk cId="511560428" sldId="385"/>
        </pc:sldMkLst>
        <pc:spChg chg="mod">
          <ac:chgData name="Christophe Lebrun" userId="303fc86cbab77272" providerId="LiveId" clId="{0E6B5E6D-1ABA-4AE4-87BD-C358916F337D}" dt="2019-11-23T07:54:51.151" v="128" actId="122"/>
          <ac:spMkLst>
            <pc:docMk/>
            <pc:sldMk cId="511560428" sldId="385"/>
            <ac:spMk id="4" creationId="{BD9D0B52-2927-4AC5-994B-53861059958C}"/>
          </ac:spMkLst>
        </pc:spChg>
        <pc:spChg chg="mod">
          <ac:chgData name="Christophe Lebrun" userId="303fc86cbab77272" providerId="LiveId" clId="{0E6B5E6D-1ABA-4AE4-87BD-C358916F337D}" dt="2019-11-23T07:54:59.627" v="130" actId="20577"/>
          <ac:spMkLst>
            <pc:docMk/>
            <pc:sldMk cId="511560428" sldId="385"/>
            <ac:spMk id="41" creationId="{87D3D5BD-AF75-4AF1-8656-B30AA5B268B2}"/>
          </ac:spMkLst>
        </pc:spChg>
        <pc:picChg chg="add del mod">
          <ac:chgData name="Christophe Lebrun" userId="303fc86cbab77272" providerId="LiveId" clId="{0E6B5E6D-1ABA-4AE4-87BD-C358916F337D}" dt="2019-11-23T07:54:39.648" v="121" actId="478"/>
          <ac:picMkLst>
            <pc:docMk/>
            <pc:sldMk cId="511560428" sldId="385"/>
            <ac:picMk id="5" creationId="{156F4E3F-6B60-4C39-8D99-BCDA33BB258A}"/>
          </ac:picMkLst>
        </pc:picChg>
        <pc:picChg chg="add mod">
          <ac:chgData name="Christophe Lebrun" userId="303fc86cbab77272" providerId="LiveId" clId="{0E6B5E6D-1ABA-4AE4-87BD-C358916F337D}" dt="2019-11-23T07:56:37.372" v="136" actId="1076"/>
          <ac:picMkLst>
            <pc:docMk/>
            <pc:sldMk cId="511560428" sldId="385"/>
            <ac:picMk id="11" creationId="{63D1A571-EA46-4CEF-9C6B-2FFD2A0130BD}"/>
          </ac:picMkLst>
        </pc:picChg>
        <pc:picChg chg="mod">
          <ac:chgData name="Christophe Lebrun" userId="303fc86cbab77272" providerId="LiveId" clId="{0E6B5E6D-1ABA-4AE4-87BD-C358916F337D}" dt="2019-11-23T07:57:05.361" v="137" actId="1076"/>
          <ac:picMkLst>
            <pc:docMk/>
            <pc:sldMk cId="511560428" sldId="385"/>
            <ac:picMk id="30" creationId="{8A87E3AA-03DA-473C-B947-B9DE1C0C5F17}"/>
          </ac:picMkLst>
        </pc:picChg>
        <pc:picChg chg="add del mod">
          <ac:chgData name="Christophe Lebrun" userId="303fc86cbab77272" providerId="LiveId" clId="{0E6B5E6D-1ABA-4AE4-87BD-C358916F337D}" dt="2019-11-23T07:53:43.762" v="114"/>
          <ac:picMkLst>
            <pc:docMk/>
            <pc:sldMk cId="511560428" sldId="385"/>
            <ac:picMk id="31" creationId="{7558E6F8-7007-490C-A38F-236C8DB16AF5}"/>
          </ac:picMkLst>
        </pc:picChg>
        <pc:picChg chg="add mod">
          <ac:chgData name="Christophe Lebrun" userId="303fc86cbab77272" providerId="LiveId" clId="{0E6B5E6D-1ABA-4AE4-87BD-C358916F337D}" dt="2019-11-23T07:53:22.615" v="107" actId="1076"/>
          <ac:picMkLst>
            <pc:docMk/>
            <pc:sldMk cId="511560428" sldId="385"/>
            <ac:picMk id="40" creationId="{A78A827E-7D4A-48A4-BAEE-990BEF3E210C}"/>
          </ac:picMkLst>
        </pc:picChg>
        <pc:picChg chg="add mod">
          <ac:chgData name="Christophe Lebrun" userId="303fc86cbab77272" providerId="LiveId" clId="{0E6B5E6D-1ABA-4AE4-87BD-C358916F337D}" dt="2019-11-23T07:53:59.316" v="118" actId="1076"/>
          <ac:picMkLst>
            <pc:docMk/>
            <pc:sldMk cId="511560428" sldId="385"/>
            <ac:picMk id="42" creationId="{824289F3-09D5-482F-97A8-5C1CF8ECF940}"/>
          </ac:picMkLst>
        </pc:picChg>
        <pc:picChg chg="add mod">
          <ac:chgData name="Christophe Lebrun" userId="303fc86cbab77272" providerId="LiveId" clId="{0E6B5E6D-1ABA-4AE4-87BD-C358916F337D}" dt="2019-11-23T07:57:05.361" v="137" actId="1076"/>
          <ac:picMkLst>
            <pc:docMk/>
            <pc:sldMk cId="511560428" sldId="385"/>
            <ac:picMk id="44" creationId="{2BF7F63A-3E14-400B-A1EC-0010B36E5E3F}"/>
          </ac:picMkLst>
        </pc:picChg>
        <pc:picChg chg="mod">
          <ac:chgData name="Christophe Lebrun" userId="303fc86cbab77272" providerId="LiveId" clId="{0E6B5E6D-1ABA-4AE4-87BD-C358916F337D}" dt="2019-11-23T07:56:37.372" v="136" actId="1076"/>
          <ac:picMkLst>
            <pc:docMk/>
            <pc:sldMk cId="511560428" sldId="385"/>
            <ac:picMk id="45" creationId="{7CE38846-7A10-4583-A9AE-DBC1D16FFB63}"/>
          </ac:picMkLst>
        </pc:picChg>
      </pc:sldChg>
      <pc:sldChg chg="addSp delSp modSp">
        <pc:chgData name="Christophe Lebrun" userId="303fc86cbab77272" providerId="LiveId" clId="{0E6B5E6D-1ABA-4AE4-87BD-C358916F337D}" dt="2019-11-23T07:45:51.853" v="59" actId="14100"/>
        <pc:sldMkLst>
          <pc:docMk/>
          <pc:sldMk cId="1469477853" sldId="388"/>
        </pc:sldMkLst>
        <pc:spChg chg="add mod">
          <ac:chgData name="Christophe Lebrun" userId="303fc86cbab77272" providerId="LiveId" clId="{0E6B5E6D-1ABA-4AE4-87BD-C358916F337D}" dt="2019-11-23T07:43:54.972" v="19" actId="14100"/>
          <ac:spMkLst>
            <pc:docMk/>
            <pc:sldMk cId="1469477853" sldId="388"/>
            <ac:spMk id="8" creationId="{708EF8E3-90E8-4BDA-B993-EBC625823D65}"/>
          </ac:spMkLst>
        </pc:spChg>
        <pc:spChg chg="add mod">
          <ac:chgData name="Christophe Lebrun" userId="303fc86cbab77272" providerId="LiveId" clId="{0E6B5E6D-1ABA-4AE4-87BD-C358916F337D}" dt="2019-11-23T07:45:51.853" v="59" actId="14100"/>
          <ac:spMkLst>
            <pc:docMk/>
            <pc:sldMk cId="1469477853" sldId="388"/>
            <ac:spMk id="9" creationId="{B911A5FB-39F7-4476-BFC8-AAECB205279F}"/>
          </ac:spMkLst>
        </pc:spChg>
        <pc:picChg chg="del">
          <ac:chgData name="Christophe Lebrun" userId="303fc86cbab77272" providerId="LiveId" clId="{0E6B5E6D-1ABA-4AE4-87BD-C358916F337D}" dt="2019-11-23T07:45:46.376" v="58" actId="478"/>
          <ac:picMkLst>
            <pc:docMk/>
            <pc:sldMk cId="1469477853" sldId="388"/>
            <ac:picMk id="7" creationId="{9DE0A440-0B73-457F-8C64-0509685996D4}"/>
          </ac:picMkLst>
        </pc:picChg>
      </pc:sldChg>
      <pc:sldChg chg="ord">
        <pc:chgData name="Christophe Lebrun" userId="303fc86cbab77272" providerId="LiveId" clId="{0E6B5E6D-1ABA-4AE4-87BD-C358916F337D}" dt="2019-11-23T07:47:37.297" v="71"/>
        <pc:sldMkLst>
          <pc:docMk/>
          <pc:sldMk cId="2350210987" sldId="392"/>
        </pc:sldMkLst>
      </pc:sldChg>
      <pc:sldChg chg="delSp modSp ord">
        <pc:chgData name="Christophe Lebrun" userId="303fc86cbab77272" providerId="LiveId" clId="{0E6B5E6D-1ABA-4AE4-87BD-C358916F337D}" dt="2019-11-23T07:46:11.875" v="60" actId="14100"/>
        <pc:sldMkLst>
          <pc:docMk/>
          <pc:sldMk cId="616920843" sldId="396"/>
        </pc:sldMkLst>
        <pc:spChg chg="mod">
          <ac:chgData name="Christophe Lebrun" userId="303fc86cbab77272" providerId="LiveId" clId="{0E6B5E6D-1ABA-4AE4-87BD-C358916F337D}" dt="2019-11-23T07:43:12.272" v="17" actId="1076"/>
          <ac:spMkLst>
            <pc:docMk/>
            <pc:sldMk cId="616920843" sldId="396"/>
            <ac:spMk id="2" creationId="{5C9A419A-49B0-418E-80CB-42594B300BD2}"/>
          </ac:spMkLst>
        </pc:spChg>
        <pc:spChg chg="del">
          <ac:chgData name="Christophe Lebrun" userId="303fc86cbab77272" providerId="LiveId" clId="{0E6B5E6D-1ABA-4AE4-87BD-C358916F337D}" dt="2019-11-23T07:42:18.285" v="0"/>
          <ac:spMkLst>
            <pc:docMk/>
            <pc:sldMk cId="616920843" sldId="396"/>
            <ac:spMk id="8" creationId="{EB4C0EC6-FAF7-4E08-8D83-189CB951F9E8}"/>
          </ac:spMkLst>
        </pc:spChg>
        <pc:picChg chg="mod">
          <ac:chgData name="Christophe Lebrun" userId="303fc86cbab77272" providerId="LiveId" clId="{0E6B5E6D-1ABA-4AE4-87BD-C358916F337D}" dt="2019-11-23T07:43:22.195" v="18" actId="1076"/>
          <ac:picMkLst>
            <pc:docMk/>
            <pc:sldMk cId="616920843" sldId="396"/>
            <ac:picMk id="4" creationId="{8FDB3700-8155-4A6F-9C7A-9AD1A5D517C2}"/>
          </ac:picMkLst>
        </pc:picChg>
        <pc:picChg chg="mod">
          <ac:chgData name="Christophe Lebrun" userId="303fc86cbab77272" providerId="LiveId" clId="{0E6B5E6D-1ABA-4AE4-87BD-C358916F337D}" dt="2019-11-23T07:46:11.875" v="60" actId="14100"/>
          <ac:picMkLst>
            <pc:docMk/>
            <pc:sldMk cId="616920843" sldId="396"/>
            <ac:picMk id="10" creationId="{B9F6FC63-1D1D-4967-8BAF-1A048984E01E}"/>
          </ac:picMkLst>
        </pc:picChg>
      </pc:sldChg>
      <pc:sldChg chg="delSp modSp">
        <pc:chgData name="Christophe Lebrun" userId="303fc86cbab77272" providerId="LiveId" clId="{0E6B5E6D-1ABA-4AE4-87BD-C358916F337D}" dt="2019-11-23T07:52:04.925" v="96"/>
        <pc:sldMkLst>
          <pc:docMk/>
          <pc:sldMk cId="3895264474" sldId="398"/>
        </pc:sldMkLst>
        <pc:picChg chg="del mod">
          <ac:chgData name="Christophe Lebrun" userId="303fc86cbab77272" providerId="LiveId" clId="{0E6B5E6D-1ABA-4AE4-87BD-C358916F337D}" dt="2019-11-23T07:51:45.638" v="92"/>
          <ac:picMkLst>
            <pc:docMk/>
            <pc:sldMk cId="3895264474" sldId="398"/>
            <ac:picMk id="2" creationId="{E9AD3514-8460-49CD-8355-63DE3CA1E4CA}"/>
          </ac:picMkLst>
        </pc:picChg>
        <pc:picChg chg="del">
          <ac:chgData name="Christophe Lebrun" userId="303fc86cbab77272" providerId="LiveId" clId="{0E6B5E6D-1ABA-4AE4-87BD-C358916F337D}" dt="2019-11-23T07:52:04.925" v="96"/>
          <ac:picMkLst>
            <pc:docMk/>
            <pc:sldMk cId="3895264474" sldId="398"/>
            <ac:picMk id="7" creationId="{4F3450B8-A5CC-461B-8096-A3E0C8FAF9F6}"/>
          </ac:picMkLst>
        </pc:picChg>
      </pc:sldChg>
      <pc:sldChg chg="addSp delSp modSp">
        <pc:chgData name="Christophe Lebrun" userId="303fc86cbab77272" providerId="LiveId" clId="{0E6B5E6D-1ABA-4AE4-87BD-C358916F337D}" dt="2019-11-23T07:51:28.983" v="90" actId="14100"/>
        <pc:sldMkLst>
          <pc:docMk/>
          <pc:sldMk cId="2967539572" sldId="403"/>
        </pc:sldMkLst>
        <pc:spChg chg="mod">
          <ac:chgData name="Christophe Lebrun" userId="303fc86cbab77272" providerId="LiveId" clId="{0E6B5E6D-1ABA-4AE4-87BD-C358916F337D}" dt="2019-11-23T07:48:54.693" v="73" actId="1076"/>
          <ac:spMkLst>
            <pc:docMk/>
            <pc:sldMk cId="2967539572" sldId="403"/>
            <ac:spMk id="2" creationId="{5C9A419A-49B0-418E-80CB-42594B300BD2}"/>
          </ac:spMkLst>
        </pc:spChg>
        <pc:picChg chg="add del mod">
          <ac:chgData name="Christophe Lebrun" userId="303fc86cbab77272" providerId="LiveId" clId="{0E6B5E6D-1ABA-4AE4-87BD-C358916F337D}" dt="2019-11-23T07:50:34.523" v="83" actId="478"/>
          <ac:picMkLst>
            <pc:docMk/>
            <pc:sldMk cId="2967539572" sldId="403"/>
            <ac:picMk id="4" creationId="{4640B744-4DE6-43DF-ADF2-43CBACBDFCEC}"/>
          </ac:picMkLst>
        </pc:picChg>
        <pc:picChg chg="del">
          <ac:chgData name="Christophe Lebrun" userId="303fc86cbab77272" providerId="LiveId" clId="{0E6B5E6D-1ABA-4AE4-87BD-C358916F337D}" dt="2019-11-23T07:49:05.836" v="74" actId="478"/>
          <ac:picMkLst>
            <pc:docMk/>
            <pc:sldMk cId="2967539572" sldId="403"/>
            <ac:picMk id="8" creationId="{2E182F66-E44E-4E7A-905D-D3A8CB69BF90}"/>
          </ac:picMkLst>
        </pc:picChg>
        <pc:picChg chg="add del mod">
          <ac:chgData name="Christophe Lebrun" userId="303fc86cbab77272" providerId="LiveId" clId="{0E6B5E6D-1ABA-4AE4-87BD-C358916F337D}" dt="2019-11-23T07:51:14.692" v="87"/>
          <ac:picMkLst>
            <pc:docMk/>
            <pc:sldMk cId="2967539572" sldId="403"/>
            <ac:picMk id="10" creationId="{D9503720-62E4-4BAB-BC06-9D0019CB1629}"/>
          </ac:picMkLst>
        </pc:picChg>
        <pc:picChg chg="add mod">
          <ac:chgData name="Christophe Lebrun" userId="303fc86cbab77272" providerId="LiveId" clId="{0E6B5E6D-1ABA-4AE4-87BD-C358916F337D}" dt="2019-11-23T07:51:28.983" v="90" actId="14100"/>
          <ac:picMkLst>
            <pc:docMk/>
            <pc:sldMk cId="2967539572" sldId="403"/>
            <ac:picMk id="11" creationId="{F6D01C03-DFBE-44BA-A962-1FCD6C418AAD}"/>
          </ac:picMkLst>
        </pc:picChg>
      </pc:sldChg>
      <pc:sldChg chg="modSp">
        <pc:chgData name="Christophe Lebrun" userId="303fc86cbab77272" providerId="LiveId" clId="{0E6B5E6D-1ABA-4AE4-87BD-C358916F337D}" dt="2019-11-23T07:46:33.067" v="70" actId="20577"/>
        <pc:sldMkLst>
          <pc:docMk/>
          <pc:sldMk cId="59910576" sldId="404"/>
        </pc:sldMkLst>
        <pc:spChg chg="mod">
          <ac:chgData name="Christophe Lebrun" userId="303fc86cbab77272" providerId="LiveId" clId="{0E6B5E6D-1ABA-4AE4-87BD-C358916F337D}" dt="2019-11-23T07:46:33.067" v="70" actId="20577"/>
          <ac:spMkLst>
            <pc:docMk/>
            <pc:sldMk cId="59910576" sldId="404"/>
            <ac:spMk id="2" creationId="{5C9A419A-49B0-418E-80CB-42594B300BD2}"/>
          </ac:spMkLst>
        </pc:spChg>
        <pc:picChg chg="mod">
          <ac:chgData name="Christophe Lebrun" userId="303fc86cbab77272" providerId="LiveId" clId="{0E6B5E6D-1ABA-4AE4-87BD-C358916F337D}" dt="2019-11-23T07:46:28.137" v="61" actId="1076"/>
          <ac:picMkLst>
            <pc:docMk/>
            <pc:sldMk cId="59910576" sldId="404"/>
            <ac:picMk id="8" creationId="{2E182F66-E44E-4E7A-905D-D3A8CB69BF90}"/>
          </ac:picMkLst>
        </pc:picChg>
      </pc:sldChg>
      <pc:sldChg chg="addSp delSp modSp">
        <pc:chgData name="Christophe Lebrun" userId="303fc86cbab77272" providerId="LiveId" clId="{0E6B5E6D-1ABA-4AE4-87BD-C358916F337D}" dt="2019-11-23T08:12:28.424" v="159" actId="1036"/>
        <pc:sldMkLst>
          <pc:docMk/>
          <pc:sldMk cId="1020119926" sldId="406"/>
        </pc:sldMkLst>
        <pc:spChg chg="mod topLvl">
          <ac:chgData name="Christophe Lebrun" userId="303fc86cbab77272" providerId="LiveId" clId="{0E6B5E6D-1ABA-4AE4-87BD-C358916F337D}" dt="2019-11-23T07:50:19.702" v="82" actId="164"/>
          <ac:spMkLst>
            <pc:docMk/>
            <pc:sldMk cId="1020119926" sldId="406"/>
            <ac:spMk id="29" creationId="{CE312557-498A-4425-A2EE-4E054DDD0E9C}"/>
          </ac:spMkLst>
        </pc:spChg>
        <pc:grpChg chg="add mod">
          <ac:chgData name="Christophe Lebrun" userId="303fc86cbab77272" providerId="LiveId" clId="{0E6B5E6D-1ABA-4AE4-87BD-C358916F337D}" dt="2019-11-23T08:12:28.424" v="159" actId="1036"/>
          <ac:grpSpMkLst>
            <pc:docMk/>
            <pc:sldMk cId="1020119926" sldId="406"/>
            <ac:grpSpMk id="3" creationId="{62445485-8026-45F3-806C-5B0695A0DBC7}"/>
          </ac:grpSpMkLst>
        </pc:grpChg>
        <pc:grpChg chg="del">
          <ac:chgData name="Christophe Lebrun" userId="303fc86cbab77272" providerId="LiveId" clId="{0E6B5E6D-1ABA-4AE4-87BD-C358916F337D}" dt="2019-11-23T07:49:57.398" v="78" actId="165"/>
          <ac:grpSpMkLst>
            <pc:docMk/>
            <pc:sldMk cId="1020119926" sldId="406"/>
            <ac:grpSpMk id="55" creationId="{38D63455-65D4-4232-8143-B66DFBDFB1A7}"/>
          </ac:grpSpMkLst>
        </pc:grpChg>
        <pc:picChg chg="del mod topLvl">
          <ac:chgData name="Christophe Lebrun" userId="303fc86cbab77272" providerId="LiveId" clId="{0E6B5E6D-1ABA-4AE4-87BD-C358916F337D}" dt="2019-11-23T07:50:00.593" v="79" actId="478"/>
          <ac:picMkLst>
            <pc:docMk/>
            <pc:sldMk cId="1020119926" sldId="406"/>
            <ac:picMk id="14" creationId="{DD48A9F6-A5BB-4313-861B-D52E5A22299F}"/>
          </ac:picMkLst>
        </pc:picChg>
        <pc:picChg chg="add mod">
          <ac:chgData name="Christophe Lebrun" userId="303fc86cbab77272" providerId="LiveId" clId="{0E6B5E6D-1ABA-4AE4-87BD-C358916F337D}" dt="2019-11-23T07:50:19.702" v="82" actId="164"/>
          <ac:picMkLst>
            <pc:docMk/>
            <pc:sldMk cId="1020119926" sldId="406"/>
            <ac:picMk id="30" creationId="{7F7AD2E5-57EA-49AA-B70D-1413B4B61815}"/>
          </ac:picMkLst>
        </pc:picChg>
        <pc:cxnChg chg="mod">
          <ac:chgData name="Christophe Lebrun" userId="303fc86cbab77272" providerId="LiveId" clId="{0E6B5E6D-1ABA-4AE4-87BD-C358916F337D}" dt="2019-11-23T08:12:28.424" v="159" actId="1036"/>
          <ac:cxnSpMkLst>
            <pc:docMk/>
            <pc:sldMk cId="1020119926" sldId="406"/>
            <ac:cxnSpMk id="42" creationId="{B7FFD4A5-6748-4F08-88BB-CB1E1ADA66D6}"/>
          </ac:cxnSpMkLst>
        </pc:cxnChg>
        <pc:cxnChg chg="mod">
          <ac:chgData name="Christophe Lebrun" userId="303fc86cbab77272" providerId="LiveId" clId="{0E6B5E6D-1ABA-4AE4-87BD-C358916F337D}" dt="2019-11-23T08:12:28.424" v="159" actId="1036"/>
          <ac:cxnSpMkLst>
            <pc:docMk/>
            <pc:sldMk cId="1020119926" sldId="406"/>
            <ac:cxnSpMk id="52" creationId="{1085DB9D-D48E-416C-B008-EF17D05C77C9}"/>
          </ac:cxnSpMkLst>
        </pc:cxnChg>
      </pc:sldChg>
    </pc:docChg>
  </pc:docChgLst>
  <pc:docChgLst>
    <pc:chgData name="Christophe Lebrun" userId="303fc86cbab77272" providerId="LiveId" clId="{5CF99517-1F4B-4B47-8D8E-709890DD7C88}"/>
    <pc:docChg chg="undo custSel addSld delSld modSld sldOrd">
      <pc:chgData name="Christophe Lebrun" userId="303fc86cbab77272" providerId="LiveId" clId="{5CF99517-1F4B-4B47-8D8E-709890DD7C88}" dt="2019-11-26T07:37:41.781" v="3252" actId="1076"/>
      <pc:docMkLst>
        <pc:docMk/>
      </pc:docMkLst>
      <pc:sldChg chg="del">
        <pc:chgData name="Christophe Lebrun" userId="303fc86cbab77272" providerId="LiveId" clId="{5CF99517-1F4B-4B47-8D8E-709890DD7C88}" dt="2019-11-22T18:58:44.202" v="606" actId="2696"/>
        <pc:sldMkLst>
          <pc:docMk/>
          <pc:sldMk cId="3031979299" sldId="267"/>
        </pc:sldMkLst>
      </pc:sldChg>
      <pc:sldChg chg="del">
        <pc:chgData name="Christophe Lebrun" userId="303fc86cbab77272" providerId="LiveId" clId="{5CF99517-1F4B-4B47-8D8E-709890DD7C88}" dt="2019-11-22T18:58:44.184" v="605" actId="2696"/>
        <pc:sldMkLst>
          <pc:docMk/>
          <pc:sldMk cId="1478984346" sldId="276"/>
        </pc:sldMkLst>
      </pc:sldChg>
      <pc:sldChg chg="addSp delSp modSp">
        <pc:chgData name="Christophe Lebrun" userId="303fc86cbab77272" providerId="LiveId" clId="{5CF99517-1F4B-4B47-8D8E-709890DD7C88}" dt="2019-11-23T13:51:36.315" v="2892"/>
        <pc:sldMkLst>
          <pc:docMk/>
          <pc:sldMk cId="3559895393" sldId="278"/>
        </pc:sldMkLst>
        <pc:picChg chg="add del mod">
          <ac:chgData name="Christophe Lebrun" userId="303fc86cbab77272" providerId="LiveId" clId="{5CF99517-1F4B-4B47-8D8E-709890DD7C88}" dt="2019-11-23T13:51:18.082" v="2888" actId="931"/>
          <ac:picMkLst>
            <pc:docMk/>
            <pc:sldMk cId="3559895393" sldId="278"/>
            <ac:picMk id="4" creationId="{706C63AA-169D-4B95-ACA4-21CF1770DF68}"/>
          </ac:picMkLst>
        </pc:picChg>
        <pc:picChg chg="add del mod">
          <ac:chgData name="Christophe Lebrun" userId="303fc86cbab77272" providerId="LiveId" clId="{5CF99517-1F4B-4B47-8D8E-709890DD7C88}" dt="2019-11-23T13:51:36.315" v="2892"/>
          <ac:picMkLst>
            <pc:docMk/>
            <pc:sldMk cId="3559895393" sldId="278"/>
            <ac:picMk id="7" creationId="{E10BFF44-85CF-498D-A895-D7A567FF279E}"/>
          </ac:picMkLst>
        </pc:picChg>
      </pc:sldChg>
      <pc:sldChg chg="del">
        <pc:chgData name="Christophe Lebrun" userId="303fc86cbab77272" providerId="LiveId" clId="{5CF99517-1F4B-4B47-8D8E-709890DD7C88}" dt="2019-11-22T18:58:44.414" v="626" actId="2696"/>
        <pc:sldMkLst>
          <pc:docMk/>
          <pc:sldMk cId="3870100409" sldId="284"/>
        </pc:sldMkLst>
      </pc:sldChg>
      <pc:sldChg chg="del">
        <pc:chgData name="Christophe Lebrun" userId="303fc86cbab77272" providerId="LiveId" clId="{5CF99517-1F4B-4B47-8D8E-709890DD7C88}" dt="2019-11-22T18:58:44.452" v="631" actId="2696"/>
        <pc:sldMkLst>
          <pc:docMk/>
          <pc:sldMk cId="3069760804" sldId="286"/>
        </pc:sldMkLst>
      </pc:sldChg>
      <pc:sldChg chg="del">
        <pc:chgData name="Christophe Lebrun" userId="303fc86cbab77272" providerId="LiveId" clId="{5CF99517-1F4B-4B47-8D8E-709890DD7C88}" dt="2019-11-22T18:58:44.218" v="607" actId="2696"/>
        <pc:sldMkLst>
          <pc:docMk/>
          <pc:sldMk cId="4017859645" sldId="335"/>
        </pc:sldMkLst>
      </pc:sldChg>
      <pc:sldChg chg="del">
        <pc:chgData name="Christophe Lebrun" userId="303fc86cbab77272" providerId="LiveId" clId="{5CF99517-1F4B-4B47-8D8E-709890DD7C88}" dt="2019-11-22T18:58:44.224" v="608" actId="2696"/>
        <pc:sldMkLst>
          <pc:docMk/>
          <pc:sldMk cId="3298536923" sldId="336"/>
        </pc:sldMkLst>
      </pc:sldChg>
      <pc:sldChg chg="del">
        <pc:chgData name="Christophe Lebrun" userId="303fc86cbab77272" providerId="LiveId" clId="{5CF99517-1F4B-4B47-8D8E-709890DD7C88}" dt="2019-11-22T18:58:44.230" v="609" actId="2696"/>
        <pc:sldMkLst>
          <pc:docMk/>
          <pc:sldMk cId="12778521" sldId="338"/>
        </pc:sldMkLst>
      </pc:sldChg>
      <pc:sldChg chg="del">
        <pc:chgData name="Christophe Lebrun" userId="303fc86cbab77272" providerId="LiveId" clId="{5CF99517-1F4B-4B47-8D8E-709890DD7C88}" dt="2019-11-22T18:58:44.410" v="625" actId="2696"/>
        <pc:sldMkLst>
          <pc:docMk/>
          <pc:sldMk cId="1858626336" sldId="343"/>
        </pc:sldMkLst>
      </pc:sldChg>
      <pc:sldChg chg="del">
        <pc:chgData name="Christophe Lebrun" userId="303fc86cbab77272" providerId="LiveId" clId="{5CF99517-1F4B-4B47-8D8E-709890DD7C88}" dt="2019-11-22T18:58:44.442" v="629" actId="2696"/>
        <pc:sldMkLst>
          <pc:docMk/>
          <pc:sldMk cId="3205925172" sldId="344"/>
        </pc:sldMkLst>
      </pc:sldChg>
      <pc:sldChg chg="del">
        <pc:chgData name="Christophe Lebrun" userId="303fc86cbab77272" providerId="LiveId" clId="{5CF99517-1F4B-4B47-8D8E-709890DD7C88}" dt="2019-11-22T18:58:44.243" v="610" actId="2696"/>
        <pc:sldMkLst>
          <pc:docMk/>
          <pc:sldMk cId="355861521" sldId="346"/>
        </pc:sldMkLst>
      </pc:sldChg>
      <pc:sldChg chg="del">
        <pc:chgData name="Christophe Lebrun" userId="303fc86cbab77272" providerId="LiveId" clId="{5CF99517-1F4B-4B47-8D8E-709890DD7C88}" dt="2019-11-22T18:58:44.268" v="612" actId="2696"/>
        <pc:sldMkLst>
          <pc:docMk/>
          <pc:sldMk cId="2332071521" sldId="348"/>
        </pc:sldMkLst>
      </pc:sldChg>
      <pc:sldChg chg="del">
        <pc:chgData name="Christophe Lebrun" userId="303fc86cbab77272" providerId="LiveId" clId="{5CF99517-1F4B-4B47-8D8E-709890DD7C88}" dt="2019-11-22T18:58:44.338" v="619" actId="2696"/>
        <pc:sldMkLst>
          <pc:docMk/>
          <pc:sldMk cId="2524873090" sldId="350"/>
        </pc:sldMkLst>
      </pc:sldChg>
      <pc:sldChg chg="del">
        <pc:chgData name="Christophe Lebrun" userId="303fc86cbab77272" providerId="LiveId" clId="{5CF99517-1F4B-4B47-8D8E-709890DD7C88}" dt="2019-11-22T18:58:44.311" v="617" actId="2696"/>
        <pc:sldMkLst>
          <pc:docMk/>
          <pc:sldMk cId="3632397520" sldId="352"/>
        </pc:sldMkLst>
      </pc:sldChg>
      <pc:sldChg chg="del">
        <pc:chgData name="Christophe Lebrun" userId="303fc86cbab77272" providerId="LiveId" clId="{5CF99517-1F4B-4B47-8D8E-709890DD7C88}" dt="2019-11-22T18:58:44.296" v="615" actId="2696"/>
        <pc:sldMkLst>
          <pc:docMk/>
          <pc:sldMk cId="1415500189" sldId="353"/>
        </pc:sldMkLst>
      </pc:sldChg>
      <pc:sldChg chg="del">
        <pc:chgData name="Christophe Lebrun" userId="303fc86cbab77272" providerId="LiveId" clId="{5CF99517-1F4B-4B47-8D8E-709890DD7C88}" dt="2019-11-22T18:58:44.428" v="628" actId="2696"/>
        <pc:sldMkLst>
          <pc:docMk/>
          <pc:sldMk cId="1623616103" sldId="354"/>
        </pc:sldMkLst>
      </pc:sldChg>
      <pc:sldChg chg="del">
        <pc:chgData name="Christophe Lebrun" userId="303fc86cbab77272" providerId="LiveId" clId="{5CF99517-1F4B-4B47-8D8E-709890DD7C88}" dt="2019-11-22T18:58:44.343" v="620" actId="2696"/>
        <pc:sldMkLst>
          <pc:docMk/>
          <pc:sldMk cId="4219939127" sldId="359"/>
        </pc:sldMkLst>
      </pc:sldChg>
      <pc:sldChg chg="del">
        <pc:chgData name="Christophe Lebrun" userId="303fc86cbab77272" providerId="LiveId" clId="{5CF99517-1F4B-4B47-8D8E-709890DD7C88}" dt="2019-11-22T18:58:44.448" v="630" actId="2696"/>
        <pc:sldMkLst>
          <pc:docMk/>
          <pc:sldMk cId="2554103769" sldId="360"/>
        </pc:sldMkLst>
      </pc:sldChg>
      <pc:sldChg chg="del">
        <pc:chgData name="Christophe Lebrun" userId="303fc86cbab77272" providerId="LiveId" clId="{5CF99517-1F4B-4B47-8D8E-709890DD7C88}" dt="2019-11-22T18:58:44.352" v="621" actId="2696"/>
        <pc:sldMkLst>
          <pc:docMk/>
          <pc:sldMk cId="2257162690" sldId="361"/>
        </pc:sldMkLst>
      </pc:sldChg>
      <pc:sldChg chg="del">
        <pc:chgData name="Christophe Lebrun" userId="303fc86cbab77272" providerId="LiveId" clId="{5CF99517-1F4B-4B47-8D8E-709890DD7C88}" dt="2019-11-22T18:58:44.421" v="627" actId="2696"/>
        <pc:sldMkLst>
          <pc:docMk/>
          <pc:sldMk cId="2699771215" sldId="362"/>
        </pc:sldMkLst>
      </pc:sldChg>
      <pc:sldChg chg="del">
        <pc:chgData name="Christophe Lebrun" userId="303fc86cbab77272" providerId="LiveId" clId="{5CF99517-1F4B-4B47-8D8E-709890DD7C88}" dt="2019-11-22T18:58:44.584" v="635" actId="2696"/>
        <pc:sldMkLst>
          <pc:docMk/>
          <pc:sldMk cId="1606738308" sldId="364"/>
        </pc:sldMkLst>
      </pc:sldChg>
      <pc:sldChg chg="del">
        <pc:chgData name="Christophe Lebrun" userId="303fc86cbab77272" providerId="LiveId" clId="{5CF99517-1F4B-4B47-8D8E-709890DD7C88}" dt="2019-11-22T18:58:44.590" v="636" actId="2696"/>
        <pc:sldMkLst>
          <pc:docMk/>
          <pc:sldMk cId="3417170449" sldId="365"/>
        </pc:sldMkLst>
      </pc:sldChg>
      <pc:sldChg chg="del">
        <pc:chgData name="Christophe Lebrun" userId="303fc86cbab77272" providerId="LiveId" clId="{5CF99517-1F4B-4B47-8D8E-709890DD7C88}" dt="2019-11-22T18:58:44.257" v="611" actId="2696"/>
        <pc:sldMkLst>
          <pc:docMk/>
          <pc:sldMk cId="1256300064" sldId="367"/>
        </pc:sldMkLst>
      </pc:sldChg>
      <pc:sldChg chg="del">
        <pc:chgData name="Christophe Lebrun" userId="303fc86cbab77272" providerId="LiveId" clId="{5CF99517-1F4B-4B47-8D8E-709890DD7C88}" dt="2019-11-22T18:58:44.306" v="616" actId="2696"/>
        <pc:sldMkLst>
          <pc:docMk/>
          <pc:sldMk cId="2517470609" sldId="368"/>
        </pc:sldMkLst>
      </pc:sldChg>
      <pc:sldChg chg="del">
        <pc:chgData name="Christophe Lebrun" userId="303fc86cbab77272" providerId="LiveId" clId="{5CF99517-1F4B-4B47-8D8E-709890DD7C88}" dt="2019-11-22T18:58:44.469" v="632" actId="2696"/>
        <pc:sldMkLst>
          <pc:docMk/>
          <pc:sldMk cId="1060541099" sldId="369"/>
        </pc:sldMkLst>
      </pc:sldChg>
      <pc:sldChg chg="del">
        <pc:chgData name="Christophe Lebrun" userId="303fc86cbab77272" providerId="LiveId" clId="{5CF99517-1F4B-4B47-8D8E-709890DD7C88}" dt="2019-11-22T18:58:44.285" v="614" actId="2696"/>
        <pc:sldMkLst>
          <pc:docMk/>
          <pc:sldMk cId="1512550581" sldId="371"/>
        </pc:sldMkLst>
      </pc:sldChg>
      <pc:sldChg chg="del">
        <pc:chgData name="Christophe Lebrun" userId="303fc86cbab77272" providerId="LiveId" clId="{5CF99517-1F4B-4B47-8D8E-709890DD7C88}" dt="2019-11-22T18:58:44.399" v="623" actId="2696"/>
        <pc:sldMkLst>
          <pc:docMk/>
          <pc:sldMk cId="1837669908" sldId="373"/>
        </pc:sldMkLst>
      </pc:sldChg>
      <pc:sldChg chg="del">
        <pc:chgData name="Christophe Lebrun" userId="303fc86cbab77272" providerId="LiveId" clId="{5CF99517-1F4B-4B47-8D8E-709890DD7C88}" dt="2019-11-22T18:58:44.404" v="624" actId="2696"/>
        <pc:sldMkLst>
          <pc:docMk/>
          <pc:sldMk cId="3115937154" sldId="374"/>
        </pc:sldMkLst>
      </pc:sldChg>
      <pc:sldChg chg="del">
        <pc:chgData name="Christophe Lebrun" userId="303fc86cbab77272" providerId="LiveId" clId="{5CF99517-1F4B-4B47-8D8E-709890DD7C88}" dt="2019-11-22T18:58:44.383" v="622" actId="2696"/>
        <pc:sldMkLst>
          <pc:docMk/>
          <pc:sldMk cId="3380645310" sldId="377"/>
        </pc:sldMkLst>
      </pc:sldChg>
      <pc:sldChg chg="del">
        <pc:chgData name="Christophe Lebrun" userId="303fc86cbab77272" providerId="LiveId" clId="{5CF99517-1F4B-4B47-8D8E-709890DD7C88}" dt="2019-11-22T18:58:44.277" v="613" actId="2696"/>
        <pc:sldMkLst>
          <pc:docMk/>
          <pc:sldMk cId="778198854" sldId="378"/>
        </pc:sldMkLst>
      </pc:sldChg>
      <pc:sldChg chg="del">
        <pc:chgData name="Christophe Lebrun" userId="303fc86cbab77272" providerId="LiveId" clId="{5CF99517-1F4B-4B47-8D8E-709890DD7C88}" dt="2019-11-22T18:58:44.575" v="633" actId="2696"/>
        <pc:sldMkLst>
          <pc:docMk/>
          <pc:sldMk cId="124925172" sldId="380"/>
        </pc:sldMkLst>
      </pc:sldChg>
      <pc:sldChg chg="del">
        <pc:chgData name="Christophe Lebrun" userId="303fc86cbab77272" providerId="LiveId" clId="{5CF99517-1F4B-4B47-8D8E-709890DD7C88}" dt="2019-11-22T18:58:44.579" v="634" actId="2696"/>
        <pc:sldMkLst>
          <pc:docMk/>
          <pc:sldMk cId="2251872640" sldId="381"/>
        </pc:sldMkLst>
      </pc:sldChg>
      <pc:sldChg chg="del">
        <pc:chgData name="Christophe Lebrun" userId="303fc86cbab77272" providerId="LiveId" clId="{5CF99517-1F4B-4B47-8D8E-709890DD7C88}" dt="2019-11-22T18:58:44.323" v="618" actId="2696"/>
        <pc:sldMkLst>
          <pc:docMk/>
          <pc:sldMk cId="560895340" sldId="383"/>
        </pc:sldMkLst>
      </pc:sldChg>
      <pc:sldChg chg="addSp delSp modSp modAnim">
        <pc:chgData name="Christophe Lebrun" userId="303fc86cbab77272" providerId="LiveId" clId="{5CF99517-1F4B-4B47-8D8E-709890DD7C88}" dt="2019-11-25T16:01:43.903" v="3232" actId="1036"/>
        <pc:sldMkLst>
          <pc:docMk/>
          <pc:sldMk cId="511560428" sldId="385"/>
        </pc:sldMkLst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2" creationId="{6A0781B1-7709-4FF8-BB45-5ACB433735BA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3" creationId="{4CB0D382-E76D-4A55-A9E8-AB11BC119F39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4" creationId="{BD9D0B52-2927-4AC5-994B-53861059958C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8" creationId="{DD76FD9A-47A0-416D-BBD5-29BE2321CC5B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9" creationId="{06FA3643-7BEC-4835-A75A-828E3A0272AF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10" creationId="{E7DFADA2-2414-4C65-862F-5819BA980A6F}"/>
          </ac:spMkLst>
        </pc:spChg>
        <pc:spChg chg="mod or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3" creationId="{EC05966E-17AB-421E-93E3-BB77E3D53AE8}"/>
          </ac:spMkLst>
        </pc:spChg>
        <pc:spChg chg="mod or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4" creationId="{F1E98D50-2C46-4E02-A667-0E93534CEF0A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5" creationId="{0706A1F6-EE59-47A3-87EA-3BB155029896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6" creationId="{0EF4B004-2C3F-4E55-84A7-417716AF8B68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28" creationId="{D5C3C77E-710D-414D-9553-F3AACEB72210}"/>
          </ac:spMkLst>
        </pc:spChg>
        <pc:spChg chg="mod or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4" creationId="{BE1D9396-68B3-4E51-BF7A-8CDA20424B3B}"/>
          </ac:spMkLst>
        </pc:spChg>
        <pc:spChg chg="mod or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7" creationId="{71E893AE-413A-41C0-A35C-35508C16C81F}"/>
          </ac:spMkLst>
        </pc:spChg>
        <pc:spChg chg="mo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8" creationId="{D10A0359-E33F-46AA-8D36-C42B9A191C0A}"/>
          </ac:spMkLst>
        </pc:spChg>
        <pc:spChg chg="mo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9" creationId="{6C9FB51F-21E2-447D-BC31-EA9669A91936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41" creationId="{87D3D5BD-AF75-4AF1-8656-B30AA5B268B2}"/>
          </ac:spMkLst>
        </pc:spChg>
        <pc:grpChg chg="mod">
          <ac:chgData name="Christophe Lebrun" userId="303fc86cbab77272" providerId="LiveId" clId="{5CF99517-1F4B-4B47-8D8E-709890DD7C88}" dt="2019-11-23T10:43:01.083" v="868" actId="164"/>
          <ac:grpSpMkLst>
            <pc:docMk/>
            <pc:sldMk cId="511560428" sldId="385"/>
            <ac:grpSpMk id="19" creationId="{B1A3D2FB-A6A9-4AD1-8EDC-3A09E5275AC3}"/>
          </ac:grpSpMkLst>
        </pc:grpChg>
        <pc:grpChg chg="add mod">
          <ac:chgData name="Christophe Lebrun" userId="303fc86cbab77272" providerId="LiveId" clId="{5CF99517-1F4B-4B47-8D8E-709890DD7C88}" dt="2019-11-23T10:41:03.422" v="859" actId="164"/>
          <ac:grpSpMkLst>
            <pc:docMk/>
            <pc:sldMk cId="511560428" sldId="385"/>
            <ac:grpSpMk id="22" creationId="{8EB307D9-EE21-41A1-A037-18BB33F9736B}"/>
          </ac:grpSpMkLst>
        </pc:grpChg>
        <pc:grpChg chg="add del mod">
          <ac:chgData name="Christophe Lebrun" userId="303fc86cbab77272" providerId="LiveId" clId="{5CF99517-1F4B-4B47-8D8E-709890DD7C88}" dt="2019-11-23T10:44:04.660" v="873" actId="165"/>
          <ac:grpSpMkLst>
            <pc:docMk/>
            <pc:sldMk cId="511560428" sldId="385"/>
            <ac:grpSpMk id="23" creationId="{AFCF52E1-6230-48CB-97EE-8EB838FA5F57}"/>
          </ac:grpSpMkLst>
        </pc:grpChg>
        <pc:grpChg chg="add mod">
          <ac:chgData name="Christophe Lebrun" userId="303fc86cbab77272" providerId="LiveId" clId="{5CF99517-1F4B-4B47-8D8E-709890DD7C88}" dt="2019-11-23T10:42:30.047" v="865" actId="164"/>
          <ac:grpSpMkLst>
            <pc:docMk/>
            <pc:sldMk cId="511560428" sldId="385"/>
            <ac:grpSpMk id="25" creationId="{FA350E8F-F42B-4773-8879-F78EC006E41B}"/>
          </ac:grpSpMkLst>
        </pc:grpChg>
        <pc:grpChg chg="add mod">
          <ac:chgData name="Christophe Lebrun" userId="303fc86cbab77272" providerId="LiveId" clId="{5CF99517-1F4B-4B47-8D8E-709890DD7C88}" dt="2019-11-23T10:43:01.083" v="868" actId="164"/>
          <ac:grpSpMkLst>
            <pc:docMk/>
            <pc:sldMk cId="511560428" sldId="385"/>
            <ac:grpSpMk id="27" creationId="{D7822E86-2A4E-4D03-B569-6594D0522C49}"/>
          </ac:grpSpMkLst>
        </pc:grpChg>
        <pc:grpChg chg="add mod">
          <ac:chgData name="Christophe Lebrun" userId="303fc86cbab77272" providerId="LiveId" clId="{5CF99517-1F4B-4B47-8D8E-709890DD7C88}" dt="2019-11-25T16:01:21.733" v="3224" actId="1076"/>
          <ac:grpSpMkLst>
            <pc:docMk/>
            <pc:sldMk cId="511560428" sldId="385"/>
            <ac:grpSpMk id="29" creationId="{58D52599-B9B5-4E6C-A5F9-9DE2230B9730}"/>
          </ac:grpSpMkLst>
        </pc:grpChg>
        <pc:picChg chg="mod">
          <ac:chgData name="Christophe Lebrun" userId="303fc86cbab77272" providerId="LiveId" clId="{5CF99517-1F4B-4B47-8D8E-709890DD7C88}" dt="2019-11-23T10:41:03.422" v="859" actId="164"/>
          <ac:picMkLst>
            <pc:docMk/>
            <pc:sldMk cId="511560428" sldId="385"/>
            <ac:picMk id="11" creationId="{63D1A571-EA46-4CEF-9C6B-2FFD2A0130BD}"/>
          </ac:picMkLst>
        </pc:picChg>
        <pc:picChg chg="add mod">
          <ac:chgData name="Christophe Lebrun" userId="303fc86cbab77272" providerId="LiveId" clId="{5CF99517-1F4B-4B47-8D8E-709890DD7C88}" dt="2019-11-23T10:41:03.422" v="859" actId="164"/>
          <ac:picMkLst>
            <pc:docMk/>
            <pc:sldMk cId="511560428" sldId="385"/>
            <ac:picMk id="21" creationId="{6C25E040-9BC1-49CB-8204-778EE2BCB812}"/>
          </ac:picMkLst>
        </pc:picChg>
        <pc:picChg chg="mod">
          <ac:chgData name="Christophe Lebrun" userId="303fc86cbab77272" providerId="LiveId" clId="{5CF99517-1F4B-4B47-8D8E-709890DD7C88}" dt="2019-11-25T16:01:43.903" v="3232" actId="1036"/>
          <ac:picMkLst>
            <pc:docMk/>
            <pc:sldMk cId="511560428" sldId="385"/>
            <ac:picMk id="24" creationId="{65EDA2BD-DB6C-488A-A404-AE57DC401E17}"/>
          </ac:picMkLst>
        </pc:picChg>
        <pc:picChg chg="mod">
          <ac:chgData name="Christophe Lebrun" userId="303fc86cbab77272" providerId="LiveId" clId="{5CF99517-1F4B-4B47-8D8E-709890DD7C88}" dt="2019-11-23T10:38:25.681" v="808" actId="1036"/>
          <ac:picMkLst>
            <pc:docMk/>
            <pc:sldMk cId="511560428" sldId="385"/>
            <ac:picMk id="26" creationId="{A0EA0CBA-666B-4A32-9BBE-9A072B5C6484}"/>
          </ac:picMkLst>
        </pc:picChg>
        <pc:picChg chg="del">
          <ac:chgData name="Christophe Lebrun" userId="303fc86cbab77272" providerId="LiveId" clId="{5CF99517-1F4B-4B47-8D8E-709890DD7C88}" dt="2019-11-23T10:39:59.532" v="852" actId="478"/>
          <ac:picMkLst>
            <pc:docMk/>
            <pc:sldMk cId="511560428" sldId="385"/>
            <ac:picMk id="30" creationId="{8A87E3AA-03DA-473C-B947-B9DE1C0C5F17}"/>
          </ac:picMkLst>
        </pc:picChg>
        <pc:picChg chg="mod">
          <ac:chgData name="Christophe Lebrun" userId="303fc86cbab77272" providerId="LiveId" clId="{5CF99517-1F4B-4B47-8D8E-709890DD7C88}" dt="2019-11-23T10:38:25.681" v="808" actId="1036"/>
          <ac:picMkLst>
            <pc:docMk/>
            <pc:sldMk cId="511560428" sldId="385"/>
            <ac:picMk id="33" creationId="{2AF70DFD-C279-4611-A502-9F6D1725E5A7}"/>
          </ac:picMkLst>
        </pc:picChg>
        <pc:picChg chg="mod">
          <ac:chgData name="Christophe Lebrun" userId="303fc86cbab77272" providerId="LiveId" clId="{5CF99517-1F4B-4B47-8D8E-709890DD7C88}" dt="2019-11-23T10:42:30.047" v="865" actId="164"/>
          <ac:picMkLst>
            <pc:docMk/>
            <pc:sldMk cId="511560428" sldId="385"/>
            <ac:picMk id="40" creationId="{A78A827E-7D4A-48A4-BAEE-990BEF3E210C}"/>
          </ac:picMkLst>
        </pc:picChg>
        <pc:picChg chg="mod topLvl">
          <ac:chgData name="Christophe Lebrun" userId="303fc86cbab77272" providerId="LiveId" clId="{5CF99517-1F4B-4B47-8D8E-709890DD7C88}" dt="2019-11-25T16:01:34.531" v="3229" actId="1036"/>
          <ac:picMkLst>
            <pc:docMk/>
            <pc:sldMk cId="511560428" sldId="385"/>
            <ac:picMk id="42" creationId="{824289F3-09D5-482F-97A8-5C1CF8ECF940}"/>
          </ac:picMkLst>
        </pc:picChg>
        <pc:picChg chg="del">
          <ac:chgData name="Christophe Lebrun" userId="303fc86cbab77272" providerId="LiveId" clId="{5CF99517-1F4B-4B47-8D8E-709890DD7C88}" dt="2019-11-23T10:40:00.382" v="853" actId="478"/>
          <ac:picMkLst>
            <pc:docMk/>
            <pc:sldMk cId="511560428" sldId="385"/>
            <ac:picMk id="44" creationId="{2BF7F63A-3E14-400B-A1EC-0010B36E5E3F}"/>
          </ac:picMkLst>
        </pc:picChg>
        <pc:picChg chg="del">
          <ac:chgData name="Christophe Lebrun" userId="303fc86cbab77272" providerId="LiveId" clId="{5CF99517-1F4B-4B47-8D8E-709890DD7C88}" dt="2019-11-23T10:39:58.087" v="851" actId="478"/>
          <ac:picMkLst>
            <pc:docMk/>
            <pc:sldMk cId="511560428" sldId="385"/>
            <ac:picMk id="45" creationId="{7CE38846-7A10-4583-A9AE-DBC1D16FFB63}"/>
          </ac:picMkLst>
        </pc:picChg>
        <pc:picChg chg="del">
          <ac:chgData name="Christophe Lebrun" userId="303fc86cbab77272" providerId="LiveId" clId="{5CF99517-1F4B-4B47-8D8E-709890DD7C88}" dt="2019-11-23T10:39:51.063" v="849" actId="478"/>
          <ac:picMkLst>
            <pc:docMk/>
            <pc:sldMk cId="511560428" sldId="385"/>
            <ac:picMk id="47" creationId="{4C57179F-BD8F-44BA-913F-EBCC0A547449}"/>
          </ac:picMkLst>
        </pc:picChg>
        <pc:cxnChg chg="mod">
          <ac:chgData name="Christophe Lebrun" userId="303fc86cbab77272" providerId="LiveId" clId="{5CF99517-1F4B-4B47-8D8E-709890DD7C88}" dt="2019-11-23T10:43:01.083" v="868" actId="164"/>
          <ac:cxnSpMkLst>
            <pc:docMk/>
            <pc:sldMk cId="511560428" sldId="385"/>
            <ac:cxnSpMk id="35" creationId="{0FECB1D0-2339-45A7-B7C9-FCF3C0021A94}"/>
          </ac:cxnSpMkLst>
        </pc:cxnChg>
        <pc:cxnChg chg="mod">
          <ac:chgData name="Christophe Lebrun" userId="303fc86cbab77272" providerId="LiveId" clId="{5CF99517-1F4B-4B47-8D8E-709890DD7C88}" dt="2019-11-23T10:43:01.083" v="868" actId="164"/>
          <ac:cxnSpMkLst>
            <pc:docMk/>
            <pc:sldMk cId="511560428" sldId="385"/>
            <ac:cxnSpMk id="36" creationId="{1C709CC8-495C-4888-B9B1-A6CCD24AF7EC}"/>
          </ac:cxnSpMkLst>
        </pc:cxnChg>
      </pc:sldChg>
      <pc:sldChg chg="addSp delSp modSp">
        <pc:chgData name="Christophe Lebrun" userId="303fc86cbab77272" providerId="LiveId" clId="{5CF99517-1F4B-4B47-8D8E-709890DD7C88}" dt="2019-11-23T13:49:10.020" v="2870" actId="1076"/>
        <pc:sldMkLst>
          <pc:docMk/>
          <pc:sldMk cId="2311116514" sldId="386"/>
        </pc:sldMkLst>
        <pc:spChg chg="mod">
          <ac:chgData name="Christophe Lebrun" userId="303fc86cbab77272" providerId="LiveId" clId="{5CF99517-1F4B-4B47-8D8E-709890DD7C88}" dt="2019-11-21T15:54:51.917" v="47" actId="114"/>
          <ac:spMkLst>
            <pc:docMk/>
            <pc:sldMk cId="2311116514" sldId="386"/>
            <ac:spMk id="2" creationId="{95DD32E0-8720-4168-823B-DB854CE1DAA9}"/>
          </ac:spMkLst>
        </pc:spChg>
        <pc:spChg chg="mod">
          <ac:chgData name="Christophe Lebrun" userId="303fc86cbab77272" providerId="LiveId" clId="{5CF99517-1F4B-4B47-8D8E-709890DD7C88}" dt="2019-11-23T13:49:04.730" v="2869" actId="1076"/>
          <ac:spMkLst>
            <pc:docMk/>
            <pc:sldMk cId="2311116514" sldId="386"/>
            <ac:spMk id="6" creationId="{36F03257-CF50-41B7-AD9B-E53FDCA5D263}"/>
          </ac:spMkLst>
        </pc:spChg>
        <pc:picChg chg="mod">
          <ac:chgData name="Christophe Lebrun" userId="303fc86cbab77272" providerId="LiveId" clId="{5CF99517-1F4B-4B47-8D8E-709890DD7C88}" dt="2019-11-23T13:48:12.912" v="2858" actId="14100"/>
          <ac:picMkLst>
            <pc:docMk/>
            <pc:sldMk cId="2311116514" sldId="386"/>
            <ac:picMk id="5" creationId="{BE94C218-D18C-4453-9275-0A0564C75D89}"/>
          </ac:picMkLst>
        </pc:picChg>
        <pc:picChg chg="mod">
          <ac:chgData name="Christophe Lebrun" userId="303fc86cbab77272" providerId="LiveId" clId="{5CF99517-1F4B-4B47-8D8E-709890DD7C88}" dt="2019-11-23T13:48:36.614" v="2865" actId="1076"/>
          <ac:picMkLst>
            <pc:docMk/>
            <pc:sldMk cId="2311116514" sldId="386"/>
            <ac:picMk id="7" creationId="{A37BB2E9-97A2-4F04-8CA8-F37B0B995FE6}"/>
          </ac:picMkLst>
        </pc:picChg>
        <pc:picChg chg="mod">
          <ac:chgData name="Christophe Lebrun" userId="303fc86cbab77272" providerId="LiveId" clId="{5CF99517-1F4B-4B47-8D8E-709890DD7C88}" dt="2019-11-23T13:49:10.020" v="2870" actId="1076"/>
          <ac:picMkLst>
            <pc:docMk/>
            <pc:sldMk cId="2311116514" sldId="386"/>
            <ac:picMk id="8" creationId="{5FFAB57D-02BC-48B3-963E-533D35FF958F}"/>
          </ac:picMkLst>
        </pc:picChg>
        <pc:picChg chg="add mod">
          <ac:chgData name="Christophe Lebrun" userId="303fc86cbab77272" providerId="LiveId" clId="{5CF99517-1F4B-4B47-8D8E-709890DD7C88}" dt="2019-11-23T13:48:16.538" v="2860" actId="14100"/>
          <ac:picMkLst>
            <pc:docMk/>
            <pc:sldMk cId="2311116514" sldId="386"/>
            <ac:picMk id="9" creationId="{81877A20-5A59-4C44-A535-FB8368EBCDB8}"/>
          </ac:picMkLst>
        </pc:picChg>
        <pc:picChg chg="del">
          <ac:chgData name="Christophe Lebrun" userId="303fc86cbab77272" providerId="LiveId" clId="{5CF99517-1F4B-4B47-8D8E-709890DD7C88}" dt="2019-11-21T15:57:25.591" v="49" actId="478"/>
          <ac:picMkLst>
            <pc:docMk/>
            <pc:sldMk cId="2311116514" sldId="386"/>
            <ac:picMk id="10" creationId="{7FAD3EB7-5F9D-4DD9-9836-37FC3E9694E3}"/>
          </ac:picMkLst>
        </pc:picChg>
      </pc:sldChg>
      <pc:sldChg chg="modSp">
        <pc:chgData name="Christophe Lebrun" userId="303fc86cbab77272" providerId="LiveId" clId="{5CF99517-1F4B-4B47-8D8E-709890DD7C88}" dt="2019-11-23T14:02:49.238" v="3021" actId="14100"/>
        <pc:sldMkLst>
          <pc:docMk/>
          <pc:sldMk cId="1469477853" sldId="388"/>
        </pc:sldMkLst>
        <pc:picChg chg="mod">
          <ac:chgData name="Christophe Lebrun" userId="303fc86cbab77272" providerId="LiveId" clId="{5CF99517-1F4B-4B47-8D8E-709890DD7C88}" dt="2019-11-23T14:02:49.238" v="3021" actId="14100"/>
          <ac:picMkLst>
            <pc:docMk/>
            <pc:sldMk cId="1469477853" sldId="388"/>
            <ac:picMk id="5" creationId="{6AE39C18-FA20-4E3D-BA2A-5DC3964A6238}"/>
          </ac:picMkLst>
        </pc:picChg>
      </pc:sldChg>
      <pc:sldChg chg="del">
        <pc:chgData name="Christophe Lebrun" userId="303fc86cbab77272" providerId="LiveId" clId="{5CF99517-1F4B-4B47-8D8E-709890DD7C88}" dt="2019-11-22T18:58:59.350" v="638" actId="2696"/>
        <pc:sldMkLst>
          <pc:docMk/>
          <pc:sldMk cId="1023464234" sldId="390"/>
        </pc:sldMkLst>
      </pc:sldChg>
      <pc:sldChg chg="del">
        <pc:chgData name="Christophe Lebrun" userId="303fc86cbab77272" providerId="LiveId" clId="{5CF99517-1F4B-4B47-8D8E-709890DD7C88}" dt="2019-11-23T13:52:08.804" v="2895" actId="2696"/>
        <pc:sldMkLst>
          <pc:docMk/>
          <pc:sldMk cId="2350210987" sldId="392"/>
        </pc:sldMkLst>
      </pc:sldChg>
      <pc:sldChg chg="addSp modSp">
        <pc:chgData name="Christophe Lebrun" userId="303fc86cbab77272" providerId="LiveId" clId="{5CF99517-1F4B-4B47-8D8E-709890DD7C88}" dt="2019-11-25T15:58:53.094" v="3220" actId="1076"/>
        <pc:sldMkLst>
          <pc:docMk/>
          <pc:sldMk cId="616920843" sldId="396"/>
        </pc:sldMkLst>
        <pc:spChg chg="mod">
          <ac:chgData name="Christophe Lebrun" userId="303fc86cbab77272" providerId="LiveId" clId="{5CF99517-1F4B-4B47-8D8E-709890DD7C88}" dt="2019-11-22T14:22:48.620" v="604" actId="20577"/>
          <ac:spMkLst>
            <pc:docMk/>
            <pc:sldMk cId="616920843" sldId="396"/>
            <ac:spMk id="8" creationId="{EB4C0EC6-FAF7-4E08-8D83-189CB951F9E8}"/>
          </ac:spMkLst>
        </pc:spChg>
        <pc:picChg chg="add mod">
          <ac:chgData name="Christophe Lebrun" userId="303fc86cbab77272" providerId="LiveId" clId="{5CF99517-1F4B-4B47-8D8E-709890DD7C88}" dt="2019-11-23T14:04:47.404" v="3022" actId="1076"/>
          <ac:picMkLst>
            <pc:docMk/>
            <pc:sldMk cId="616920843" sldId="396"/>
            <ac:picMk id="3" creationId="{A36E309D-8F32-40B9-A588-BA9A67766C5F}"/>
          </ac:picMkLst>
        </pc:picChg>
        <pc:picChg chg="mod">
          <ac:chgData name="Christophe Lebrun" userId="303fc86cbab77272" providerId="LiveId" clId="{5CF99517-1F4B-4B47-8D8E-709890DD7C88}" dt="2019-11-25T15:58:46.808" v="3219" actId="1076"/>
          <ac:picMkLst>
            <pc:docMk/>
            <pc:sldMk cId="616920843" sldId="396"/>
            <ac:picMk id="4" creationId="{8FDB3700-8155-4A6F-9C7A-9AD1A5D517C2}"/>
          </ac:picMkLst>
        </pc:picChg>
        <pc:picChg chg="add mod">
          <ac:chgData name="Christophe Lebrun" userId="303fc86cbab77272" providerId="LiveId" clId="{5CF99517-1F4B-4B47-8D8E-709890DD7C88}" dt="2019-11-25T15:58:27.788" v="3216" actId="1076"/>
          <ac:picMkLst>
            <pc:docMk/>
            <pc:sldMk cId="616920843" sldId="396"/>
            <ac:picMk id="8" creationId="{1922D9D9-7305-4E49-BE24-98B350BA1B8C}"/>
          </ac:picMkLst>
        </pc:picChg>
        <pc:picChg chg="add mod">
          <ac:chgData name="Christophe Lebrun" userId="303fc86cbab77272" providerId="LiveId" clId="{5CF99517-1F4B-4B47-8D8E-709890DD7C88}" dt="2019-11-25T15:58:53.094" v="3220" actId="1076"/>
          <ac:picMkLst>
            <pc:docMk/>
            <pc:sldMk cId="616920843" sldId="396"/>
            <ac:picMk id="9" creationId="{610AD87A-1E00-4237-B10D-42762C7C81E5}"/>
          </ac:picMkLst>
        </pc:picChg>
        <pc:picChg chg="mod">
          <ac:chgData name="Christophe Lebrun" userId="303fc86cbab77272" providerId="LiveId" clId="{5CF99517-1F4B-4B47-8D8E-709890DD7C88}" dt="2019-11-23T14:00:56.221" v="3010" actId="14100"/>
          <ac:picMkLst>
            <pc:docMk/>
            <pc:sldMk cId="616920843" sldId="396"/>
            <ac:picMk id="10" creationId="{B9F6FC63-1D1D-4967-8BAF-1A048984E01E}"/>
          </ac:picMkLst>
        </pc:picChg>
      </pc:sldChg>
      <pc:sldChg chg="addSp modSp">
        <pc:chgData name="Christophe Lebrun" userId="303fc86cbab77272" providerId="LiveId" clId="{5CF99517-1F4B-4B47-8D8E-709890DD7C88}" dt="2019-11-21T19:01:49.218" v="591" actId="1076"/>
        <pc:sldMkLst>
          <pc:docMk/>
          <pc:sldMk cId="3895264474" sldId="398"/>
        </pc:sldMkLst>
        <pc:picChg chg="add mod ord">
          <ac:chgData name="Christophe Lebrun" userId="303fc86cbab77272" providerId="LiveId" clId="{5CF99517-1F4B-4B47-8D8E-709890DD7C88}" dt="2019-11-21T18:56:33.251" v="573" actId="14100"/>
          <ac:picMkLst>
            <pc:docMk/>
            <pc:sldMk cId="3895264474" sldId="398"/>
            <ac:picMk id="2" creationId="{E9AD3514-8460-49CD-8355-63DE3CA1E4CA}"/>
          </ac:picMkLst>
        </pc:picChg>
        <pc:picChg chg="add mod modCrop">
          <ac:chgData name="Christophe Lebrun" userId="303fc86cbab77272" providerId="LiveId" clId="{5CF99517-1F4B-4B47-8D8E-709890DD7C88}" dt="2019-11-21T19:01:49.218" v="591" actId="1076"/>
          <ac:picMkLst>
            <pc:docMk/>
            <pc:sldMk cId="3895264474" sldId="398"/>
            <ac:picMk id="7" creationId="{4F3450B8-A5CC-461B-8096-A3E0C8FAF9F6}"/>
          </ac:picMkLst>
        </pc:picChg>
      </pc:sldChg>
      <pc:sldChg chg="addSp delSp modSp">
        <pc:chgData name="Christophe Lebrun" userId="303fc86cbab77272" providerId="LiveId" clId="{5CF99517-1F4B-4B47-8D8E-709890DD7C88}" dt="2019-11-21T18:57:37.275" v="580" actId="478"/>
        <pc:sldMkLst>
          <pc:docMk/>
          <pc:sldMk cId="2935002326" sldId="399"/>
        </pc:sldMkLst>
        <pc:picChg chg="add mod">
          <ac:chgData name="Christophe Lebrun" userId="303fc86cbab77272" providerId="LiveId" clId="{5CF99517-1F4B-4B47-8D8E-709890DD7C88}" dt="2019-11-21T18:57:35.006" v="579" actId="1076"/>
          <ac:picMkLst>
            <pc:docMk/>
            <pc:sldMk cId="2935002326" sldId="399"/>
            <ac:picMk id="2" creationId="{19E5162E-E68F-4306-A849-0887AD77FAEA}"/>
          </ac:picMkLst>
        </pc:picChg>
        <pc:picChg chg="del mod">
          <ac:chgData name="Christophe Lebrun" userId="303fc86cbab77272" providerId="LiveId" clId="{5CF99517-1F4B-4B47-8D8E-709890DD7C88}" dt="2019-11-21T18:57:37.275" v="580" actId="478"/>
          <ac:picMkLst>
            <pc:docMk/>
            <pc:sldMk cId="2935002326" sldId="399"/>
            <ac:picMk id="5" creationId="{AFBE8BC8-3063-4B1C-B6E0-4EF753A5F2BA}"/>
          </ac:picMkLst>
        </pc:picChg>
      </pc:sldChg>
      <pc:sldChg chg="addSp modSp">
        <pc:chgData name="Christophe Lebrun" userId="303fc86cbab77272" providerId="LiveId" clId="{5CF99517-1F4B-4B47-8D8E-709890DD7C88}" dt="2019-11-23T13:51:45.066" v="2894" actId="1076"/>
        <pc:sldMkLst>
          <pc:docMk/>
          <pc:sldMk cId="2844395151" sldId="400"/>
        </pc:sldMkLst>
        <pc:picChg chg="add mod">
          <ac:chgData name="Christophe Lebrun" userId="303fc86cbab77272" providerId="LiveId" clId="{5CF99517-1F4B-4B47-8D8E-709890DD7C88}" dt="2019-11-23T13:51:45.066" v="2894" actId="1076"/>
          <ac:picMkLst>
            <pc:docMk/>
            <pc:sldMk cId="2844395151" sldId="400"/>
            <ac:picMk id="5" creationId="{BB1161D6-DFD6-458C-BF4D-0EB7D4D5B905}"/>
          </ac:picMkLst>
        </pc:picChg>
      </pc:sldChg>
      <pc:sldChg chg="modSp">
        <pc:chgData name="Christophe Lebrun" userId="303fc86cbab77272" providerId="LiveId" clId="{5CF99517-1F4B-4B47-8D8E-709890DD7C88}" dt="2019-11-25T15:59:15.005" v="3222" actId="20577"/>
        <pc:sldMkLst>
          <pc:docMk/>
          <pc:sldMk cId="2824916186" sldId="401"/>
        </pc:sldMkLst>
        <pc:graphicFrameChg chg="mod">
          <ac:chgData name="Christophe Lebrun" userId="303fc86cbab77272" providerId="LiveId" clId="{5CF99517-1F4B-4B47-8D8E-709890DD7C88}" dt="2019-11-25T15:59:15.005" v="3222" actId="20577"/>
          <ac:graphicFrameMkLst>
            <pc:docMk/>
            <pc:sldMk cId="2824916186" sldId="401"/>
            <ac:graphicFrameMk id="4" creationId="{4A873700-2DA4-401D-96D3-38F0871B5687}"/>
          </ac:graphicFrameMkLst>
        </pc:graphicFrameChg>
      </pc:sldChg>
      <pc:sldChg chg="addSp delSp modSp">
        <pc:chgData name="Christophe Lebrun" userId="303fc86cbab77272" providerId="LiveId" clId="{5CF99517-1F4B-4B47-8D8E-709890DD7C88}" dt="2019-11-26T07:37:41.781" v="3252" actId="1076"/>
        <pc:sldMkLst>
          <pc:docMk/>
          <pc:sldMk cId="2090096952" sldId="402"/>
        </pc:sldMkLst>
        <pc:spChg chg="add mod ord">
          <ac:chgData name="Christophe Lebrun" userId="303fc86cbab77272" providerId="LiveId" clId="{5CF99517-1F4B-4B47-8D8E-709890DD7C88}" dt="2019-11-26T07:37:41.781" v="3252" actId="1076"/>
          <ac:spMkLst>
            <pc:docMk/>
            <pc:sldMk cId="2090096952" sldId="402"/>
            <ac:spMk id="2" creationId="{7F77AC2A-2C99-4832-88AD-A2DAA31BDD2F}"/>
          </ac:spMkLst>
        </pc:spChg>
        <pc:spChg chg="mod ord">
          <ac:chgData name="Christophe Lebrun" userId="303fc86cbab77272" providerId="LiveId" clId="{5CF99517-1F4B-4B47-8D8E-709890DD7C88}" dt="2019-11-25T15:54:47.500" v="3205" actId="1036"/>
          <ac:spMkLst>
            <pc:docMk/>
            <pc:sldMk cId="2090096952" sldId="402"/>
            <ac:spMk id="5" creationId="{86700D53-705B-46ED-AF66-E74E744184AC}"/>
          </ac:spMkLst>
        </pc:spChg>
        <pc:spChg chg="mod ord">
          <ac:chgData name="Christophe Lebrun" userId="303fc86cbab77272" providerId="LiveId" clId="{5CF99517-1F4B-4B47-8D8E-709890DD7C88}" dt="2019-11-25T15:54:19.100" v="3186" actId="20577"/>
          <ac:spMkLst>
            <pc:docMk/>
            <pc:sldMk cId="2090096952" sldId="402"/>
            <ac:spMk id="6" creationId="{24BC0752-B172-4EE5-A09D-5C0E2C345475}"/>
          </ac:spMkLst>
        </pc:spChg>
        <pc:spChg chg="del mod ord">
          <ac:chgData name="Christophe Lebrun" userId="303fc86cbab77272" providerId="LiveId" clId="{5CF99517-1F4B-4B47-8D8E-709890DD7C88}" dt="2019-11-25T15:53:48.354" v="3181" actId="478"/>
          <ac:spMkLst>
            <pc:docMk/>
            <pc:sldMk cId="2090096952" sldId="402"/>
            <ac:spMk id="7" creationId="{64858998-2BC5-43FE-8A6A-060A1D29EC33}"/>
          </ac:spMkLst>
        </pc:spChg>
        <pc:picChg chg="add mod">
          <ac:chgData name="Christophe Lebrun" userId="303fc86cbab77272" providerId="LiveId" clId="{5CF99517-1F4B-4B47-8D8E-709890DD7C88}" dt="2019-11-26T07:37:05.040" v="3236" actId="1076"/>
          <ac:picMkLst>
            <pc:docMk/>
            <pc:sldMk cId="2090096952" sldId="402"/>
            <ac:picMk id="4" creationId="{C0EDDE41-A26C-487E-8917-1576EDA46D74}"/>
          </ac:picMkLst>
        </pc:picChg>
      </pc:sldChg>
      <pc:sldChg chg="addSp delSp modSp del">
        <pc:chgData name="Christophe Lebrun" userId="303fc86cbab77272" providerId="LiveId" clId="{5CF99517-1F4B-4B47-8D8E-709890DD7C88}" dt="2019-11-23T14:01:47.720" v="3016" actId="2696"/>
        <pc:sldMkLst>
          <pc:docMk/>
          <pc:sldMk cId="2967539572" sldId="403"/>
        </pc:sldMkLst>
        <pc:picChg chg="del">
          <ac:chgData name="Christophe Lebrun" userId="303fc86cbab77272" providerId="LiveId" clId="{5CF99517-1F4B-4B47-8D8E-709890DD7C88}" dt="2019-11-22T13:41:30.754" v="592" actId="478"/>
          <ac:picMkLst>
            <pc:docMk/>
            <pc:sldMk cId="2967539572" sldId="403"/>
            <ac:picMk id="3" creationId="{71D295F8-2865-4574-B959-4ACA5F974D8B}"/>
          </ac:picMkLst>
        </pc:picChg>
        <pc:picChg chg="add del mod">
          <ac:chgData name="Christophe Lebrun" userId="303fc86cbab77272" providerId="LiveId" clId="{5CF99517-1F4B-4B47-8D8E-709890DD7C88}" dt="2019-11-23T13:56:56.105" v="2959"/>
          <ac:picMkLst>
            <pc:docMk/>
            <pc:sldMk cId="2967539572" sldId="403"/>
            <ac:picMk id="5" creationId="{3011AF8F-D767-4C97-9B45-379C6AE629DA}"/>
          </ac:picMkLst>
        </pc:picChg>
        <pc:picChg chg="add mod">
          <ac:chgData name="Christophe Lebrun" userId="303fc86cbab77272" providerId="LiveId" clId="{5CF99517-1F4B-4B47-8D8E-709890DD7C88}" dt="2019-11-22T13:42:50.768" v="600" actId="1076"/>
          <ac:picMkLst>
            <pc:docMk/>
            <pc:sldMk cId="2967539572" sldId="403"/>
            <ac:picMk id="9" creationId="{2E926B44-0BCE-46DA-8423-B6C757A16358}"/>
          </ac:picMkLst>
        </pc:picChg>
        <pc:picChg chg="del">
          <ac:chgData name="Christophe Lebrun" userId="303fc86cbab77272" providerId="LiveId" clId="{5CF99517-1F4B-4B47-8D8E-709890DD7C88}" dt="2019-11-23T14:01:19.614" v="3013"/>
          <ac:picMkLst>
            <pc:docMk/>
            <pc:sldMk cId="2967539572" sldId="403"/>
            <ac:picMk id="11" creationId="{F6D01C03-DFBE-44BA-A962-1FCD6C418AAD}"/>
          </ac:picMkLst>
        </pc:picChg>
        <pc:picChg chg="del">
          <ac:chgData name="Christophe Lebrun" userId="303fc86cbab77272" providerId="LiveId" clId="{5CF99517-1F4B-4B47-8D8E-709890DD7C88}" dt="2019-11-22T13:41:54.107" v="595" actId="478"/>
          <ac:picMkLst>
            <pc:docMk/>
            <pc:sldMk cId="2967539572" sldId="403"/>
            <ac:picMk id="12" creationId="{3423944F-5403-4CF4-977C-3E76AD778514}"/>
          </ac:picMkLst>
        </pc:picChg>
      </pc:sldChg>
      <pc:sldChg chg="delSp modSp ord modAnim">
        <pc:chgData name="Christophe Lebrun" userId="303fc86cbab77272" providerId="LiveId" clId="{5CF99517-1F4B-4B47-8D8E-709890DD7C88}" dt="2019-11-23T10:31:20.728" v="714"/>
        <pc:sldMkLst>
          <pc:docMk/>
          <pc:sldMk cId="59910576" sldId="404"/>
        </pc:sldMkLst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3" creationId="{169CE832-A455-4FD7-8B5B-8197F5013D30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7" creationId="{ADC6FD53-09FE-4F03-B372-0BC4A999AB0C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8" creationId="{6033FF4F-4318-4AE0-8BFE-7C49BDFC73A3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20" creationId="{2317D3D7-CE1D-4C83-804F-CEA1D84BA734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21" creationId="{F91168C3-BC9C-42DF-A8CE-6482D5B6916B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23" creationId="{6169A802-7D3F-4801-AED1-2ED47F3B2DA4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44" creationId="{62B7313C-41F7-4894-9F4B-7C1E982A1FA2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48" creationId="{2E912938-2BD5-449C-A761-86B94EBC0771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50" creationId="{84B65492-C7C1-4A1F-A699-04E87C68A7CF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87" creationId="{3D8B5E7D-475D-40FC-9D53-0A80343EA916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16" creationId="{921341E7-986A-4C30-B10C-1EA8975C392F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17" creationId="{70D8CDC7-5D90-4365-BD81-0A3BF358671F}"/>
          </ac:spMkLst>
        </pc:spChg>
        <pc:grpChg chg="del">
          <ac:chgData name="Christophe Lebrun" userId="303fc86cbab77272" providerId="LiveId" clId="{5CF99517-1F4B-4B47-8D8E-709890DD7C88}" dt="2019-11-23T10:26:55.523" v="693" actId="165"/>
          <ac:grpSpMkLst>
            <pc:docMk/>
            <pc:sldMk cId="59910576" sldId="404"/>
            <ac:grpSpMk id="40" creationId="{746340E2-4866-48BE-A29D-84EA362C4038}"/>
          </ac:grpSpMkLst>
        </pc:grp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27" creationId="{0D9A4B1B-4EEA-474A-9E08-560DBE6FC7EA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1" creationId="{B3E20315-14E1-4607-9CB5-CCF3E0FD85A6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2" creationId="{B4027141-47B8-4A17-961A-B889A046545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4" creationId="{9C73185A-0694-4F68-BBFC-BF8DDE70AB47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8" creationId="{8DC97F58-CD40-4F08-8F93-614B5C91A6B9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42" creationId="{4693BE00-FBB9-4E25-A029-87A0C1C2D9E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47" creationId="{FC954F39-13AA-479D-8B9E-91EEE39739B6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55" creationId="{5087867E-9351-4F9F-9EE2-B75B6CB0897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64" creationId="{0F7F1182-9FB9-4456-97E6-D070723B9378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86" creationId="{70526DBA-CB49-4329-B2B1-12F9EF31DE0B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90" creationId="{8CCB1008-FFFD-46D2-9FFF-3DE49E58EC9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109" creationId="{F1721845-F119-4CBC-9765-214005BA8156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135" creationId="{F6C47799-4ABC-40D1-B01D-7D8AD38FBA7E}"/>
          </ac:cxnSpMkLst>
        </pc:cxnChg>
      </pc:sldChg>
      <pc:sldChg chg="del">
        <pc:chgData name="Christophe Lebrun" userId="303fc86cbab77272" providerId="LiveId" clId="{5CF99517-1F4B-4B47-8D8E-709890DD7C88}" dt="2019-11-22T18:58:55.530" v="637" actId="2696"/>
        <pc:sldMkLst>
          <pc:docMk/>
          <pc:sldMk cId="2546689667" sldId="405"/>
        </pc:sldMkLst>
      </pc:sldChg>
      <pc:sldChg chg="addSp delSp modSp ord modAnim">
        <pc:chgData name="Christophe Lebrun" userId="303fc86cbab77272" providerId="LiveId" clId="{5CF99517-1F4B-4B47-8D8E-709890DD7C88}" dt="2019-11-23T13:56:26.879" v="2958"/>
        <pc:sldMkLst>
          <pc:docMk/>
          <pc:sldMk cId="1020119926" sldId="406"/>
        </pc:sldMkLst>
        <pc:spChg chg="mod">
          <ac:chgData name="Christophe Lebrun" userId="303fc86cbab77272" providerId="LiveId" clId="{5CF99517-1F4B-4B47-8D8E-709890DD7C88}" dt="2019-11-21T17:19:40.222" v="374" actId="113"/>
          <ac:spMkLst>
            <pc:docMk/>
            <pc:sldMk cId="1020119926" sldId="406"/>
            <ac:spMk id="2" creationId="{3EEEBCC2-CED2-436F-9CA0-FA371E85D1C5}"/>
          </ac:spMkLst>
        </pc:spChg>
        <pc:spChg chg="add del mod">
          <ac:chgData name="Christophe Lebrun" userId="303fc86cbab77272" providerId="LiveId" clId="{5CF99517-1F4B-4B47-8D8E-709890DD7C88}" dt="2019-11-21T17:13:57.590" v="235" actId="478"/>
          <ac:spMkLst>
            <pc:docMk/>
            <pc:sldMk cId="1020119926" sldId="406"/>
            <ac:spMk id="7" creationId="{847FBA12-FAD1-4407-9738-EFA36A3DE65E}"/>
          </ac:spMkLst>
        </pc:spChg>
        <pc:spChg chg="add del mod">
          <ac:chgData name="Christophe Lebrun" userId="303fc86cbab77272" providerId="LiveId" clId="{5CF99517-1F4B-4B47-8D8E-709890DD7C88}" dt="2019-11-21T17:14:59.852" v="274" actId="478"/>
          <ac:spMkLst>
            <pc:docMk/>
            <pc:sldMk cId="1020119926" sldId="406"/>
            <ac:spMk id="8" creationId="{B385EC83-D4C8-463E-B797-DC8D10171091}"/>
          </ac:spMkLst>
        </pc:spChg>
        <pc:spChg chg="add del mod">
          <ac:chgData name="Christophe Lebrun" userId="303fc86cbab77272" providerId="LiveId" clId="{5CF99517-1F4B-4B47-8D8E-709890DD7C88}" dt="2019-11-21T17:16:09.150" v="290" actId="478"/>
          <ac:spMkLst>
            <pc:docMk/>
            <pc:sldMk cId="1020119926" sldId="406"/>
            <ac:spMk id="10" creationId="{1C6CD9FB-86DD-4A0A-A065-8134542BFAA8}"/>
          </ac:spMkLst>
        </pc:spChg>
        <pc:spChg chg="mod">
          <ac:chgData name="Christophe Lebrun" userId="303fc86cbab77272" providerId="LiveId" clId="{5CF99517-1F4B-4B47-8D8E-709890DD7C88}" dt="2019-11-21T17:21:36.980" v="388" actId="164"/>
          <ac:spMkLst>
            <pc:docMk/>
            <pc:sldMk cId="1020119926" sldId="406"/>
            <ac:spMk id="12" creationId="{53E7DD06-59A1-4820-B127-C0F6B143B44B}"/>
          </ac:spMkLst>
        </pc:spChg>
        <pc:spChg chg="add mod">
          <ac:chgData name="Christophe Lebrun" userId="303fc86cbab77272" providerId="LiveId" clId="{5CF99517-1F4B-4B47-8D8E-709890DD7C88}" dt="2019-11-21T18:50:22.085" v="540" actId="20577"/>
          <ac:spMkLst>
            <pc:docMk/>
            <pc:sldMk cId="1020119926" sldId="406"/>
            <ac:spMk id="19" creationId="{7BF85BA5-8782-4149-AFD1-AFEFFEF0501F}"/>
          </ac:spMkLst>
        </pc:spChg>
        <pc:spChg chg="add mod">
          <ac:chgData name="Christophe Lebrun" userId="303fc86cbab77272" providerId="LiveId" clId="{5CF99517-1F4B-4B47-8D8E-709890DD7C88}" dt="2019-11-23T10:20:19.153" v="655" actId="313"/>
          <ac:spMkLst>
            <pc:docMk/>
            <pc:sldMk cId="1020119926" sldId="406"/>
            <ac:spMk id="21" creationId="{2F6A878F-C608-48BA-9453-C41111D1BCFD}"/>
          </ac:spMkLst>
        </pc:spChg>
        <pc:spChg chg="add mod">
          <ac:chgData name="Christophe Lebrun" userId="303fc86cbab77272" providerId="LiveId" clId="{5CF99517-1F4B-4B47-8D8E-709890DD7C88}" dt="2019-11-23T10:19:38.806" v="653" actId="14100"/>
          <ac:spMkLst>
            <pc:docMk/>
            <pc:sldMk cId="1020119926" sldId="406"/>
            <ac:spMk id="25" creationId="{9090EBA1-1099-4EF2-9DCF-C452175FAE4F}"/>
          </ac:spMkLst>
        </pc:spChg>
        <pc:spChg chg="add mod">
          <ac:chgData name="Christophe Lebrun" userId="303fc86cbab77272" providerId="LiveId" clId="{5CF99517-1F4B-4B47-8D8E-709890DD7C88}" dt="2019-11-21T17:21:36.980" v="388" actId="164"/>
          <ac:spMkLst>
            <pc:docMk/>
            <pc:sldMk cId="1020119926" sldId="406"/>
            <ac:spMk id="26" creationId="{26A176E4-4DDC-46BE-AEAE-66FB37B858BA}"/>
          </ac:spMkLst>
        </pc:spChg>
        <pc:spChg chg="add mod">
          <ac:chgData name="Christophe Lebrun" userId="303fc86cbab77272" providerId="LiveId" clId="{5CF99517-1F4B-4B47-8D8E-709890DD7C88}" dt="2019-11-21T17:21:36.980" v="388" actId="164"/>
          <ac:spMkLst>
            <pc:docMk/>
            <pc:sldMk cId="1020119926" sldId="406"/>
            <ac:spMk id="27" creationId="{12BFE275-AE48-43D9-AFAD-A11A043A8A3B}"/>
          </ac:spMkLst>
        </pc:spChg>
        <pc:spChg chg="add mod topLvl">
          <ac:chgData name="Christophe Lebrun" userId="303fc86cbab77272" providerId="LiveId" clId="{5CF99517-1F4B-4B47-8D8E-709890DD7C88}" dt="2019-11-23T10:21:39.183" v="690" actId="14100"/>
          <ac:spMkLst>
            <pc:docMk/>
            <pc:sldMk cId="1020119926" sldId="406"/>
            <ac:spMk id="29" creationId="{CE312557-498A-4425-A2EE-4E054DDD0E9C}"/>
          </ac:spMkLst>
        </pc:spChg>
        <pc:spChg chg="add del mod">
          <ac:chgData name="Christophe Lebrun" userId="303fc86cbab77272" providerId="LiveId" clId="{5CF99517-1F4B-4B47-8D8E-709890DD7C88}" dt="2019-11-21T17:25:10.067" v="468" actId="478"/>
          <ac:spMkLst>
            <pc:docMk/>
            <pc:sldMk cId="1020119926" sldId="406"/>
            <ac:spMk id="30" creationId="{A0CD1ED7-84C8-4CEA-9AC4-CD7E5539C659}"/>
          </ac:spMkLst>
        </pc:spChg>
        <pc:grpChg chg="del mod">
          <ac:chgData name="Christophe Lebrun" userId="303fc86cbab77272" providerId="LiveId" clId="{5CF99517-1F4B-4B47-8D8E-709890DD7C88}" dt="2019-11-23T10:21:13.099" v="687" actId="165"/>
          <ac:grpSpMkLst>
            <pc:docMk/>
            <pc:sldMk cId="1020119926" sldId="406"/>
            <ac:grpSpMk id="3" creationId="{62445485-8026-45F3-806C-5B0695A0DBC7}"/>
          </ac:grpSpMkLst>
        </pc:grpChg>
        <pc:grpChg chg="add mod">
          <ac:chgData name="Christophe Lebrun" userId="303fc86cbab77272" providerId="LiveId" clId="{5CF99517-1F4B-4B47-8D8E-709890DD7C88}" dt="2019-11-21T17:21:36.980" v="388" actId="164"/>
          <ac:grpSpMkLst>
            <pc:docMk/>
            <pc:sldMk cId="1020119926" sldId="406"/>
            <ac:grpSpMk id="28" creationId="{5C7968B1-38C1-4BFC-833F-16013AB76CD9}"/>
          </ac:grpSpMkLst>
        </pc:grpChg>
        <pc:grpChg chg="add mod">
          <ac:chgData name="Christophe Lebrun" userId="303fc86cbab77272" providerId="LiveId" clId="{5CF99517-1F4B-4B47-8D8E-709890DD7C88}" dt="2019-11-21T17:27:59.945" v="527" actId="1076"/>
          <ac:grpSpMkLst>
            <pc:docMk/>
            <pc:sldMk cId="1020119926" sldId="406"/>
            <ac:grpSpMk id="55" creationId="{38D63455-65D4-4232-8143-B66DFBDFB1A7}"/>
          </ac:grpSpMkLst>
        </pc:grpChg>
        <pc:picChg chg="add del mod ord">
          <ac:chgData name="Christophe Lebrun" userId="303fc86cbab77272" providerId="LiveId" clId="{5CF99517-1F4B-4B47-8D8E-709890DD7C88}" dt="2019-11-21T17:14:18.309" v="242"/>
          <ac:picMkLst>
            <pc:docMk/>
            <pc:sldMk cId="1020119926" sldId="406"/>
            <ac:picMk id="5" creationId="{AB4082D4-4191-4B8A-84B8-84B3A480D7CF}"/>
          </ac:picMkLst>
        </pc:picChg>
        <pc:picChg chg="mod">
          <ac:chgData name="Christophe Lebrun" userId="303fc86cbab77272" providerId="LiveId" clId="{5CF99517-1F4B-4B47-8D8E-709890DD7C88}" dt="2019-11-21T18:49:38.143" v="532" actId="1076"/>
          <ac:picMkLst>
            <pc:docMk/>
            <pc:sldMk cId="1020119926" sldId="406"/>
            <ac:picMk id="6" creationId="{970C91BE-C969-4EF2-9164-BB2F0D97E4CB}"/>
          </ac:picMkLst>
        </pc:picChg>
        <pc:picChg chg="add del mod">
          <ac:chgData name="Christophe Lebrun" userId="303fc86cbab77272" providerId="LiveId" clId="{5CF99517-1F4B-4B47-8D8E-709890DD7C88}" dt="2019-11-21T17:09:24.077" v="196" actId="478"/>
          <ac:picMkLst>
            <pc:docMk/>
            <pc:sldMk cId="1020119926" sldId="406"/>
            <ac:picMk id="9" creationId="{11446B89-D1FA-41F9-9850-DFC81068207E}"/>
          </ac:picMkLst>
        </pc:picChg>
        <pc:picChg chg="add del mod">
          <ac:chgData name="Christophe Lebrun" userId="303fc86cbab77272" providerId="LiveId" clId="{5CF99517-1F4B-4B47-8D8E-709890DD7C88}" dt="2019-11-21T17:10:50.149" v="198" actId="478"/>
          <ac:picMkLst>
            <pc:docMk/>
            <pc:sldMk cId="1020119926" sldId="406"/>
            <ac:picMk id="13" creationId="{438371D6-93C4-46DE-AE7E-9141576863CF}"/>
          </ac:picMkLst>
        </pc:picChg>
        <pc:picChg chg="mod">
          <ac:chgData name="Christophe Lebrun" userId="303fc86cbab77272" providerId="LiveId" clId="{5CF99517-1F4B-4B47-8D8E-709890DD7C88}" dt="2019-11-21T17:27:54.261" v="526" actId="164"/>
          <ac:picMkLst>
            <pc:docMk/>
            <pc:sldMk cId="1020119926" sldId="406"/>
            <ac:picMk id="14" creationId="{DD48A9F6-A5BB-4313-861B-D52E5A22299F}"/>
          </ac:picMkLst>
        </pc:picChg>
        <pc:picChg chg="add mod">
          <ac:chgData name="Christophe Lebrun" userId="303fc86cbab77272" providerId="LiveId" clId="{5CF99517-1F4B-4B47-8D8E-709890DD7C88}" dt="2019-11-21T17:21:36.980" v="388" actId="164"/>
          <ac:picMkLst>
            <pc:docMk/>
            <pc:sldMk cId="1020119926" sldId="406"/>
            <ac:picMk id="16" creationId="{B2E1C465-2BEC-49AD-8A55-15CD5C166995}"/>
          </ac:picMkLst>
        </pc:picChg>
        <pc:picChg chg="add mod">
          <ac:chgData name="Christophe Lebrun" userId="303fc86cbab77272" providerId="LiveId" clId="{5CF99517-1F4B-4B47-8D8E-709890DD7C88}" dt="2019-11-21T17:21:36.980" v="388" actId="164"/>
          <ac:picMkLst>
            <pc:docMk/>
            <pc:sldMk cId="1020119926" sldId="406"/>
            <ac:picMk id="18" creationId="{200AD8DC-526C-45DC-946A-CBA7D10B9E59}"/>
          </ac:picMkLst>
        </pc:picChg>
        <pc:picChg chg="add del mod">
          <ac:chgData name="Christophe Lebrun" userId="303fc86cbab77272" providerId="LiveId" clId="{5CF99517-1F4B-4B47-8D8E-709890DD7C88}" dt="2019-11-21T17:27:14.589" v="508" actId="478"/>
          <ac:picMkLst>
            <pc:docMk/>
            <pc:sldMk cId="1020119926" sldId="406"/>
            <ac:picMk id="20" creationId="{73AEE07D-0C05-4FCA-9CAF-3D47CA2A7A96}"/>
          </ac:picMkLst>
        </pc:picChg>
        <pc:picChg chg="add mod">
          <ac:chgData name="Christophe Lebrun" userId="303fc86cbab77272" providerId="LiveId" clId="{5CF99517-1F4B-4B47-8D8E-709890DD7C88}" dt="2019-11-21T17:21:36.980" v="388" actId="164"/>
          <ac:picMkLst>
            <pc:docMk/>
            <pc:sldMk cId="1020119926" sldId="406"/>
            <ac:picMk id="23" creationId="{2865341C-A282-4DFB-A09A-18363E0ACED1}"/>
          </ac:picMkLst>
        </pc:picChg>
        <pc:picChg chg="add mod">
          <ac:chgData name="Christophe Lebrun" userId="303fc86cbab77272" providerId="LiveId" clId="{5CF99517-1F4B-4B47-8D8E-709890DD7C88}" dt="2019-11-23T10:20:31.926" v="656" actId="1076"/>
          <ac:picMkLst>
            <pc:docMk/>
            <pc:sldMk cId="1020119926" sldId="406"/>
            <ac:picMk id="24" creationId="{F1DBBBCC-747F-45F0-95BC-9EEE2635CF32}"/>
          </ac:picMkLst>
        </pc:picChg>
        <pc:picChg chg="mod topLvl">
          <ac:chgData name="Christophe Lebrun" userId="303fc86cbab77272" providerId="LiveId" clId="{5CF99517-1F4B-4B47-8D8E-709890DD7C88}" dt="2019-11-23T10:21:25.759" v="689" actId="14100"/>
          <ac:picMkLst>
            <pc:docMk/>
            <pc:sldMk cId="1020119926" sldId="406"/>
            <ac:picMk id="30" creationId="{7F7AD2E5-57EA-49AA-B70D-1413B4B61815}"/>
          </ac:picMkLst>
        </pc:picChg>
        <pc:cxnChg chg="add mod">
          <ac:chgData name="Christophe Lebrun" userId="303fc86cbab77272" providerId="LiveId" clId="{5CF99517-1F4B-4B47-8D8E-709890DD7C88}" dt="2019-11-21T17:26:56.648" v="501" actId="14100"/>
          <ac:cxnSpMkLst>
            <pc:docMk/>
            <pc:sldMk cId="1020119926" sldId="406"/>
            <ac:cxnSpMk id="32" creationId="{507EDF09-EAF0-41D5-A81E-254E0130A532}"/>
          </ac:cxnSpMkLst>
        </pc:cxnChg>
        <pc:cxnChg chg="add mod">
          <ac:chgData name="Christophe Lebrun" userId="303fc86cbab77272" providerId="LiveId" clId="{5CF99517-1F4B-4B47-8D8E-709890DD7C88}" dt="2019-11-23T10:19:38.806" v="653" actId="14100"/>
          <ac:cxnSpMkLst>
            <pc:docMk/>
            <pc:sldMk cId="1020119926" sldId="406"/>
            <ac:cxnSpMk id="36" creationId="{1F82D370-D219-43F4-A45A-07621D36F387}"/>
          </ac:cxnSpMkLst>
        </pc:cxnChg>
        <pc:cxnChg chg="add mod">
          <ac:chgData name="Christophe Lebrun" userId="303fc86cbab77272" providerId="LiveId" clId="{5CF99517-1F4B-4B47-8D8E-709890DD7C88}" dt="2019-11-23T10:19:38.806" v="653" actId="14100"/>
          <ac:cxnSpMkLst>
            <pc:docMk/>
            <pc:sldMk cId="1020119926" sldId="406"/>
            <ac:cxnSpMk id="37" creationId="{25ED32BD-600D-4334-A804-C9C9FC4B5215}"/>
          </ac:cxnSpMkLst>
        </pc:cxnChg>
        <pc:cxnChg chg="add mod">
          <ac:chgData name="Christophe Lebrun" userId="303fc86cbab77272" providerId="LiveId" clId="{5CF99517-1F4B-4B47-8D8E-709890DD7C88}" dt="2019-11-21T17:27:11.541" v="507" actId="14100"/>
          <ac:cxnSpMkLst>
            <pc:docMk/>
            <pc:sldMk cId="1020119926" sldId="406"/>
            <ac:cxnSpMk id="38" creationId="{D1E3B51E-2BEA-4D2E-B3F0-EAA910384C4C}"/>
          </ac:cxnSpMkLst>
        </pc:cxnChg>
        <pc:cxnChg chg="add del">
          <ac:chgData name="Christophe Lebrun" userId="303fc86cbab77272" providerId="LiveId" clId="{5CF99517-1F4B-4B47-8D8E-709890DD7C88}" dt="2019-11-21T17:26:51.052" v="499" actId="478"/>
          <ac:cxnSpMkLst>
            <pc:docMk/>
            <pc:sldMk cId="1020119926" sldId="406"/>
            <ac:cxnSpMk id="39" creationId="{DBF54CE2-E152-4FAF-AD07-5ABF3621D345}"/>
          </ac:cxnSpMkLst>
        </pc:cxnChg>
        <pc:cxnChg chg="add mod">
          <ac:chgData name="Christophe Lebrun" userId="303fc86cbab77272" providerId="LiveId" clId="{5CF99517-1F4B-4B47-8D8E-709890DD7C88}" dt="2019-11-23T10:21:39.183" v="690" actId="14100"/>
          <ac:cxnSpMkLst>
            <pc:docMk/>
            <pc:sldMk cId="1020119926" sldId="406"/>
            <ac:cxnSpMk id="42" creationId="{B7FFD4A5-6748-4F08-88BB-CB1E1ADA66D6}"/>
          </ac:cxnSpMkLst>
        </pc:cxnChg>
        <pc:cxnChg chg="add mod">
          <ac:chgData name="Christophe Lebrun" userId="303fc86cbab77272" providerId="LiveId" clId="{5CF99517-1F4B-4B47-8D8E-709890DD7C88}" dt="2019-11-23T10:21:39.183" v="690" actId="14100"/>
          <ac:cxnSpMkLst>
            <pc:docMk/>
            <pc:sldMk cId="1020119926" sldId="406"/>
            <ac:cxnSpMk id="52" creationId="{1085DB9D-D48E-416C-B008-EF17D05C77C9}"/>
          </ac:cxnSpMkLst>
        </pc:cxnChg>
      </pc:sldChg>
      <pc:sldChg chg="addSp delSp modSp ord modAnim">
        <pc:chgData name="Christophe Lebrun" userId="303fc86cbab77272" providerId="LiveId" clId="{5CF99517-1F4B-4B47-8D8E-709890DD7C88}" dt="2019-11-23T13:50:36.041" v="2886" actId="1076"/>
        <pc:sldMkLst>
          <pc:docMk/>
          <pc:sldMk cId="355308446" sldId="407"/>
        </pc:sldMkLst>
        <pc:spChg chg="del">
          <ac:chgData name="Christophe Lebrun" userId="303fc86cbab77272" providerId="LiveId" clId="{5CF99517-1F4B-4B47-8D8E-709890DD7C88}" dt="2019-11-21T15:52:22.534" v="27" actId="478"/>
          <ac:spMkLst>
            <pc:docMk/>
            <pc:sldMk cId="355308446" sldId="407"/>
            <ac:spMk id="2" creationId="{8943DF8F-529D-44DA-9FA8-F7DD67C12D20}"/>
          </ac:spMkLst>
        </pc:spChg>
        <pc:spChg chg="add del mod">
          <ac:chgData name="Christophe Lebrun" userId="303fc86cbab77272" providerId="LiveId" clId="{5CF99517-1F4B-4B47-8D8E-709890DD7C88}" dt="2019-11-21T15:52:24.896" v="28" actId="478"/>
          <ac:spMkLst>
            <pc:docMk/>
            <pc:sldMk cId="355308446" sldId="407"/>
            <ac:spMk id="5" creationId="{2C6316F4-3B79-4DBD-82C8-910D74264D4E}"/>
          </ac:spMkLst>
        </pc:spChg>
        <pc:spChg chg="add mod">
          <ac:chgData name="Christophe Lebrun" userId="303fc86cbab77272" providerId="LiveId" clId="{5CF99517-1F4B-4B47-8D8E-709890DD7C88}" dt="2019-11-21T15:54:59.441" v="48" actId="114"/>
          <ac:spMkLst>
            <pc:docMk/>
            <pc:sldMk cId="355308446" sldId="407"/>
            <ac:spMk id="7" creationId="{BF41FD47-EEB0-48CC-8D8A-5B72D9263CAB}"/>
          </ac:spMkLst>
        </pc:spChg>
        <pc:spChg chg="mod">
          <ac:chgData name="Christophe Lebrun" userId="303fc86cbab77272" providerId="LiveId" clId="{5CF99517-1F4B-4B47-8D8E-709890DD7C88}" dt="2019-11-23T13:50:10.790" v="2883" actId="1076"/>
          <ac:spMkLst>
            <pc:docMk/>
            <pc:sldMk cId="355308446" sldId="407"/>
            <ac:spMk id="9" creationId="{7D11BF4D-C821-408A-8121-4D7606B20A5B}"/>
          </ac:spMkLst>
        </pc:spChg>
        <pc:picChg chg="mod">
          <ac:chgData name="Christophe Lebrun" userId="303fc86cbab77272" providerId="LiveId" clId="{5CF99517-1F4B-4B47-8D8E-709890DD7C88}" dt="2019-11-23T13:50:01.276" v="2880" actId="1076"/>
          <ac:picMkLst>
            <pc:docMk/>
            <pc:sldMk cId="355308446" sldId="407"/>
            <ac:picMk id="6" creationId="{247C3C59-A3F2-4C25-9154-A28531EA94CE}"/>
          </ac:picMkLst>
        </pc:picChg>
        <pc:picChg chg="mod">
          <ac:chgData name="Christophe Lebrun" userId="303fc86cbab77272" providerId="LiveId" clId="{5CF99517-1F4B-4B47-8D8E-709890DD7C88}" dt="2019-11-23T13:50:15.507" v="2884" actId="1076"/>
          <ac:picMkLst>
            <pc:docMk/>
            <pc:sldMk cId="355308446" sldId="407"/>
            <ac:picMk id="8" creationId="{BE6CEC5A-2DD6-448A-A907-6F5B52B44F90}"/>
          </ac:picMkLst>
        </pc:picChg>
        <pc:picChg chg="add mod">
          <ac:chgData name="Christophe Lebrun" userId="303fc86cbab77272" providerId="LiveId" clId="{5CF99517-1F4B-4B47-8D8E-709890DD7C88}" dt="2019-11-23T13:50:36.041" v="2886" actId="1076"/>
          <ac:picMkLst>
            <pc:docMk/>
            <pc:sldMk cId="355308446" sldId="407"/>
            <ac:picMk id="10" creationId="{6F5E0B48-7E39-4D92-A7B8-CEC622A3A43E}"/>
          </ac:picMkLst>
        </pc:picChg>
      </pc:sldChg>
      <pc:sldChg chg="addSp delSp modSp add delAnim modAnim">
        <pc:chgData name="Christophe Lebrun" userId="303fc86cbab77272" providerId="LiveId" clId="{5CF99517-1F4B-4B47-8D8E-709890DD7C88}" dt="2019-11-23T18:09:07.109" v="3112" actId="14100"/>
        <pc:sldMkLst>
          <pc:docMk/>
          <pc:sldMk cId="2662316673" sldId="408"/>
        </pc:sldMkLst>
        <pc:spChg chg="mod">
          <ac:chgData name="Christophe Lebrun" userId="303fc86cbab77272" providerId="LiveId" clId="{5CF99517-1F4B-4B47-8D8E-709890DD7C88}" dt="2019-11-23T13:42:27.647" v="2847" actId="20577"/>
          <ac:spMkLst>
            <pc:docMk/>
            <pc:sldMk cId="2662316673" sldId="408"/>
            <ac:spMk id="2" creationId="{5C9A419A-49B0-418E-80CB-42594B300BD2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3" creationId="{169CE832-A455-4FD7-8B5B-8197F5013D30}"/>
          </ac:spMkLst>
        </pc:spChg>
        <pc:spChg chg="add mod">
          <ac:chgData name="Christophe Lebrun" userId="303fc86cbab77272" providerId="LiveId" clId="{5CF99517-1F4B-4B47-8D8E-709890DD7C88}" dt="2019-11-23T17:56:49.133" v="3048" actId="1076"/>
          <ac:spMkLst>
            <pc:docMk/>
            <pc:sldMk cId="2662316673" sldId="408"/>
            <ac:spMk id="4" creationId="{23AC6470-5D64-460D-89FF-3251492C22D0}"/>
          </ac:spMkLst>
        </pc:spChg>
        <pc:spChg chg="add mod">
          <ac:chgData name="Christophe Lebrun" userId="303fc86cbab77272" providerId="LiveId" clId="{5CF99517-1F4B-4B47-8D8E-709890DD7C88}" dt="2019-11-23T17:51:17.139" v="3034" actId="962"/>
          <ac:spMkLst>
            <pc:docMk/>
            <pc:sldMk cId="2662316673" sldId="408"/>
            <ac:spMk id="5" creationId="{B0084E34-7E7E-4E11-BCB4-8E8A11FACBF7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7" creationId="{ADC6FD53-09FE-4F03-B372-0BC4A999AB0C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8" creationId="{6033FF4F-4318-4AE0-8BFE-7C49BDFC73A3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20" creationId="{2317D3D7-CE1D-4C83-804F-CEA1D84BA734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21" creationId="{F91168C3-BC9C-42DF-A8CE-6482D5B6916B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23" creationId="{6169A802-7D3F-4801-AED1-2ED47F3B2DA4}"/>
          </ac:spMkLst>
        </pc:spChg>
        <pc:spChg chg="add mod">
          <ac:chgData name="Christophe Lebrun" userId="303fc86cbab77272" providerId="LiveId" clId="{5CF99517-1F4B-4B47-8D8E-709890DD7C88}" dt="2019-11-23T17:51:25.598" v="3035" actId="962"/>
          <ac:spMkLst>
            <pc:docMk/>
            <pc:sldMk cId="2662316673" sldId="408"/>
            <ac:spMk id="33" creationId="{BA61744B-11F8-4341-9F09-26BE29690E02}"/>
          </ac:spMkLst>
        </pc:spChg>
        <pc:spChg chg="add mod ord">
          <ac:chgData name="Christophe Lebrun" userId="303fc86cbab77272" providerId="LiveId" clId="{5CF99517-1F4B-4B47-8D8E-709890DD7C88}" dt="2019-11-23T17:52:01.822" v="3036" actId="962"/>
          <ac:spMkLst>
            <pc:docMk/>
            <pc:sldMk cId="2662316673" sldId="408"/>
            <ac:spMk id="35" creationId="{5CFC8AAD-D9D7-412D-AC75-36431746DDD3}"/>
          </ac:spMkLst>
        </pc:spChg>
        <pc:spChg chg="add mod ord">
          <ac:chgData name="Christophe Lebrun" userId="303fc86cbab77272" providerId="LiveId" clId="{5CF99517-1F4B-4B47-8D8E-709890DD7C88}" dt="2019-11-23T17:52:15.439" v="3037" actId="962"/>
          <ac:spMkLst>
            <pc:docMk/>
            <pc:sldMk cId="2662316673" sldId="408"/>
            <ac:spMk id="36" creationId="{F59D335E-A3D9-4056-804D-43829FD06C1A}"/>
          </ac:spMkLst>
        </pc:spChg>
        <pc:spChg chg="add del mod">
          <ac:chgData name="Christophe Lebrun" userId="303fc86cbab77272" providerId="LiveId" clId="{5CF99517-1F4B-4B47-8D8E-709890DD7C88}" dt="2019-11-23T12:41:01.974" v="1541" actId="478"/>
          <ac:spMkLst>
            <pc:docMk/>
            <pc:sldMk cId="2662316673" sldId="408"/>
            <ac:spMk id="39" creationId="{ADBDCD4B-CE43-454A-8179-687929025437}"/>
          </ac:spMkLst>
        </pc:spChg>
        <pc:spChg chg="add del mod">
          <ac:chgData name="Christophe Lebrun" userId="303fc86cbab77272" providerId="LiveId" clId="{5CF99517-1F4B-4B47-8D8E-709890DD7C88}" dt="2019-11-23T12:41:01.974" v="1541" actId="478"/>
          <ac:spMkLst>
            <pc:docMk/>
            <pc:sldMk cId="2662316673" sldId="408"/>
            <ac:spMk id="41" creationId="{20F444C7-4C2B-46D2-BA23-CD771CA9B4B8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44" creationId="{62B7313C-41F7-4894-9F4B-7C1E982A1FA2}"/>
          </ac:spMkLst>
        </pc:spChg>
        <pc:spChg chg="del">
          <ac:chgData name="Christophe Lebrun" userId="303fc86cbab77272" providerId="LiveId" clId="{5CF99517-1F4B-4B47-8D8E-709890DD7C88}" dt="2019-11-23T11:26:27.812" v="900" actId="478"/>
          <ac:spMkLst>
            <pc:docMk/>
            <pc:sldMk cId="2662316673" sldId="408"/>
            <ac:spMk id="48" creationId="{2E912938-2BD5-449C-A761-86B94EBC0771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50" creationId="{84B65492-C7C1-4A1F-A699-04E87C68A7CF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1" creationId="{CAA4FC38-EA69-402D-9C7E-4E796EFEA3B1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2" creationId="{DC90E041-2C1F-4D1B-BD62-88B36C954FA0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87" creationId="{3D8B5E7D-475D-40FC-9D53-0A80343EA916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8" creationId="{2D8251D1-9B51-4ACB-B730-1902926491DF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9" creationId="{8EE84E29-452A-4102-957F-319E7CFDA624}"/>
          </ac:spMkLst>
        </pc:spChg>
        <pc:spChg chg="add mod ord">
          <ac:chgData name="Christophe Lebrun" userId="303fc86cbab77272" providerId="LiveId" clId="{5CF99517-1F4B-4B47-8D8E-709890DD7C88}" dt="2019-11-23T18:01:11.987" v="3060" actId="13244"/>
          <ac:spMkLst>
            <pc:docMk/>
            <pc:sldMk cId="2662316673" sldId="408"/>
            <ac:spMk id="94" creationId="{B9711228-D1C8-4241-8252-C22B5A7D04A9}"/>
          </ac:spMkLst>
        </pc:spChg>
        <pc:spChg chg="add mod ord">
          <ac:chgData name="Christophe Lebrun" userId="303fc86cbab77272" providerId="LiveId" clId="{5CF99517-1F4B-4B47-8D8E-709890DD7C88}" dt="2019-11-23T18:08:52.604" v="3110" actId="1076"/>
          <ac:spMkLst>
            <pc:docMk/>
            <pc:sldMk cId="2662316673" sldId="408"/>
            <ac:spMk id="95" creationId="{D6D08E5C-2F0F-49F7-88C5-403411DE5B2C}"/>
          </ac:spMkLst>
        </pc:spChg>
        <pc:spChg chg="add mod ord">
          <ac:chgData name="Christophe Lebrun" userId="303fc86cbab77272" providerId="LiveId" clId="{5CF99517-1F4B-4B47-8D8E-709890DD7C88}" dt="2019-11-23T18:00:59.799" v="3058" actId="962"/>
          <ac:spMkLst>
            <pc:docMk/>
            <pc:sldMk cId="2662316673" sldId="408"/>
            <ac:spMk id="99" creationId="{E484FE51-8716-4927-A3CE-CF1BE73B0AB1}"/>
          </ac:spMkLst>
        </pc:spChg>
        <pc:spChg chg="add del mod ord">
          <ac:chgData name="Christophe Lebrun" userId="303fc86cbab77272" providerId="LiveId" clId="{5CF99517-1F4B-4B47-8D8E-709890DD7C88}" dt="2019-11-23T18:01:09.239" v="3059" actId="13244"/>
          <ac:spMkLst>
            <pc:docMk/>
            <pc:sldMk cId="2662316673" sldId="408"/>
            <ac:spMk id="100" creationId="{445A6F12-C915-4A68-9C7C-466ECCF8197E}"/>
          </ac:spMkLst>
        </pc:spChg>
        <pc:spChg chg="add mod ord">
          <ac:chgData name="Christophe Lebrun" userId="303fc86cbab77272" providerId="LiveId" clId="{5CF99517-1F4B-4B47-8D8E-709890DD7C88}" dt="2019-11-23T13:39:01.530" v="2783" actId="1037"/>
          <ac:spMkLst>
            <pc:docMk/>
            <pc:sldMk cId="2662316673" sldId="408"/>
            <ac:spMk id="102" creationId="{E019F5A2-BABB-44BC-9FD8-5FB01ADEF9FF}"/>
          </ac:spMkLst>
        </pc:spChg>
        <pc:spChg chg="add del mod">
          <ac:chgData name="Christophe Lebrun" userId="303fc86cbab77272" providerId="LiveId" clId="{5CF99517-1F4B-4B47-8D8E-709890DD7C88}" dt="2019-11-23T12:55:26.279" v="1944" actId="478"/>
          <ac:spMkLst>
            <pc:docMk/>
            <pc:sldMk cId="2662316673" sldId="408"/>
            <ac:spMk id="103" creationId="{2129A62D-8D91-47AC-9FD1-51AC1AB13DB4}"/>
          </ac:spMkLst>
        </pc:spChg>
        <pc:spChg chg="add del mod">
          <ac:chgData name="Christophe Lebrun" userId="303fc86cbab77272" providerId="LiveId" clId="{5CF99517-1F4B-4B47-8D8E-709890DD7C88}" dt="2019-11-23T12:34:35.738" v="1273" actId="478"/>
          <ac:spMkLst>
            <pc:docMk/>
            <pc:sldMk cId="2662316673" sldId="408"/>
            <ac:spMk id="114" creationId="{EDF44B7B-6879-48D9-8FF3-C92E0F0B611E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16" creationId="{921341E7-986A-4C30-B10C-1EA8975C392F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17" creationId="{70D8CDC7-5D90-4365-BD81-0A3BF358671F}"/>
          </ac:spMkLst>
        </pc:spChg>
        <pc:spChg chg="add mod">
          <ac:chgData name="Christophe Lebrun" userId="303fc86cbab77272" providerId="LiveId" clId="{5CF99517-1F4B-4B47-8D8E-709890DD7C88}" dt="2019-11-23T13:42:49.262" v="2856" actId="1035"/>
          <ac:spMkLst>
            <pc:docMk/>
            <pc:sldMk cId="2662316673" sldId="408"/>
            <ac:spMk id="118" creationId="{3E939F4C-2ED6-41E1-AAC8-9EA5D524CBB0}"/>
          </ac:spMkLst>
        </pc:spChg>
        <pc:spChg chg="add mod">
          <ac:chgData name="Christophe Lebrun" userId="303fc86cbab77272" providerId="LiveId" clId="{5CF99517-1F4B-4B47-8D8E-709890DD7C88}" dt="2019-11-23T13:42:49.262" v="2856" actId="1035"/>
          <ac:spMkLst>
            <pc:docMk/>
            <pc:sldMk cId="2662316673" sldId="408"/>
            <ac:spMk id="120" creationId="{FC9130FA-B9D0-48C2-827A-B3C333522B16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1" creationId="{6325E7B4-B925-4E5D-919C-2EA0F521FBFB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2" creationId="{4CF02CEF-76A8-4421-AD30-F53350FECDEB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4" creationId="{52A4A640-7386-44ED-8BE9-68457611A2D4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5" creationId="{5F7F676B-8697-4239-8506-1AA7CCC32689}"/>
          </ac:spMkLst>
        </pc:spChg>
        <pc:spChg chg="add del mod">
          <ac:chgData name="Christophe Lebrun" userId="303fc86cbab77272" providerId="LiveId" clId="{5CF99517-1F4B-4B47-8D8E-709890DD7C88}" dt="2019-11-23T12:49:22.287" v="1835" actId="478"/>
          <ac:spMkLst>
            <pc:docMk/>
            <pc:sldMk cId="2662316673" sldId="408"/>
            <ac:spMk id="126" creationId="{B74B6C63-562A-4389-9B20-2F877E165916}"/>
          </ac:spMkLst>
        </pc:spChg>
        <pc:spChg chg="add del mod">
          <ac:chgData name="Christophe Lebrun" userId="303fc86cbab77272" providerId="LiveId" clId="{5CF99517-1F4B-4B47-8D8E-709890DD7C88}" dt="2019-11-23T12:49:22.287" v="1835" actId="478"/>
          <ac:spMkLst>
            <pc:docMk/>
            <pc:sldMk cId="2662316673" sldId="408"/>
            <ac:spMk id="127" creationId="{0A3F8811-FECD-4379-976A-58A13C2FACFE}"/>
          </ac:spMkLst>
        </pc:spChg>
        <pc:spChg chg="add mod">
          <ac:chgData name="Christophe Lebrun" userId="303fc86cbab77272" providerId="LiveId" clId="{5CF99517-1F4B-4B47-8D8E-709890DD7C88}" dt="2019-11-23T12:47:12.097" v="1769" actId="1076"/>
          <ac:spMkLst>
            <pc:docMk/>
            <pc:sldMk cId="2662316673" sldId="408"/>
            <ac:spMk id="142" creationId="{5C1C94EF-F6D4-43D7-9AFE-0096354704EA}"/>
          </ac:spMkLst>
        </pc:spChg>
        <pc:spChg chg="add mod">
          <ac:chgData name="Christophe Lebrun" userId="303fc86cbab77272" providerId="LiveId" clId="{5CF99517-1F4B-4B47-8D8E-709890DD7C88}" dt="2019-11-23T13:37:39.348" v="2694" actId="1036"/>
          <ac:spMkLst>
            <pc:docMk/>
            <pc:sldMk cId="2662316673" sldId="408"/>
            <ac:spMk id="143" creationId="{9E70089C-235A-4E95-92F1-F3502E5AC6F1}"/>
          </ac:spMkLst>
        </pc:spChg>
        <pc:spChg chg="add mod">
          <ac:chgData name="Christophe Lebrun" userId="303fc86cbab77272" providerId="LiveId" clId="{5CF99517-1F4B-4B47-8D8E-709890DD7C88}" dt="2019-11-23T13:37:30.206" v="2674" actId="1036"/>
          <ac:spMkLst>
            <pc:docMk/>
            <pc:sldMk cId="2662316673" sldId="408"/>
            <ac:spMk id="144" creationId="{AE0CE042-3534-4E4C-A9AF-E311A0E603C7}"/>
          </ac:spMkLst>
        </pc:spChg>
        <pc:spChg chg="add mod">
          <ac:chgData name="Christophe Lebrun" userId="303fc86cbab77272" providerId="LiveId" clId="{5CF99517-1F4B-4B47-8D8E-709890DD7C88}" dt="2019-11-23T18:08:52.604" v="3110" actId="1076"/>
          <ac:spMkLst>
            <pc:docMk/>
            <pc:sldMk cId="2662316673" sldId="408"/>
            <ac:spMk id="145" creationId="{7DBC5357-FBF1-470E-B551-EC4628DD2C6F}"/>
          </ac:spMkLst>
        </pc:spChg>
        <pc:spChg chg="add mod ord">
          <ac:chgData name="Christophe Lebrun" userId="303fc86cbab77272" providerId="LiveId" clId="{5CF99517-1F4B-4B47-8D8E-709890DD7C88}" dt="2019-11-23T18:09:01.453" v="3111" actId="1076"/>
          <ac:spMkLst>
            <pc:docMk/>
            <pc:sldMk cId="2662316673" sldId="408"/>
            <ac:spMk id="146" creationId="{88D8C7B6-DF11-44BE-9AD6-B9A023C53F7B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49" creationId="{D6A72F10-0FD9-417D-90C9-A8F36E14EB6B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50" creationId="{5CF0D92E-EAF2-40E5-ADFD-AC170881CD9A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51" creationId="{EE79556E-40BC-4F30-AEB5-E8B31E32C994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52" creationId="{DCB8699F-E481-488E-9CE2-2BA34EE9DB4E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53" creationId="{6471CB99-8AEA-4D47-9579-FB634EABE949}"/>
          </ac:spMkLst>
        </pc:spChg>
        <pc:spChg chg="add mod or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57" creationId="{9A3FFA8E-7945-4892-B4C4-954882D5CBA9}"/>
          </ac:spMkLst>
        </pc:spChg>
        <pc:spChg chg="add mod or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58" creationId="{B40CC7F1-94B9-4731-AC18-EC4B48665B09}"/>
          </ac:spMkLst>
        </pc:spChg>
        <pc:spChg chg="add mod or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62" creationId="{C5B79610-CB05-4501-A6CE-27614E370239}"/>
          </ac:spMkLst>
        </pc:spChg>
        <pc:spChg chg="add del mod">
          <ac:chgData name="Christophe Lebrun" userId="303fc86cbab77272" providerId="LiveId" clId="{5CF99517-1F4B-4B47-8D8E-709890DD7C88}" dt="2019-11-23T12:53:36.994" v="1892" actId="478"/>
          <ac:spMkLst>
            <pc:docMk/>
            <pc:sldMk cId="2662316673" sldId="408"/>
            <ac:spMk id="166" creationId="{7B9CB6AF-CB1C-4534-B49A-50F254783978}"/>
          </ac:spMkLst>
        </pc:spChg>
        <pc:spChg chg="add del">
          <ac:chgData name="Christophe Lebrun" userId="303fc86cbab77272" providerId="LiveId" clId="{5CF99517-1F4B-4B47-8D8E-709890DD7C88}" dt="2019-11-23T12:52:23.572" v="1863"/>
          <ac:spMkLst>
            <pc:docMk/>
            <pc:sldMk cId="2662316673" sldId="408"/>
            <ac:spMk id="167" creationId="{40F7C6C3-22F1-48CC-A87B-9371C4C81244}"/>
          </ac:spMkLst>
        </pc:spChg>
        <pc:spChg chg="add mo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68" creationId="{2A0A971E-3423-413A-8F6D-D052E4E05941}"/>
          </ac:spMkLst>
        </pc:spChg>
        <pc:spChg chg="add mo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69" creationId="{342F638A-F38C-423A-B365-D342402CEE6D}"/>
          </ac:spMkLst>
        </pc:spChg>
        <pc:spChg chg="add mo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70" creationId="{36F27333-2C6C-4077-A11D-E7EDF2EA099A}"/>
          </ac:spMkLst>
        </pc:spChg>
        <pc:spChg chg="add mod">
          <ac:chgData name="Christophe Lebrun" userId="303fc86cbab77272" providerId="LiveId" clId="{5CF99517-1F4B-4B47-8D8E-709890DD7C88}" dt="2019-11-23T13:39:01.530" v="2783" actId="1037"/>
          <ac:spMkLst>
            <pc:docMk/>
            <pc:sldMk cId="2662316673" sldId="408"/>
            <ac:spMk id="171" creationId="{D2DC505B-6BDD-4CCB-BDB7-99A6FC6CA7D3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2" creationId="{6F2BDFDA-7EDC-4DAA-A470-084F47E7069F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5" creationId="{6A0F95DD-C59C-4804-8B82-2F0F4BB76EBF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8" creationId="{1A2BDEFE-49ED-4C41-99AA-7D8A6ABB0A8B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9" creationId="{73F818B3-693D-4542-AEA5-157EBA173D13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80" creationId="{F40A72AA-14C6-4804-987E-C3E77D2D57DF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81" creationId="{9CCBEA05-428B-491C-A9D7-E276643214DD}"/>
          </ac:spMkLst>
        </pc:spChg>
        <pc:spChg chg="add del mod ord">
          <ac:chgData name="Christophe Lebrun" userId="303fc86cbab77272" providerId="LiveId" clId="{5CF99517-1F4B-4B47-8D8E-709890DD7C88}" dt="2019-11-23T13:24:28.679" v="2436" actId="478"/>
          <ac:spMkLst>
            <pc:docMk/>
            <pc:sldMk cId="2662316673" sldId="408"/>
            <ac:spMk id="191" creationId="{6007FF71-DE71-45B0-BBEB-5029806009D2}"/>
          </ac:spMkLst>
        </pc:spChg>
        <pc:spChg chg="add del mod">
          <ac:chgData name="Christophe Lebrun" userId="303fc86cbab77272" providerId="LiveId" clId="{5CF99517-1F4B-4B47-8D8E-709890DD7C88}" dt="2019-11-23T13:09:42.151" v="2203" actId="478"/>
          <ac:spMkLst>
            <pc:docMk/>
            <pc:sldMk cId="2662316673" sldId="408"/>
            <ac:spMk id="192" creationId="{DA3182A4-3934-4A8C-83CE-9732CAD455A4}"/>
          </ac:spMkLst>
        </pc:spChg>
        <pc:spChg chg="add del mod">
          <ac:chgData name="Christophe Lebrun" userId="303fc86cbab77272" providerId="LiveId" clId="{5CF99517-1F4B-4B47-8D8E-709890DD7C88}" dt="2019-11-23T13:12:34.620" v="2252" actId="478"/>
          <ac:spMkLst>
            <pc:docMk/>
            <pc:sldMk cId="2662316673" sldId="408"/>
            <ac:spMk id="193" creationId="{9074F5C1-A118-49D3-A197-E807542056CC}"/>
          </ac:spMkLst>
        </pc:spChg>
        <pc:spChg chg="add del mod">
          <ac:chgData name="Christophe Lebrun" userId="303fc86cbab77272" providerId="LiveId" clId="{5CF99517-1F4B-4B47-8D8E-709890DD7C88}" dt="2019-11-23T13:12:36.141" v="2253" actId="478"/>
          <ac:spMkLst>
            <pc:docMk/>
            <pc:sldMk cId="2662316673" sldId="408"/>
            <ac:spMk id="194" creationId="{53E02D0C-0404-47C1-8119-356B1C5A83F8}"/>
          </ac:spMkLst>
        </pc:spChg>
        <pc:spChg chg="add del mod ord">
          <ac:chgData name="Christophe Lebrun" userId="303fc86cbab77272" providerId="LiveId" clId="{5CF99517-1F4B-4B47-8D8E-709890DD7C88}" dt="2019-11-23T13:24:28.679" v="2436" actId="478"/>
          <ac:spMkLst>
            <pc:docMk/>
            <pc:sldMk cId="2662316673" sldId="408"/>
            <ac:spMk id="197" creationId="{340CEA3E-0299-4C72-B4DF-C9119F25EF35}"/>
          </ac:spMkLst>
        </pc:spChg>
        <pc:spChg chg="add mod">
          <ac:chgData name="Christophe Lebrun" userId="303fc86cbab77272" providerId="LiveId" clId="{5CF99517-1F4B-4B47-8D8E-709890DD7C88}" dt="2019-11-23T13:17:53.228" v="2384" actId="1076"/>
          <ac:spMkLst>
            <pc:docMk/>
            <pc:sldMk cId="2662316673" sldId="408"/>
            <ac:spMk id="212" creationId="{BD93FA0F-6D93-4D11-82F9-671A48A63EF1}"/>
          </ac:spMkLst>
        </pc:spChg>
        <pc:spChg chg="add mod">
          <ac:chgData name="Christophe Lebrun" userId="303fc86cbab77272" providerId="LiveId" clId="{5CF99517-1F4B-4B47-8D8E-709890DD7C88}" dt="2019-11-23T13:23:31.167" v="2404" actId="1076"/>
          <ac:spMkLst>
            <pc:docMk/>
            <pc:sldMk cId="2662316673" sldId="408"/>
            <ac:spMk id="213" creationId="{49BACE30-D4A2-4054-A8DF-FCE3D05B05AD}"/>
          </ac:spMkLst>
        </pc:spChg>
        <pc:spChg chg="add mod">
          <ac:chgData name="Christophe Lebrun" userId="303fc86cbab77272" providerId="LiveId" clId="{5CF99517-1F4B-4B47-8D8E-709890DD7C88}" dt="2019-11-23T13:22:53.321" v="2399" actId="1076"/>
          <ac:spMkLst>
            <pc:docMk/>
            <pc:sldMk cId="2662316673" sldId="408"/>
            <ac:spMk id="214" creationId="{D2E6BF4B-5C27-4877-84E3-6481E73EE830}"/>
          </ac:spMkLst>
        </pc:spChg>
        <pc:spChg chg="add mod">
          <ac:chgData name="Christophe Lebrun" userId="303fc86cbab77272" providerId="LiveId" clId="{5CF99517-1F4B-4B47-8D8E-709890DD7C88}" dt="2019-11-23T13:17:18.304" v="2371" actId="14100"/>
          <ac:spMkLst>
            <pc:docMk/>
            <pc:sldMk cId="2662316673" sldId="408"/>
            <ac:spMk id="215" creationId="{1F256BE0-A760-4DF1-83A3-4EE60DC18AE6}"/>
          </ac:spMkLst>
        </pc:spChg>
        <pc:spChg chg="add mod">
          <ac:chgData name="Christophe Lebrun" userId="303fc86cbab77272" providerId="LiveId" clId="{5CF99517-1F4B-4B47-8D8E-709890DD7C88}" dt="2019-11-23T13:13:54.730" v="2257" actId="1076"/>
          <ac:spMkLst>
            <pc:docMk/>
            <pc:sldMk cId="2662316673" sldId="408"/>
            <ac:spMk id="216" creationId="{3784AA06-8D0E-41BD-A375-E0CA475C51F6}"/>
          </ac:spMkLst>
        </pc:spChg>
        <pc:spChg chg="add mod">
          <ac:chgData name="Christophe Lebrun" userId="303fc86cbab77272" providerId="LiveId" clId="{5CF99517-1F4B-4B47-8D8E-709890DD7C88}" dt="2019-11-23T13:13:39.121" v="2256" actId="1076"/>
          <ac:spMkLst>
            <pc:docMk/>
            <pc:sldMk cId="2662316673" sldId="408"/>
            <ac:spMk id="217" creationId="{2A612658-2601-45A9-8480-6C00B3FE34C5}"/>
          </ac:spMkLst>
        </pc:spChg>
        <pc:spChg chg="add mod">
          <ac:chgData name="Christophe Lebrun" userId="303fc86cbab77272" providerId="LiveId" clId="{5CF99517-1F4B-4B47-8D8E-709890DD7C88}" dt="2019-11-23T13:13:59.223" v="2258" actId="1076"/>
          <ac:spMkLst>
            <pc:docMk/>
            <pc:sldMk cId="2662316673" sldId="408"/>
            <ac:spMk id="218" creationId="{B6006F02-5B44-42D9-8E2C-AC3A6A60E167}"/>
          </ac:spMkLst>
        </pc:spChg>
        <pc:spChg chg="add mod">
          <ac:chgData name="Christophe Lebrun" userId="303fc86cbab77272" providerId="LiveId" clId="{5CF99517-1F4B-4B47-8D8E-709890DD7C88}" dt="2019-11-23T13:14:03.848" v="2259" actId="1076"/>
          <ac:spMkLst>
            <pc:docMk/>
            <pc:sldMk cId="2662316673" sldId="408"/>
            <ac:spMk id="219" creationId="{FA3AAD37-5F02-44E2-96FE-126DAB62B38F}"/>
          </ac:spMkLst>
        </pc:spChg>
        <pc:spChg chg="add mod">
          <ac:chgData name="Christophe Lebrun" userId="303fc86cbab77272" providerId="LiveId" clId="{5CF99517-1F4B-4B47-8D8E-709890DD7C88}" dt="2019-11-23T13:41:42.649" v="2838" actId="1037"/>
          <ac:spMkLst>
            <pc:docMk/>
            <pc:sldMk cId="2662316673" sldId="408"/>
            <ac:spMk id="227" creationId="{D10319AF-C563-4927-B53E-A89DDEF0B9A2}"/>
          </ac:spMkLst>
        </pc:spChg>
        <pc:spChg chg="add mod ord">
          <ac:chgData name="Christophe Lebrun" userId="303fc86cbab77272" providerId="LiveId" clId="{5CF99517-1F4B-4B47-8D8E-709890DD7C88}" dt="2019-11-23T17:50:33.174" v="3032"/>
          <ac:spMkLst>
            <pc:docMk/>
            <pc:sldMk cId="2662316673" sldId="408"/>
            <ac:spMk id="235" creationId="{359B6605-323A-455E-827A-33CFBF0F778F}"/>
          </ac:spMkLst>
        </pc:spChg>
        <pc:spChg chg="add mod">
          <ac:chgData name="Christophe Lebrun" userId="303fc86cbab77272" providerId="LiveId" clId="{5CF99517-1F4B-4B47-8D8E-709890DD7C88}" dt="2019-11-23T13:41:42.649" v="2838" actId="1037"/>
          <ac:spMkLst>
            <pc:docMk/>
            <pc:sldMk cId="2662316673" sldId="408"/>
            <ac:spMk id="237" creationId="{D0327DE8-4573-4B13-82D0-AFD38DB9A911}"/>
          </ac:spMkLst>
        </pc:spChg>
        <pc:spChg chg="add mod">
          <ac:chgData name="Christophe Lebrun" userId="303fc86cbab77272" providerId="LiveId" clId="{5CF99517-1F4B-4B47-8D8E-709890DD7C88}" dt="2019-11-23T13:25:02.149" v="2453" actId="1076"/>
          <ac:spMkLst>
            <pc:docMk/>
            <pc:sldMk cId="2662316673" sldId="408"/>
            <ac:spMk id="238" creationId="{E6B5A3C3-AA2D-447B-B829-6D907D85E0E9}"/>
          </ac:spMkLst>
        </pc:spChg>
        <pc:picChg chg="del">
          <ac:chgData name="Christophe Lebrun" userId="303fc86cbab77272" providerId="LiveId" clId="{5CF99517-1F4B-4B47-8D8E-709890DD7C88}" dt="2019-11-23T13:07:23.464" v="2143" actId="478"/>
          <ac:picMkLst>
            <pc:docMk/>
            <pc:sldMk cId="2662316673" sldId="408"/>
            <ac:picMk id="8" creationId="{2E182F66-E44E-4E7A-905D-D3A8CB69BF90}"/>
          </ac:picMkLst>
        </pc:picChg>
        <pc:picChg chg="add del mod">
          <ac:chgData name="Christophe Lebrun" userId="303fc86cbab77272" providerId="LiveId" clId="{5CF99517-1F4B-4B47-8D8E-709890DD7C88}" dt="2019-11-23T13:07:31.502" v="2146" actId="478"/>
          <ac:picMkLst>
            <pc:docMk/>
            <pc:sldMk cId="2662316673" sldId="408"/>
            <ac:picMk id="188" creationId="{8AB7358A-F5D7-4242-82B4-03F48D87368E}"/>
          </ac:picMkLst>
        </pc:picChg>
        <pc:picChg chg="add mod">
          <ac:chgData name="Christophe Lebrun" userId="303fc86cbab77272" providerId="LiveId" clId="{5CF99517-1F4B-4B47-8D8E-709890DD7C88}" dt="2019-11-23T13:07:29.777" v="2145" actId="1076"/>
          <ac:picMkLst>
            <pc:docMk/>
            <pc:sldMk cId="2662316673" sldId="408"/>
            <ac:picMk id="189" creationId="{0820FCAB-30F2-4DE4-BCF2-075F390011C7}"/>
          </ac:picMkLst>
        </pc:picChg>
        <pc:picChg chg="add mod">
          <ac:chgData name="Christophe Lebrun" userId="303fc86cbab77272" providerId="LiveId" clId="{5CF99517-1F4B-4B47-8D8E-709890DD7C88}" dt="2019-11-23T13:52:43.417" v="2954" actId="1036"/>
          <ac:picMkLst>
            <pc:docMk/>
            <pc:sldMk cId="2662316673" sldId="408"/>
            <ac:picMk id="240" creationId="{DFB3522C-0C69-4367-AFD7-4203A66341A6}"/>
          </ac:picMkLst>
        </pc:picChg>
        <pc:picChg chg="add del">
          <ac:chgData name="Christophe Lebrun" userId="303fc86cbab77272" providerId="LiveId" clId="{5CF99517-1F4B-4B47-8D8E-709890DD7C88}" dt="2019-11-23T13:33:35.735" v="2488" actId="478"/>
          <ac:picMkLst>
            <pc:docMk/>
            <pc:sldMk cId="2662316673" sldId="408"/>
            <ac:picMk id="241" creationId="{B543BA3B-5B8F-42DA-B07C-388645D700CB}"/>
          </ac:picMkLst>
        </pc:picChg>
        <pc:picChg chg="add mod">
          <ac:chgData name="Christophe Lebrun" userId="303fc86cbab77272" providerId="LiveId" clId="{5CF99517-1F4B-4B47-8D8E-709890DD7C88}" dt="2019-11-23T13:52:43.417" v="2954" actId="1036"/>
          <ac:picMkLst>
            <pc:docMk/>
            <pc:sldMk cId="2662316673" sldId="408"/>
            <ac:picMk id="242" creationId="{FEC8343C-ACC9-43B2-8958-974B825C5B03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3" creationId="{4AC78A1C-880B-4439-89BD-C1B5A6CF70FB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4" creationId="{33FFD7B4-17CA-4EA2-B60A-C6390F39EF5B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5" creationId="{7FD45303-BFC3-4A59-B17E-2B4B351EC3BF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6" creationId="{C890350A-E00B-4BD7-8C8B-266AA9AC64A4}"/>
          </ac:picMkLst>
        </pc:picChg>
        <pc:picChg chg="add mod">
          <ac:chgData name="Christophe Lebrun" userId="303fc86cbab77272" providerId="LiveId" clId="{5CF99517-1F4B-4B47-8D8E-709890DD7C88}" dt="2019-11-23T13:39:01.530" v="2783" actId="1037"/>
          <ac:picMkLst>
            <pc:docMk/>
            <pc:sldMk cId="2662316673" sldId="408"/>
            <ac:picMk id="247" creationId="{A2CDA3C1-46D7-4950-96E7-E7AA6A1FE691}"/>
          </ac:picMkLst>
        </pc:picChg>
        <pc:picChg chg="add mod">
          <ac:chgData name="Christophe Lebrun" userId="303fc86cbab77272" providerId="LiveId" clId="{5CF99517-1F4B-4B47-8D8E-709890DD7C88}" dt="2019-11-23T13:39:13.407" v="2807" actId="1037"/>
          <ac:picMkLst>
            <pc:docMk/>
            <pc:sldMk cId="2662316673" sldId="408"/>
            <ac:picMk id="248" creationId="{759E4559-8889-4AE8-BFD0-9AF70D7AE8AF}"/>
          </ac:picMkLst>
        </pc:picChg>
        <pc:picChg chg="add mod">
          <ac:chgData name="Christophe Lebrun" userId="303fc86cbab77272" providerId="LiveId" clId="{5CF99517-1F4B-4B47-8D8E-709890DD7C88}" dt="2019-11-23T13:39:13.407" v="2807" actId="1037"/>
          <ac:picMkLst>
            <pc:docMk/>
            <pc:sldMk cId="2662316673" sldId="408"/>
            <ac:picMk id="249" creationId="{4FBE3760-D821-43AC-92BB-1BDF16B77FB7}"/>
          </ac:picMkLst>
        </pc:picChg>
        <pc:picChg chg="add mod">
          <ac:chgData name="Christophe Lebrun" userId="303fc86cbab77272" providerId="LiveId" clId="{5CF99517-1F4B-4B47-8D8E-709890DD7C88}" dt="2019-11-23T13:39:13.407" v="2807" actId="1037"/>
          <ac:picMkLst>
            <pc:docMk/>
            <pc:sldMk cId="2662316673" sldId="408"/>
            <ac:picMk id="250" creationId="{DC56C079-9719-425F-8567-A1BFAB396224}"/>
          </ac:picMkLst>
        </pc:picChg>
        <pc:picChg chg="add mod">
          <ac:chgData name="Christophe Lebrun" userId="303fc86cbab77272" providerId="LiveId" clId="{5CF99517-1F4B-4B47-8D8E-709890DD7C88}" dt="2019-11-23T13:36:04.170" v="2511" actId="1076"/>
          <ac:picMkLst>
            <pc:docMk/>
            <pc:sldMk cId="2662316673" sldId="408"/>
            <ac:picMk id="251" creationId="{6BB89578-48B9-4FA0-9156-2263704F9670}"/>
          </ac:picMkLst>
        </pc:picChg>
        <pc:picChg chg="add mod">
          <ac:chgData name="Christophe Lebrun" userId="303fc86cbab77272" providerId="LiveId" clId="{5CF99517-1F4B-4B47-8D8E-709890DD7C88}" dt="2019-11-23T13:36:09.295" v="2513" actId="1076"/>
          <ac:picMkLst>
            <pc:docMk/>
            <pc:sldMk cId="2662316673" sldId="408"/>
            <ac:picMk id="252" creationId="{DED8F230-58B2-4A0F-A2DD-24749E2115B7}"/>
          </ac:picMkLst>
        </pc:picChg>
        <pc:picChg chg="add mod">
          <ac:chgData name="Christophe Lebrun" userId="303fc86cbab77272" providerId="LiveId" clId="{5CF99517-1F4B-4B47-8D8E-709890DD7C88}" dt="2019-11-23T13:36:16.366" v="2515" actId="1076"/>
          <ac:picMkLst>
            <pc:docMk/>
            <pc:sldMk cId="2662316673" sldId="408"/>
            <ac:picMk id="253" creationId="{BF4BAECC-B212-40FD-B129-F5FA888F8B44}"/>
          </ac:picMkLst>
        </pc:picChg>
        <pc:picChg chg="add mod">
          <ac:chgData name="Christophe Lebrun" userId="303fc86cbab77272" providerId="LiveId" clId="{5CF99517-1F4B-4B47-8D8E-709890DD7C88}" dt="2019-11-23T13:36:24.168" v="2517" actId="1076"/>
          <ac:picMkLst>
            <pc:docMk/>
            <pc:sldMk cId="2662316673" sldId="408"/>
            <ac:picMk id="254" creationId="{67C2015E-6697-4C7A-8583-462F2FA1F735}"/>
          </ac:picMkLst>
        </pc:picChg>
        <pc:picChg chg="add mod">
          <ac:chgData name="Christophe Lebrun" userId="303fc86cbab77272" providerId="LiveId" clId="{5CF99517-1F4B-4B47-8D8E-709890DD7C88}" dt="2019-11-23T13:41:42.649" v="2838" actId="1037"/>
          <ac:picMkLst>
            <pc:docMk/>
            <pc:sldMk cId="2662316673" sldId="408"/>
            <ac:picMk id="255" creationId="{E68AB177-6674-4A03-9513-1B07C8C13A0B}"/>
          </ac:picMkLst>
        </pc:picChg>
        <pc:picChg chg="add mod">
          <ac:chgData name="Christophe Lebrun" userId="303fc86cbab77272" providerId="LiveId" clId="{5CF99517-1F4B-4B47-8D8E-709890DD7C88}" dt="2019-11-23T13:36:36.908" v="2521" actId="1076"/>
          <ac:picMkLst>
            <pc:docMk/>
            <pc:sldMk cId="2662316673" sldId="408"/>
            <ac:picMk id="256" creationId="{233F3E39-962C-4DE5-AAE6-7BB11A94B79D}"/>
          </ac:picMkLst>
        </pc:picChg>
        <pc:picChg chg="add del mod">
          <ac:chgData name="Christophe Lebrun" userId="303fc86cbab77272" providerId="LiveId" clId="{5CF99517-1F4B-4B47-8D8E-709890DD7C88}" dt="2019-11-23T17:56:39.429" v="3046" actId="478"/>
          <ac:picMkLst>
            <pc:docMk/>
            <pc:sldMk cId="2662316673" sldId="408"/>
            <ac:picMk id="259" creationId="{4A3FC7DF-3262-4861-A66B-E52B81185965}"/>
          </ac:picMkLst>
        </pc:picChg>
        <pc:cxnChg chg="add del mod">
          <ac:chgData name="Christophe Lebrun" userId="303fc86cbab77272" providerId="LiveId" clId="{5CF99517-1F4B-4B47-8D8E-709890DD7C88}" dt="2019-11-23T12:21:15.188" v="913" actId="478"/>
          <ac:cxnSpMkLst>
            <pc:docMk/>
            <pc:sldMk cId="2662316673" sldId="408"/>
            <ac:cxnSpMk id="9" creationId="{98EB4928-A7C6-4053-9263-5CB1B3A7033E}"/>
          </ac:cxnSpMkLst>
        </pc:cxnChg>
        <pc:cxnChg chg="add del mod">
          <ac:chgData name="Christophe Lebrun" userId="303fc86cbab77272" providerId="LiveId" clId="{5CF99517-1F4B-4B47-8D8E-709890DD7C88}" dt="2019-11-23T12:25:34.463" v="968" actId="478"/>
          <ac:cxnSpMkLst>
            <pc:docMk/>
            <pc:sldMk cId="2662316673" sldId="408"/>
            <ac:cxnSpMk id="11" creationId="{BAB78400-97C3-4C8F-AD5E-C424BA576E18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27" creationId="{0D9A4B1B-4EEA-474A-9E08-560DBE6FC7EA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1" creationId="{B3E20315-14E1-4607-9CB5-CCF3E0FD85A6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2" creationId="{B4027141-47B8-4A17-961A-B889A0465451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4" creationId="{9C73185A-0694-4F68-BBFC-BF8DDE70AB47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8" creationId="{8DC97F58-CD40-4F08-8F93-614B5C91A6B9}"/>
          </ac:cxnSpMkLst>
        </pc:cxnChg>
        <pc:cxnChg chg="add del mod">
          <ac:chgData name="Christophe Lebrun" userId="303fc86cbab77272" providerId="LiveId" clId="{5CF99517-1F4B-4B47-8D8E-709890DD7C88}" dt="2019-11-23T12:26:03.153" v="989" actId="478"/>
          <ac:cxnSpMkLst>
            <pc:docMk/>
            <pc:sldMk cId="2662316673" sldId="408"/>
            <ac:cxnSpMk id="40" creationId="{1C7D9C0F-A323-4655-BCA9-0D65ED6FBE78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42" creationId="{4693BE00-FBB9-4E25-A029-87A0C1C2D9E1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47" creationId="{FC954F39-13AA-479D-8B9E-91EEE39739B6}"/>
          </ac:cxnSpMkLst>
        </pc:cxnChg>
        <pc:cxnChg chg="add mo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49" creationId="{F41942C7-B1A0-4634-9EC4-16ED9B18C425}"/>
          </ac:cxnSpMkLst>
        </pc:cxnChg>
        <pc:cxnChg chg="add mo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52" creationId="{0CD228FC-81F0-418A-98D5-92A6F06DA186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55" creationId="{5087867E-9351-4F9F-9EE2-B75B6CB08971}"/>
          </ac:cxnSpMkLst>
        </pc:cxnChg>
        <pc:cxnChg chg="add del mod">
          <ac:chgData name="Christophe Lebrun" userId="303fc86cbab77272" providerId="LiveId" clId="{5CF99517-1F4B-4B47-8D8E-709890DD7C88}" dt="2019-11-23T12:25:33.236" v="967" actId="478"/>
          <ac:cxnSpMkLst>
            <pc:docMk/>
            <pc:sldMk cId="2662316673" sldId="408"/>
            <ac:cxnSpMk id="56" creationId="{366A01D5-ADE7-47E2-8C0D-22200D852D89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64" creationId="{0F7F1182-9FB9-4456-97E6-D070723B9378}"/>
          </ac:cxnSpMkLst>
        </pc:cxnChg>
        <pc:cxnChg chg="add del mod">
          <ac:chgData name="Christophe Lebrun" userId="303fc86cbab77272" providerId="LiveId" clId="{5CF99517-1F4B-4B47-8D8E-709890DD7C88}" dt="2019-11-23T12:41:01.974" v="1541" actId="478"/>
          <ac:cxnSpMkLst>
            <pc:docMk/>
            <pc:sldMk cId="2662316673" sldId="408"/>
            <ac:cxnSpMk id="65" creationId="{70B9D518-CDB6-4129-AC4B-5BB8AAB56D20}"/>
          </ac:cxnSpMkLst>
        </pc:cxnChg>
        <pc:cxnChg chg="add del mod">
          <ac:chgData name="Christophe Lebrun" userId="303fc86cbab77272" providerId="LiveId" clId="{5CF99517-1F4B-4B47-8D8E-709890DD7C88}" dt="2019-11-23T12:41:01.974" v="1541" actId="478"/>
          <ac:cxnSpMkLst>
            <pc:docMk/>
            <pc:sldMk cId="2662316673" sldId="408"/>
            <ac:cxnSpMk id="69" creationId="{CE704256-3DAD-454A-9541-CB1000CAA23E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75" creationId="{93F6B109-59B0-4A71-BC79-3EF972D9BB3F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85" creationId="{2D3670B9-53C5-472F-9FEA-BDE5447DA6B7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86" creationId="{70526DBA-CB49-4329-B2B1-12F9EF31DE0B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90" creationId="{8CCB1008-FFFD-46D2-9FFF-3DE49E58EC91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91" creationId="{8CC1AC98-39F2-4936-B81A-8986A978EB93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92" creationId="{FD22FF5F-98BB-42E8-A823-ACC601F7E993}"/>
          </ac:cxnSpMkLst>
        </pc:cxnChg>
        <pc:cxnChg chg="add mod">
          <ac:chgData name="Christophe Lebrun" userId="303fc86cbab77272" providerId="LiveId" clId="{5CF99517-1F4B-4B47-8D8E-709890DD7C88}" dt="2019-11-23T18:09:07.109" v="3112" actId="14100"/>
          <ac:cxnSpMkLst>
            <pc:docMk/>
            <pc:sldMk cId="2662316673" sldId="408"/>
            <ac:cxnSpMk id="96" creationId="{55F76860-28FD-4C6D-A48C-9108F9AC3D0E}"/>
          </ac:cxnSpMkLst>
        </pc:cxnChg>
        <pc:cxnChg chg="add mod">
          <ac:chgData name="Christophe Lebrun" userId="303fc86cbab77272" providerId="LiveId" clId="{5CF99517-1F4B-4B47-8D8E-709890DD7C88}" dt="2019-11-23T13:37:44.788" v="2695" actId="14100"/>
          <ac:cxnSpMkLst>
            <pc:docMk/>
            <pc:sldMk cId="2662316673" sldId="408"/>
            <ac:cxnSpMk id="101" creationId="{464BBCFC-570E-43A8-8D33-89E6266A7329}"/>
          </ac:cxnSpMkLst>
        </pc:cxnChg>
        <pc:cxnChg chg="add del mod">
          <ac:chgData name="Christophe Lebrun" userId="303fc86cbab77272" providerId="LiveId" clId="{5CF99517-1F4B-4B47-8D8E-709890DD7C88}" dt="2019-11-23T12:55:27.736" v="1945" actId="478"/>
          <ac:cxnSpMkLst>
            <pc:docMk/>
            <pc:sldMk cId="2662316673" sldId="408"/>
            <ac:cxnSpMk id="104" creationId="{4ECF62FD-E4C6-4C10-9B67-4C4D103115C1}"/>
          </ac:cxnSpMkLst>
        </pc:cxnChg>
        <pc:cxnChg chg="add del mod">
          <ac:chgData name="Christophe Lebrun" userId="303fc86cbab77272" providerId="LiveId" clId="{5CF99517-1F4B-4B47-8D8E-709890DD7C88}" dt="2019-11-23T12:40:47.661" v="1538" actId="478"/>
          <ac:cxnSpMkLst>
            <pc:docMk/>
            <pc:sldMk cId="2662316673" sldId="408"/>
            <ac:cxnSpMk id="105" creationId="{1F55AF1F-D7BB-4908-B7C7-7738BD5546D5}"/>
          </ac:cxnSpMkLst>
        </pc:cxnChg>
        <pc:cxnChg chg="add mod">
          <ac:chgData name="Christophe Lebrun" userId="303fc86cbab77272" providerId="LiveId" clId="{5CF99517-1F4B-4B47-8D8E-709890DD7C88}" dt="2019-11-23T13:37:39.348" v="2694" actId="1036"/>
          <ac:cxnSpMkLst>
            <pc:docMk/>
            <pc:sldMk cId="2662316673" sldId="408"/>
            <ac:cxnSpMk id="108" creationId="{580A97B4-05F4-4F88-B8AF-73DA68DAA736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109" creationId="{F1721845-F119-4CBC-9765-214005BA8156}"/>
          </ac:cxnSpMkLst>
        </pc:cxnChg>
        <pc:cxnChg chg="add mod">
          <ac:chgData name="Christophe Lebrun" userId="303fc86cbab77272" providerId="LiveId" clId="{5CF99517-1F4B-4B47-8D8E-709890DD7C88}" dt="2019-11-23T13:39:01.530" v="2783" actId="1037"/>
          <ac:cxnSpMkLst>
            <pc:docMk/>
            <pc:sldMk cId="2662316673" sldId="408"/>
            <ac:cxnSpMk id="115" creationId="{91B6B89E-2FE2-4820-9A6F-2FC21468DD48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135" creationId="{F6C47799-4ABC-40D1-B01D-7D8AD38FBA7E}"/>
          </ac:cxnSpMkLst>
        </pc:cxnChg>
        <pc:cxnChg chg="add mod">
          <ac:chgData name="Christophe Lebrun" userId="303fc86cbab77272" providerId="LiveId" clId="{5CF99517-1F4B-4B47-8D8E-709890DD7C88}" dt="2019-11-23T13:42:49.262" v="2856" actId="1035"/>
          <ac:cxnSpMkLst>
            <pc:docMk/>
            <pc:sldMk cId="2662316673" sldId="408"/>
            <ac:cxnSpMk id="139" creationId="{1988976A-B76C-4774-BB9D-C7D64B6460AC}"/>
          </ac:cxnSpMkLst>
        </pc:cxnChg>
        <pc:cxnChg chg="add mod">
          <ac:chgData name="Christophe Lebrun" userId="303fc86cbab77272" providerId="LiveId" clId="{5CF99517-1F4B-4B47-8D8E-709890DD7C88}" dt="2019-11-23T18:09:01.453" v="3111" actId="1076"/>
          <ac:cxnSpMkLst>
            <pc:docMk/>
            <pc:sldMk cId="2662316673" sldId="408"/>
            <ac:cxnSpMk id="147" creationId="{38974C80-8734-4DB1-9F1D-6BF2DAB348F8}"/>
          </ac:cxnSpMkLst>
        </pc:cxnChg>
        <pc:cxnChg chg="add mod">
          <ac:chgData name="Christophe Lebrun" userId="303fc86cbab77272" providerId="LiveId" clId="{5CF99517-1F4B-4B47-8D8E-709890DD7C88}" dt="2019-11-23T18:08:35.694" v="3109" actId="1076"/>
          <ac:cxnSpMkLst>
            <pc:docMk/>
            <pc:sldMk cId="2662316673" sldId="408"/>
            <ac:cxnSpMk id="154" creationId="{4CDB96EC-06BA-4476-B4AC-5AF1974E574D}"/>
          </ac:cxnSpMkLst>
        </pc:cxnChg>
        <pc:cxnChg chg="add mod">
          <ac:chgData name="Christophe Lebrun" userId="303fc86cbab77272" providerId="LiveId" clId="{5CF99517-1F4B-4B47-8D8E-709890DD7C88}" dt="2019-11-23T18:09:01.453" v="3111" actId="1076"/>
          <ac:cxnSpMkLst>
            <pc:docMk/>
            <pc:sldMk cId="2662316673" sldId="408"/>
            <ac:cxnSpMk id="155" creationId="{98D6B7AD-AE53-4DF8-A5B9-DE993C210CA4}"/>
          </ac:cxnSpMkLst>
        </pc:cxnChg>
        <pc:cxnChg chg="add mod">
          <ac:chgData name="Christophe Lebrun" userId="303fc86cbab77272" providerId="LiveId" clId="{5CF99517-1F4B-4B47-8D8E-709890DD7C88}" dt="2019-11-23T13:39:13.407" v="2807" actId="1037"/>
          <ac:cxnSpMkLst>
            <pc:docMk/>
            <pc:sldMk cId="2662316673" sldId="408"/>
            <ac:cxnSpMk id="159" creationId="{D141C0DD-5C22-4AE6-8894-BF375EA5EF69}"/>
          </ac:cxnSpMkLst>
        </pc:cxnChg>
        <pc:cxnChg chg="add mod">
          <ac:chgData name="Christophe Lebrun" userId="303fc86cbab77272" providerId="LiveId" clId="{5CF99517-1F4B-4B47-8D8E-709890DD7C88}" dt="2019-11-23T13:39:13.407" v="2807" actId="1037"/>
          <ac:cxnSpMkLst>
            <pc:docMk/>
            <pc:sldMk cId="2662316673" sldId="408"/>
            <ac:cxnSpMk id="160" creationId="{15AFD167-9BB0-4E99-AF46-77C58CB96466}"/>
          </ac:cxnSpMkLst>
        </pc:cxnChg>
        <pc:cxnChg chg="add mod">
          <ac:chgData name="Christophe Lebrun" userId="303fc86cbab77272" providerId="LiveId" clId="{5CF99517-1F4B-4B47-8D8E-709890DD7C88}" dt="2019-11-23T13:39:13.407" v="2807" actId="1037"/>
          <ac:cxnSpMkLst>
            <pc:docMk/>
            <pc:sldMk cId="2662316673" sldId="408"/>
            <ac:cxnSpMk id="163" creationId="{95E3CA61-CDAF-4396-A9AB-84F0E3E30877}"/>
          </ac:cxnSpMkLst>
        </pc:cxnChg>
        <pc:cxnChg chg="add mod">
          <ac:chgData name="Christophe Lebrun" userId="303fc86cbab77272" providerId="LiveId" clId="{5CF99517-1F4B-4B47-8D8E-709890DD7C88}" dt="2019-11-23T18:08:35.694" v="3109" actId="1076"/>
          <ac:cxnSpMkLst>
            <pc:docMk/>
            <pc:sldMk cId="2662316673" sldId="408"/>
            <ac:cxnSpMk id="173" creationId="{C61D29D8-A974-4BF8-85A6-984F24D05F4A}"/>
          </ac:cxnSpMkLst>
        </pc:cxnChg>
        <pc:cxnChg chg="add mod">
          <ac:chgData name="Christophe Lebrun" userId="303fc86cbab77272" providerId="LiveId" clId="{5CF99517-1F4B-4B47-8D8E-709890DD7C88}" dt="2019-11-23T18:08:35.694" v="3109" actId="1076"/>
          <ac:cxnSpMkLst>
            <pc:docMk/>
            <pc:sldMk cId="2662316673" sldId="408"/>
            <ac:cxnSpMk id="176" creationId="{463FBFC7-5F7D-4094-B841-F1B573AAC92F}"/>
          </ac:cxnSpMkLst>
        </pc:cxnChg>
        <pc:cxnChg chg="add del mod">
          <ac:chgData name="Christophe Lebrun" userId="303fc86cbab77272" providerId="LiveId" clId="{5CF99517-1F4B-4B47-8D8E-709890DD7C88}" dt="2019-11-23T13:24:28.679" v="2436" actId="478"/>
          <ac:cxnSpMkLst>
            <pc:docMk/>
            <pc:sldMk cId="2662316673" sldId="408"/>
            <ac:cxnSpMk id="190" creationId="{B98477AF-D453-4552-9E3D-22DF88D20B3D}"/>
          </ac:cxnSpMkLst>
        </pc:cxnChg>
        <pc:cxnChg chg="add del mod ord">
          <ac:chgData name="Christophe Lebrun" userId="303fc86cbab77272" providerId="LiveId" clId="{5CF99517-1F4B-4B47-8D8E-709890DD7C88}" dt="2019-11-23T13:24:30.302" v="2437" actId="478"/>
          <ac:cxnSpMkLst>
            <pc:docMk/>
            <pc:sldMk cId="2662316673" sldId="408"/>
            <ac:cxnSpMk id="204" creationId="{25388E7D-7B6B-45BA-B894-A9F9513D1992}"/>
          </ac:cxnSpMkLst>
        </pc:cxnChg>
        <pc:cxnChg chg="add mod">
          <ac:chgData name="Christophe Lebrun" userId="303fc86cbab77272" providerId="LiveId" clId="{5CF99517-1F4B-4B47-8D8E-709890DD7C88}" dt="2019-11-23T13:13:54.730" v="2257" actId="1076"/>
          <ac:cxnSpMkLst>
            <pc:docMk/>
            <pc:sldMk cId="2662316673" sldId="408"/>
            <ac:cxnSpMk id="208" creationId="{A530DF11-02AF-48C1-AFCA-97600489B8DE}"/>
          </ac:cxnSpMkLst>
        </pc:cxnChg>
        <pc:cxnChg chg="add mod">
          <ac:chgData name="Christophe Lebrun" userId="303fc86cbab77272" providerId="LiveId" clId="{5CF99517-1F4B-4B47-8D8E-709890DD7C88}" dt="2019-11-23T13:13:39.121" v="2256" actId="1076"/>
          <ac:cxnSpMkLst>
            <pc:docMk/>
            <pc:sldMk cId="2662316673" sldId="408"/>
            <ac:cxnSpMk id="209" creationId="{BFD55553-F6C2-4F87-9FFE-407F82D86881}"/>
          </ac:cxnSpMkLst>
        </pc:cxnChg>
        <pc:cxnChg chg="add mod">
          <ac:chgData name="Christophe Lebrun" userId="303fc86cbab77272" providerId="LiveId" clId="{5CF99517-1F4B-4B47-8D8E-709890DD7C88}" dt="2019-11-23T13:13:59.223" v="2258" actId="1076"/>
          <ac:cxnSpMkLst>
            <pc:docMk/>
            <pc:sldMk cId="2662316673" sldId="408"/>
            <ac:cxnSpMk id="210" creationId="{9C5B7FBE-1772-47FA-988A-A0B3C9CD98B3}"/>
          </ac:cxnSpMkLst>
        </pc:cxnChg>
        <pc:cxnChg chg="add mod">
          <ac:chgData name="Christophe Lebrun" userId="303fc86cbab77272" providerId="LiveId" clId="{5CF99517-1F4B-4B47-8D8E-709890DD7C88}" dt="2019-11-23T13:14:03.848" v="2259" actId="1076"/>
          <ac:cxnSpMkLst>
            <pc:docMk/>
            <pc:sldMk cId="2662316673" sldId="408"/>
            <ac:cxnSpMk id="211" creationId="{5DBC3CA3-D19C-42E5-B5C5-7C4367B62F47}"/>
          </ac:cxnSpMkLst>
        </pc:cxnChg>
        <pc:cxnChg chg="add mod">
          <ac:chgData name="Christophe Lebrun" userId="303fc86cbab77272" providerId="LiveId" clId="{5CF99517-1F4B-4B47-8D8E-709890DD7C88}" dt="2019-11-23T13:41:42.649" v="2838" actId="1037"/>
          <ac:cxnSpMkLst>
            <pc:docMk/>
            <pc:sldMk cId="2662316673" sldId="408"/>
            <ac:cxnSpMk id="226" creationId="{A4E3D761-FF65-4B61-B6D2-AD76F2478387}"/>
          </ac:cxnSpMkLst>
        </pc:cxnChg>
        <pc:cxnChg chg="add mod">
          <ac:chgData name="Christophe Lebrun" userId="303fc86cbab77272" providerId="LiveId" clId="{5CF99517-1F4B-4B47-8D8E-709890DD7C88}" dt="2019-11-23T17:50:55.336" v="3033" actId="13244"/>
          <ac:cxnSpMkLst>
            <pc:docMk/>
            <pc:sldMk cId="2662316673" sldId="408"/>
            <ac:cxnSpMk id="234" creationId="{A5CC43C3-3F92-4FFE-9E43-F3F0D74941D1}"/>
          </ac:cxnSpMkLst>
        </pc:cxnChg>
      </pc:sldChg>
      <pc:sldChg chg="addSp modSp add del">
        <pc:chgData name="Christophe Lebrun" userId="303fc86cbab77272" providerId="LiveId" clId="{5CF99517-1F4B-4B47-8D8E-709890DD7C88}" dt="2019-11-23T13:40:05.352" v="2823" actId="2696"/>
        <pc:sldMkLst>
          <pc:docMk/>
          <pc:sldMk cId="3689229562" sldId="409"/>
        </pc:sldMkLst>
        <pc:picChg chg="add mod modCrop">
          <ac:chgData name="Christophe Lebrun" userId="303fc86cbab77272" providerId="LiveId" clId="{5CF99517-1F4B-4B47-8D8E-709890DD7C88}" dt="2019-11-23T13:33:05.716" v="2483" actId="732"/>
          <ac:picMkLst>
            <pc:docMk/>
            <pc:sldMk cId="3689229562" sldId="409"/>
            <ac:picMk id="6" creationId="{E0723099-04D0-4037-B0A3-DCD58F7BD715}"/>
          </ac:picMkLst>
        </pc:picChg>
      </pc:sldChg>
      <pc:sldChg chg="add del ord">
        <pc:chgData name="Christophe Lebrun" userId="303fc86cbab77272" providerId="LiveId" clId="{5CF99517-1F4B-4B47-8D8E-709890DD7C88}" dt="2019-11-23T13:47:46.683" v="2857" actId="2696"/>
        <pc:sldMkLst>
          <pc:docMk/>
          <pc:sldMk cId="1987636512" sldId="410"/>
        </pc:sldMkLst>
      </pc:sldChg>
    </pc:docChg>
  </pc:docChgLst>
  <pc:docChgLst>
    <pc:chgData name="Christophe Lebrun" userId="303fc86cbab77272" providerId="LiveId" clId="{6B380801-6B75-44D2-BA7A-A49AC3D136D3}"/>
    <pc:docChg chg="undo custSel addSld delSld modSld sldOrd">
      <pc:chgData name="Christophe Lebrun" userId="303fc86cbab77272" providerId="LiveId" clId="{6B380801-6B75-44D2-BA7A-A49AC3D136D3}" dt="2019-12-04T13:59:29.055" v="3401" actId="14100"/>
      <pc:docMkLst>
        <pc:docMk/>
      </pc:docMkLst>
      <pc:sldChg chg="modSp">
        <pc:chgData name="Christophe Lebrun" userId="303fc86cbab77272" providerId="LiveId" clId="{6B380801-6B75-44D2-BA7A-A49AC3D136D3}" dt="2019-11-28T07:57:31.030" v="9" actId="20577"/>
        <pc:sldMkLst>
          <pc:docMk/>
          <pc:sldMk cId="4251976526" sldId="272"/>
        </pc:sldMkLst>
        <pc:spChg chg="mod">
          <ac:chgData name="Christophe Lebrun" userId="303fc86cbab77272" providerId="LiveId" clId="{6B380801-6B75-44D2-BA7A-A49AC3D136D3}" dt="2019-11-28T07:57:31.030" v="9" actId="20577"/>
          <ac:spMkLst>
            <pc:docMk/>
            <pc:sldMk cId="4251976526" sldId="272"/>
            <ac:spMk id="2" creationId="{6E84EF98-294B-45BE-A755-5FE2EA5C9B5F}"/>
          </ac:spMkLst>
        </pc:spChg>
        <pc:spChg chg="mod">
          <ac:chgData name="Christophe Lebrun" userId="303fc86cbab77272" providerId="LiveId" clId="{6B380801-6B75-44D2-BA7A-A49AC3D136D3}" dt="2019-11-28T07:55:03.338" v="0" actId="207"/>
          <ac:spMkLst>
            <pc:docMk/>
            <pc:sldMk cId="4251976526" sldId="272"/>
            <ac:spMk id="3" creationId="{34D75187-D88F-4F53-B18A-EE11258D12A0}"/>
          </ac:spMkLst>
        </pc:spChg>
        <pc:spChg chg="mod">
          <ac:chgData name="Christophe Lebrun" userId="303fc86cbab77272" providerId="LiveId" clId="{6B380801-6B75-44D2-BA7A-A49AC3D136D3}" dt="2019-11-28T07:55:08.334" v="1" actId="207"/>
          <ac:spMkLst>
            <pc:docMk/>
            <pc:sldMk cId="4251976526" sldId="272"/>
            <ac:spMk id="6" creationId="{968DD6B4-A058-473F-99B6-FECCF66B654A}"/>
          </ac:spMkLst>
        </pc:spChg>
      </pc:sldChg>
      <pc:sldChg chg="ord">
        <pc:chgData name="Christophe Lebrun" userId="303fc86cbab77272" providerId="LiveId" clId="{6B380801-6B75-44D2-BA7A-A49AC3D136D3}" dt="2019-11-28T18:57:43.844" v="2976"/>
        <pc:sldMkLst>
          <pc:docMk/>
          <pc:sldMk cId="3559895393" sldId="278"/>
        </pc:sldMkLst>
      </pc:sldChg>
      <pc:sldChg chg="ord">
        <pc:chgData name="Christophe Lebrun" userId="303fc86cbab77272" providerId="LiveId" clId="{6B380801-6B75-44D2-BA7A-A49AC3D136D3}" dt="2019-11-28T07:59:42.122" v="75"/>
        <pc:sldMkLst>
          <pc:docMk/>
          <pc:sldMk cId="2311116514" sldId="386"/>
        </pc:sldMkLst>
      </pc:sldChg>
      <pc:sldChg chg="modSp">
        <pc:chgData name="Christophe Lebrun" userId="303fc86cbab77272" providerId="LiveId" clId="{6B380801-6B75-44D2-BA7A-A49AC3D136D3}" dt="2019-11-28T07:58:55.721" v="72"/>
        <pc:sldMkLst>
          <pc:docMk/>
          <pc:sldMk cId="798686100" sldId="397"/>
        </pc:sldMkLst>
        <pc:graphicFrameChg chg="mod">
          <ac:chgData name="Christophe Lebrun" userId="303fc86cbab77272" providerId="LiveId" clId="{6B380801-6B75-44D2-BA7A-A49AC3D136D3}" dt="2019-11-28T07:58:55.721" v="72"/>
          <ac:graphicFrameMkLst>
            <pc:docMk/>
            <pc:sldMk cId="798686100" sldId="397"/>
            <ac:graphicFrameMk id="3" creationId="{45D3D39B-A735-48BE-AEBB-637DCB5F5C91}"/>
          </ac:graphicFrameMkLst>
        </pc:graphicFrameChg>
      </pc:sldChg>
      <pc:sldChg chg="modSp ord">
        <pc:chgData name="Christophe Lebrun" userId="303fc86cbab77272" providerId="LiveId" clId="{6B380801-6B75-44D2-BA7A-A49AC3D136D3}" dt="2019-11-28T08:00:39.083" v="83" actId="20577"/>
        <pc:sldMkLst>
          <pc:docMk/>
          <pc:sldMk cId="3895264474" sldId="398"/>
        </pc:sldMkLst>
        <pc:graphicFrameChg chg="mod">
          <ac:chgData name="Christophe Lebrun" userId="303fc86cbab77272" providerId="LiveId" clId="{6B380801-6B75-44D2-BA7A-A49AC3D136D3}" dt="2019-11-28T08:00:39.083" v="83" actId="20577"/>
          <ac:graphicFrameMkLst>
            <pc:docMk/>
            <pc:sldMk cId="3895264474" sldId="398"/>
            <ac:graphicFrameMk id="4" creationId="{4A873700-2DA4-401D-96D3-38F0871B5687}"/>
          </ac:graphicFrameMkLst>
        </pc:graphicFrameChg>
      </pc:sldChg>
      <pc:sldChg chg="delSp modSp ord">
        <pc:chgData name="Christophe Lebrun" userId="303fc86cbab77272" providerId="LiveId" clId="{6B380801-6B75-44D2-BA7A-A49AC3D136D3}" dt="2019-12-01T11:05:49.612" v="3090"/>
        <pc:sldMkLst>
          <pc:docMk/>
          <pc:sldMk cId="2935002326" sldId="399"/>
        </pc:sldMkLst>
        <pc:graphicFrameChg chg="mod">
          <ac:chgData name="Christophe Lebrun" userId="303fc86cbab77272" providerId="LiveId" clId="{6B380801-6B75-44D2-BA7A-A49AC3D136D3}" dt="2019-11-28T08:00:23.495" v="81" actId="20577"/>
          <ac:graphicFrameMkLst>
            <pc:docMk/>
            <pc:sldMk cId="2935002326" sldId="399"/>
            <ac:graphicFrameMk id="4" creationId="{4A873700-2DA4-401D-96D3-38F0871B5687}"/>
          </ac:graphicFrameMkLst>
        </pc:graphicFrameChg>
        <pc:picChg chg="del">
          <ac:chgData name="Christophe Lebrun" userId="303fc86cbab77272" providerId="LiveId" clId="{6B380801-6B75-44D2-BA7A-A49AC3D136D3}" dt="2019-12-01T11:05:49.612" v="3090"/>
          <ac:picMkLst>
            <pc:docMk/>
            <pc:sldMk cId="2935002326" sldId="399"/>
            <ac:picMk id="2" creationId="{19E5162E-E68F-4306-A849-0887AD77FAEA}"/>
          </ac:picMkLst>
        </pc:picChg>
      </pc:sldChg>
      <pc:sldChg chg="ord">
        <pc:chgData name="Christophe Lebrun" userId="303fc86cbab77272" providerId="LiveId" clId="{6B380801-6B75-44D2-BA7A-A49AC3D136D3}" dt="2019-11-28T07:59:57.645" v="77"/>
        <pc:sldMkLst>
          <pc:docMk/>
          <pc:sldMk cId="2844395151" sldId="400"/>
        </pc:sldMkLst>
      </pc:sldChg>
      <pc:sldChg chg="ord">
        <pc:chgData name="Christophe Lebrun" userId="303fc86cbab77272" providerId="LiveId" clId="{6B380801-6B75-44D2-BA7A-A49AC3D136D3}" dt="2019-11-28T07:59:57.645" v="77"/>
        <pc:sldMkLst>
          <pc:docMk/>
          <pc:sldMk cId="2824916186" sldId="401"/>
        </pc:sldMkLst>
      </pc:sldChg>
      <pc:sldChg chg="ord">
        <pc:chgData name="Christophe Lebrun" userId="303fc86cbab77272" providerId="LiveId" clId="{6B380801-6B75-44D2-BA7A-A49AC3D136D3}" dt="2019-11-28T07:59:42.122" v="75"/>
        <pc:sldMkLst>
          <pc:docMk/>
          <pc:sldMk cId="1020119926" sldId="406"/>
        </pc:sldMkLst>
      </pc:sldChg>
      <pc:sldChg chg="addSp delSp modSp add">
        <pc:chgData name="Christophe Lebrun" userId="303fc86cbab77272" providerId="LiveId" clId="{6B380801-6B75-44D2-BA7A-A49AC3D136D3}" dt="2019-11-28T12:26:11.309" v="2248" actId="14100"/>
        <pc:sldMkLst>
          <pc:docMk/>
          <pc:sldMk cId="364173895" sldId="409"/>
        </pc:sldMkLst>
        <pc:spChg chg="add mod">
          <ac:chgData name="Christophe Lebrun" userId="303fc86cbab77272" providerId="LiveId" clId="{6B380801-6B75-44D2-BA7A-A49AC3D136D3}" dt="2019-11-28T08:03:26.181" v="134" actId="1076"/>
          <ac:spMkLst>
            <pc:docMk/>
            <pc:sldMk cId="364173895" sldId="409"/>
            <ac:spMk id="6" creationId="{341049D6-008B-4B6E-8E35-B95D8899E9F8}"/>
          </ac:spMkLst>
        </pc:spChg>
        <pc:spChg chg="add mod">
          <ac:chgData name="Christophe Lebrun" userId="303fc86cbab77272" providerId="LiveId" clId="{6B380801-6B75-44D2-BA7A-A49AC3D136D3}" dt="2019-11-28T12:26:11.309" v="2248" actId="14100"/>
          <ac:spMkLst>
            <pc:docMk/>
            <pc:sldMk cId="364173895" sldId="409"/>
            <ac:spMk id="7" creationId="{D483543A-E2B0-47E1-83FD-058F8BC8A236}"/>
          </ac:spMkLst>
        </pc:spChg>
        <pc:spChg chg="add mod">
          <ac:chgData name="Christophe Lebrun" userId="303fc86cbab77272" providerId="LiveId" clId="{6B380801-6B75-44D2-BA7A-A49AC3D136D3}" dt="2019-11-28T08:34:29.993" v="164" actId="1076"/>
          <ac:spMkLst>
            <pc:docMk/>
            <pc:sldMk cId="364173895" sldId="409"/>
            <ac:spMk id="8" creationId="{6CC1E6FC-99D6-46E8-9785-6E656D4E97F2}"/>
          </ac:spMkLst>
        </pc:spChg>
        <pc:spChg chg="add mod">
          <ac:chgData name="Christophe Lebrun" userId="303fc86cbab77272" providerId="LiveId" clId="{6B380801-6B75-44D2-BA7A-A49AC3D136D3}" dt="2019-11-28T08:36:24.616" v="189" actId="14100"/>
          <ac:spMkLst>
            <pc:docMk/>
            <pc:sldMk cId="364173895" sldId="409"/>
            <ac:spMk id="16" creationId="{BB2A2797-A2C8-4C5F-85E3-76471136DD32}"/>
          </ac:spMkLst>
        </pc:spChg>
        <pc:picChg chg="add mod">
          <ac:chgData name="Christophe Lebrun" userId="303fc86cbab77272" providerId="LiveId" clId="{6B380801-6B75-44D2-BA7A-A49AC3D136D3}" dt="2019-11-28T08:34:34.054" v="166" actId="1076"/>
          <ac:picMkLst>
            <pc:docMk/>
            <pc:sldMk cId="364173895" sldId="409"/>
            <ac:picMk id="5" creationId="{53213845-4257-4156-AE54-4D28705ED608}"/>
          </ac:picMkLst>
        </pc:picChg>
        <pc:picChg chg="add mod modCrop">
          <ac:chgData name="Christophe Lebrun" userId="303fc86cbab77272" providerId="LiveId" clId="{6B380801-6B75-44D2-BA7A-A49AC3D136D3}" dt="2019-11-28T08:35:37.249" v="175" actId="732"/>
          <ac:picMkLst>
            <pc:docMk/>
            <pc:sldMk cId="364173895" sldId="409"/>
            <ac:picMk id="10" creationId="{D1492A70-D89D-4ADF-83D2-1AE5C082300D}"/>
          </ac:picMkLst>
        </pc:picChg>
        <pc:picChg chg="add del mod">
          <ac:chgData name="Christophe Lebrun" userId="303fc86cbab77272" providerId="LiveId" clId="{6B380801-6B75-44D2-BA7A-A49AC3D136D3}" dt="2019-11-28T08:35:43.835" v="176" actId="478"/>
          <ac:picMkLst>
            <pc:docMk/>
            <pc:sldMk cId="364173895" sldId="409"/>
            <ac:picMk id="11" creationId="{7F1AD2AD-267A-4E06-BAED-550E7697A92E}"/>
          </ac:picMkLst>
        </pc:picChg>
        <pc:picChg chg="add mod">
          <ac:chgData name="Christophe Lebrun" userId="303fc86cbab77272" providerId="LiveId" clId="{6B380801-6B75-44D2-BA7A-A49AC3D136D3}" dt="2019-11-28T08:34:35.419" v="167" actId="1076"/>
          <ac:picMkLst>
            <pc:docMk/>
            <pc:sldMk cId="364173895" sldId="409"/>
            <ac:picMk id="13" creationId="{C2A75939-4EE9-4DEB-8EB7-D4CAB0BE7F4E}"/>
          </ac:picMkLst>
        </pc:picChg>
        <pc:picChg chg="add mod">
          <ac:chgData name="Christophe Lebrun" userId="303fc86cbab77272" providerId="LiveId" clId="{6B380801-6B75-44D2-BA7A-A49AC3D136D3}" dt="2019-11-28T09:19:22.104" v="1103" actId="1076"/>
          <ac:picMkLst>
            <pc:docMk/>
            <pc:sldMk cId="364173895" sldId="409"/>
            <ac:picMk id="14" creationId="{E5E0D001-D64B-42CD-A412-3C67A2D2B7AD}"/>
          </ac:picMkLst>
        </pc:picChg>
        <pc:picChg chg="add mod">
          <ac:chgData name="Christophe Lebrun" userId="303fc86cbab77272" providerId="LiveId" clId="{6B380801-6B75-44D2-BA7A-A49AC3D136D3}" dt="2019-11-28T08:35:48.228" v="178" actId="1076"/>
          <ac:picMkLst>
            <pc:docMk/>
            <pc:sldMk cId="364173895" sldId="409"/>
            <ac:picMk id="15" creationId="{16298F87-84A1-4771-9317-71E618865D57}"/>
          </ac:picMkLst>
        </pc:picChg>
        <pc:picChg chg="add mod">
          <ac:chgData name="Christophe Lebrun" userId="303fc86cbab77272" providerId="LiveId" clId="{6B380801-6B75-44D2-BA7A-A49AC3D136D3}" dt="2019-11-28T08:36:50.436" v="192" actId="1076"/>
          <ac:picMkLst>
            <pc:docMk/>
            <pc:sldMk cId="364173895" sldId="409"/>
            <ac:picMk id="18" creationId="{C50422AC-3B9A-4DBE-B4CF-5D7830A279F3}"/>
          </ac:picMkLst>
        </pc:picChg>
        <pc:picChg chg="add mod">
          <ac:chgData name="Christophe Lebrun" userId="303fc86cbab77272" providerId="LiveId" clId="{6B380801-6B75-44D2-BA7A-A49AC3D136D3}" dt="2019-11-28T08:36:58.402" v="194" actId="1076"/>
          <ac:picMkLst>
            <pc:docMk/>
            <pc:sldMk cId="364173895" sldId="409"/>
            <ac:picMk id="19" creationId="{068DEFEC-9CF3-4C77-B319-170EA4267B3D}"/>
          </ac:picMkLst>
        </pc:picChg>
      </pc:sldChg>
      <pc:sldChg chg="addSp delSp modSp add">
        <pc:chgData name="Christophe Lebrun" userId="303fc86cbab77272" providerId="LiveId" clId="{6B380801-6B75-44D2-BA7A-A49AC3D136D3}" dt="2019-11-28T08:54:51.307" v="669" actId="20577"/>
        <pc:sldMkLst>
          <pc:docMk/>
          <pc:sldMk cId="3558218967" sldId="410"/>
        </pc:sldMkLst>
        <pc:spChg chg="del">
          <ac:chgData name="Christophe Lebrun" userId="303fc86cbab77272" providerId="LiveId" clId="{6B380801-6B75-44D2-BA7A-A49AC3D136D3}" dt="2019-11-28T08:39:17.655" v="196" actId="478"/>
          <ac:spMkLst>
            <pc:docMk/>
            <pc:sldMk cId="3558218967" sldId="410"/>
            <ac:spMk id="2" creationId="{5520D273-91C3-431B-A176-B55722B866C3}"/>
          </ac:spMkLst>
        </pc:spChg>
        <pc:spChg chg="del">
          <ac:chgData name="Christophe Lebrun" userId="303fc86cbab77272" providerId="LiveId" clId="{6B380801-6B75-44D2-BA7A-A49AC3D136D3}" dt="2019-11-28T08:39:20.203" v="197" actId="478"/>
          <ac:spMkLst>
            <pc:docMk/>
            <pc:sldMk cId="3558218967" sldId="410"/>
            <ac:spMk id="3" creationId="{2E092D98-8689-4009-9FED-A8AF154DF287}"/>
          </ac:spMkLst>
        </pc:spChg>
        <pc:spChg chg="add mod">
          <ac:chgData name="Christophe Lebrun" userId="303fc86cbab77272" providerId="LiveId" clId="{6B380801-6B75-44D2-BA7A-A49AC3D136D3}" dt="2019-11-28T08:54:51.307" v="669" actId="20577"/>
          <ac:spMkLst>
            <pc:docMk/>
            <pc:sldMk cId="3558218967" sldId="410"/>
            <ac:spMk id="6" creationId="{DB49F2B3-3211-4BB3-9708-EB179CF09461}"/>
          </ac:spMkLst>
        </pc:spChg>
        <pc:picChg chg="add">
          <ac:chgData name="Christophe Lebrun" userId="303fc86cbab77272" providerId="LiveId" clId="{6B380801-6B75-44D2-BA7A-A49AC3D136D3}" dt="2019-11-28T08:54:15.324" v="605"/>
          <ac:picMkLst>
            <pc:docMk/>
            <pc:sldMk cId="3558218967" sldId="410"/>
            <ac:picMk id="5" creationId="{7953C516-2543-4628-86CC-3E74A237F18B}"/>
          </ac:picMkLst>
        </pc:picChg>
      </pc:sldChg>
      <pc:sldChg chg="addSp delSp modSp add ord">
        <pc:chgData name="Christophe Lebrun" userId="303fc86cbab77272" providerId="LiveId" clId="{6B380801-6B75-44D2-BA7A-A49AC3D136D3}" dt="2019-11-28T16:44:26.851" v="2920" actId="20577"/>
        <pc:sldMkLst>
          <pc:docMk/>
          <pc:sldMk cId="508248169" sldId="411"/>
        </pc:sldMkLst>
        <pc:spChg chg="mod">
          <ac:chgData name="Christophe Lebrun" userId="303fc86cbab77272" providerId="LiveId" clId="{6B380801-6B75-44D2-BA7A-A49AC3D136D3}" dt="2019-11-28T16:44:26.851" v="2920" actId="20577"/>
          <ac:spMkLst>
            <pc:docMk/>
            <pc:sldMk cId="508248169" sldId="411"/>
            <ac:spMk id="2" creationId="{5C9A419A-49B0-418E-80CB-42594B300BD2}"/>
          </ac:spMkLst>
        </pc:spChg>
        <pc:spChg chg="del">
          <ac:chgData name="Christophe Lebrun" userId="303fc86cbab77272" providerId="LiveId" clId="{6B380801-6B75-44D2-BA7A-A49AC3D136D3}" dt="2019-11-28T08:39:32.643" v="201" actId="478"/>
          <ac:spMkLst>
            <pc:docMk/>
            <pc:sldMk cId="508248169" sldId="411"/>
            <ac:spMk id="3" creationId="{9392442C-B3A0-4638-B622-291C64F6FED7}"/>
          </ac:spMkLst>
        </pc:spChg>
        <pc:spChg chg="add del mod">
          <ac:chgData name="Christophe Lebrun" userId="303fc86cbab77272" providerId="LiveId" clId="{6B380801-6B75-44D2-BA7A-A49AC3D136D3}" dt="2019-11-28T08:39:39.506" v="204" actId="478"/>
          <ac:spMkLst>
            <pc:docMk/>
            <pc:sldMk cId="508248169" sldId="411"/>
            <ac:spMk id="5" creationId="{A6357B08-5FDC-46FE-9315-F305F8134990}"/>
          </ac:spMkLst>
        </pc:spChg>
        <pc:spChg chg="add mod">
          <ac:chgData name="Christophe Lebrun" userId="303fc86cbab77272" providerId="LiveId" clId="{6B380801-6B75-44D2-BA7A-A49AC3D136D3}" dt="2019-11-28T12:33:05.706" v="2709" actId="20577"/>
          <ac:spMkLst>
            <pc:docMk/>
            <pc:sldMk cId="508248169" sldId="411"/>
            <ac:spMk id="7" creationId="{594787BA-B7E5-4813-8E00-13B51CC3298F}"/>
          </ac:spMkLst>
        </pc:spChg>
        <pc:spChg chg="del mod">
          <ac:chgData name="Christophe Lebrun" userId="303fc86cbab77272" providerId="LiveId" clId="{6B380801-6B75-44D2-BA7A-A49AC3D136D3}" dt="2019-11-28T08:39:37.016" v="202" actId="478"/>
          <ac:spMkLst>
            <pc:docMk/>
            <pc:sldMk cId="508248169" sldId="411"/>
            <ac:spMk id="8" creationId="{D2AE1507-D6AC-45E7-8492-397B4CA37FAD}"/>
          </ac:spMkLst>
        </pc:spChg>
        <pc:spChg chg="del">
          <ac:chgData name="Christophe Lebrun" userId="303fc86cbab77272" providerId="LiveId" clId="{6B380801-6B75-44D2-BA7A-A49AC3D136D3}" dt="2019-11-28T08:39:41.334" v="205" actId="478"/>
          <ac:spMkLst>
            <pc:docMk/>
            <pc:sldMk cId="508248169" sldId="411"/>
            <ac:spMk id="9" creationId="{7CCC0B8D-13AA-4FB1-BEF4-44A2A975E8DF}"/>
          </ac:spMkLst>
        </pc:spChg>
        <pc:spChg chg="del">
          <ac:chgData name="Christophe Lebrun" userId="303fc86cbab77272" providerId="LiveId" clId="{6B380801-6B75-44D2-BA7A-A49AC3D136D3}" dt="2019-11-28T08:39:38.484" v="203" actId="478"/>
          <ac:spMkLst>
            <pc:docMk/>
            <pc:sldMk cId="508248169" sldId="411"/>
            <ac:spMk id="10" creationId="{644AD9A4-78ED-457E-B602-F7163224E742}"/>
          </ac:spMkLst>
        </pc:spChg>
      </pc:sldChg>
      <pc:sldChg chg="modSp add ord">
        <pc:chgData name="Christophe Lebrun" userId="303fc86cbab77272" providerId="LiveId" clId="{6B380801-6B75-44D2-BA7A-A49AC3D136D3}" dt="2019-11-28T12:29:07.161" v="2457" actId="20577"/>
        <pc:sldMkLst>
          <pc:docMk/>
          <pc:sldMk cId="2866230982" sldId="412"/>
        </pc:sldMkLst>
        <pc:spChg chg="mod">
          <ac:chgData name="Christophe Lebrun" userId="303fc86cbab77272" providerId="LiveId" clId="{6B380801-6B75-44D2-BA7A-A49AC3D136D3}" dt="2019-11-28T12:24:18.647" v="2084" actId="20577"/>
          <ac:spMkLst>
            <pc:docMk/>
            <pc:sldMk cId="2866230982" sldId="412"/>
            <ac:spMk id="2" creationId="{5C9A419A-49B0-418E-80CB-42594B300BD2}"/>
          </ac:spMkLst>
        </pc:spChg>
        <pc:spChg chg="mod">
          <ac:chgData name="Christophe Lebrun" userId="303fc86cbab77272" providerId="LiveId" clId="{6B380801-6B75-44D2-BA7A-A49AC3D136D3}" dt="2019-11-28T12:29:07.161" v="2457" actId="20577"/>
          <ac:spMkLst>
            <pc:docMk/>
            <pc:sldMk cId="2866230982" sldId="412"/>
            <ac:spMk id="7" creationId="{594787BA-B7E5-4813-8E00-13B51CC3298F}"/>
          </ac:spMkLst>
        </pc:spChg>
      </pc:sldChg>
      <pc:sldChg chg="addSp delSp modSp add">
        <pc:chgData name="Christophe Lebrun" userId="303fc86cbab77272" providerId="LiveId" clId="{6B380801-6B75-44D2-BA7A-A49AC3D136D3}" dt="2019-11-28T16:30:33.578" v="2905" actId="1076"/>
        <pc:sldMkLst>
          <pc:docMk/>
          <pc:sldMk cId="353263757" sldId="413"/>
        </pc:sldMkLst>
        <pc:spChg chg="del">
          <ac:chgData name="Christophe Lebrun" userId="303fc86cbab77272" providerId="LiveId" clId="{6B380801-6B75-44D2-BA7A-A49AC3D136D3}" dt="2019-11-28T09:07:59.250" v="871" actId="478"/>
          <ac:spMkLst>
            <pc:docMk/>
            <pc:sldMk cId="353263757" sldId="413"/>
            <ac:spMk id="2" creationId="{DE4C7CFE-9BC0-4878-BB8F-ACCE60BE97CB}"/>
          </ac:spMkLst>
        </pc:spChg>
        <pc:spChg chg="mod">
          <ac:chgData name="Christophe Lebrun" userId="303fc86cbab77272" providerId="LiveId" clId="{6B380801-6B75-44D2-BA7A-A49AC3D136D3}" dt="2019-11-28T09:10:23.382" v="1064" actId="20577"/>
          <ac:spMkLst>
            <pc:docMk/>
            <pc:sldMk cId="353263757" sldId="413"/>
            <ac:spMk id="3" creationId="{B5221041-9538-44BF-83A4-FBC9385E6451}"/>
          </ac:spMkLst>
        </pc:spChg>
        <pc:spChg chg="add mod">
          <ac:chgData name="Christophe Lebrun" userId="303fc86cbab77272" providerId="LiveId" clId="{6B380801-6B75-44D2-BA7A-A49AC3D136D3}" dt="2019-11-28T09:07:44.861" v="865" actId="20577"/>
          <ac:spMkLst>
            <pc:docMk/>
            <pc:sldMk cId="353263757" sldId="413"/>
            <ac:spMk id="7" creationId="{235D0150-2F08-4B5C-A9C5-633C3FB43668}"/>
          </ac:spMkLst>
        </pc:spChg>
        <pc:spChg chg="add mod">
          <ac:chgData name="Christophe Lebrun" userId="303fc86cbab77272" providerId="LiveId" clId="{6B380801-6B75-44D2-BA7A-A49AC3D136D3}" dt="2019-11-28T16:28:25.372" v="2866" actId="404"/>
          <ac:spMkLst>
            <pc:docMk/>
            <pc:sldMk cId="353263757" sldId="413"/>
            <ac:spMk id="8" creationId="{3EF8002A-B80D-49FA-9338-4898769AAB20}"/>
          </ac:spMkLst>
        </pc:spChg>
        <pc:spChg chg="add del mod">
          <ac:chgData name="Christophe Lebrun" userId="303fc86cbab77272" providerId="LiveId" clId="{6B380801-6B75-44D2-BA7A-A49AC3D136D3}" dt="2019-11-28T16:28:31.992" v="2867" actId="478"/>
          <ac:spMkLst>
            <pc:docMk/>
            <pc:sldMk cId="353263757" sldId="413"/>
            <ac:spMk id="9" creationId="{216297D4-9C4A-4BAF-96E8-7F9668D21D48}"/>
          </ac:spMkLst>
        </pc:spChg>
        <pc:spChg chg="add mod">
          <ac:chgData name="Christophe Lebrun" userId="303fc86cbab77272" providerId="LiveId" clId="{6B380801-6B75-44D2-BA7A-A49AC3D136D3}" dt="2019-11-28T16:28:41.008" v="2873" actId="403"/>
          <ac:spMkLst>
            <pc:docMk/>
            <pc:sldMk cId="353263757" sldId="413"/>
            <ac:spMk id="10" creationId="{75D2EA88-0121-421B-8AB3-E4DAEE530FA4}"/>
          </ac:spMkLst>
        </pc:spChg>
        <pc:spChg chg="add mod">
          <ac:chgData name="Christophe Lebrun" userId="303fc86cbab77272" providerId="LiveId" clId="{6B380801-6B75-44D2-BA7A-A49AC3D136D3}" dt="2019-11-28T16:28:35.040" v="2869" actId="1076"/>
          <ac:spMkLst>
            <pc:docMk/>
            <pc:sldMk cId="353263757" sldId="413"/>
            <ac:spMk id="13" creationId="{98516B2B-33E6-4926-8AD6-B8D40B5A2464}"/>
          </ac:spMkLst>
        </pc:spChg>
        <pc:spChg chg="add mod">
          <ac:chgData name="Christophe Lebrun" userId="303fc86cbab77272" providerId="LiveId" clId="{6B380801-6B75-44D2-BA7A-A49AC3D136D3}" dt="2019-11-28T16:29:27.644" v="2890" actId="1076"/>
          <ac:spMkLst>
            <pc:docMk/>
            <pc:sldMk cId="353263757" sldId="413"/>
            <ac:spMk id="14" creationId="{FBF8978E-A7B9-4130-87B9-9A62C272E3FB}"/>
          </ac:spMkLst>
        </pc:spChg>
        <pc:spChg chg="add mod">
          <ac:chgData name="Christophe Lebrun" userId="303fc86cbab77272" providerId="LiveId" clId="{6B380801-6B75-44D2-BA7A-A49AC3D136D3}" dt="2019-11-28T16:30:33.578" v="2905" actId="1076"/>
          <ac:spMkLst>
            <pc:docMk/>
            <pc:sldMk cId="353263757" sldId="413"/>
            <ac:spMk id="15" creationId="{37964000-7FE8-4100-BD77-53E7A727C9D2}"/>
          </ac:spMkLst>
        </pc:spChg>
        <pc:spChg chg="add mod">
          <ac:chgData name="Christophe Lebrun" userId="303fc86cbab77272" providerId="LiveId" clId="{6B380801-6B75-44D2-BA7A-A49AC3D136D3}" dt="2019-11-28T16:30:17.303" v="2904" actId="1076"/>
          <ac:spMkLst>
            <pc:docMk/>
            <pc:sldMk cId="353263757" sldId="413"/>
            <ac:spMk id="16" creationId="{C01C5017-A38B-4101-BAE6-C32582B7FAB0}"/>
          </ac:spMkLst>
        </pc:spChg>
        <pc:picChg chg="add mod">
          <ac:chgData name="Christophe Lebrun" userId="303fc86cbab77272" providerId="LiveId" clId="{6B380801-6B75-44D2-BA7A-A49AC3D136D3}" dt="2019-11-28T09:08:04.188" v="873" actId="1076"/>
          <ac:picMkLst>
            <pc:docMk/>
            <pc:sldMk cId="353263757" sldId="413"/>
            <ac:picMk id="5" creationId="{CED15003-2E67-4455-B5E5-DE9187F72CE2}"/>
          </ac:picMkLst>
        </pc:picChg>
        <pc:picChg chg="add mod">
          <ac:chgData name="Christophe Lebrun" userId="303fc86cbab77272" providerId="LiveId" clId="{6B380801-6B75-44D2-BA7A-A49AC3D136D3}" dt="2019-11-28T16:25:59.100" v="2847" actId="1076"/>
          <ac:picMkLst>
            <pc:docMk/>
            <pc:sldMk cId="353263757" sldId="413"/>
            <ac:picMk id="6" creationId="{272E11DA-FD31-4825-9369-40F2479CBD6F}"/>
          </ac:picMkLst>
        </pc:picChg>
        <pc:picChg chg="add del mod">
          <ac:chgData name="Christophe Lebrun" userId="303fc86cbab77272" providerId="LiveId" clId="{6B380801-6B75-44D2-BA7A-A49AC3D136D3}" dt="2019-11-28T09:04:42.181" v="679"/>
          <ac:picMkLst>
            <pc:docMk/>
            <pc:sldMk cId="353263757" sldId="413"/>
            <ac:picMk id="6" creationId="{C5F03AA1-EA47-4E8E-AB98-FDE7B14A4C0C}"/>
          </ac:picMkLst>
        </pc:picChg>
        <pc:picChg chg="add mod">
          <ac:chgData name="Christophe Lebrun" userId="303fc86cbab77272" providerId="LiveId" clId="{6B380801-6B75-44D2-BA7A-A49AC3D136D3}" dt="2019-11-28T16:26:04.625" v="2849" actId="1076"/>
          <ac:picMkLst>
            <pc:docMk/>
            <pc:sldMk cId="353263757" sldId="413"/>
            <ac:picMk id="11" creationId="{9C57AA18-BB5A-4517-A1D1-5F1FA029B625}"/>
          </ac:picMkLst>
        </pc:picChg>
        <pc:picChg chg="add mod">
          <ac:chgData name="Christophe Lebrun" userId="303fc86cbab77272" providerId="LiveId" clId="{6B380801-6B75-44D2-BA7A-A49AC3D136D3}" dt="2019-11-28T16:26:10.036" v="2851" actId="1076"/>
          <ac:picMkLst>
            <pc:docMk/>
            <pc:sldMk cId="353263757" sldId="413"/>
            <ac:picMk id="12" creationId="{FF073F80-CFF9-45B5-B4A3-0EC8A17E1FF9}"/>
          </ac:picMkLst>
        </pc:picChg>
      </pc:sldChg>
      <pc:sldChg chg="addSp delSp modSp add">
        <pc:chgData name="Christophe Lebrun" userId="303fc86cbab77272" providerId="LiveId" clId="{6B380801-6B75-44D2-BA7A-A49AC3D136D3}" dt="2019-11-28T12:40:59.190" v="2814" actId="20577"/>
        <pc:sldMkLst>
          <pc:docMk/>
          <pc:sldMk cId="598030830" sldId="414"/>
        </pc:sldMkLst>
        <pc:spChg chg="del">
          <ac:chgData name="Christophe Lebrun" userId="303fc86cbab77272" providerId="LiveId" clId="{6B380801-6B75-44D2-BA7A-A49AC3D136D3}" dt="2019-11-28T09:05:16.811" v="699" actId="478"/>
          <ac:spMkLst>
            <pc:docMk/>
            <pc:sldMk cId="598030830" sldId="414"/>
            <ac:spMk id="2" creationId="{C73ACCBF-87BB-429F-A125-8898C10D7451}"/>
          </ac:spMkLst>
        </pc:spChg>
        <pc:spChg chg="mod">
          <ac:chgData name="Christophe Lebrun" userId="303fc86cbab77272" providerId="LiveId" clId="{6B380801-6B75-44D2-BA7A-A49AC3D136D3}" dt="2019-11-28T12:40:59.190" v="2814" actId="20577"/>
          <ac:spMkLst>
            <pc:docMk/>
            <pc:sldMk cId="598030830" sldId="414"/>
            <ac:spMk id="3" creationId="{E1D0D201-5702-4404-A574-FE42E931D998}"/>
          </ac:spMkLst>
        </pc:spChg>
        <pc:spChg chg="add mod">
          <ac:chgData name="Christophe Lebrun" userId="303fc86cbab77272" providerId="LiveId" clId="{6B380801-6B75-44D2-BA7A-A49AC3D136D3}" dt="2019-11-28T09:05:12.459" v="698" actId="1076"/>
          <ac:spMkLst>
            <pc:docMk/>
            <pc:sldMk cId="598030830" sldId="414"/>
            <ac:spMk id="6" creationId="{EC81392A-D91C-4CBC-A1C3-DAC864B2B3C9}"/>
          </ac:spMkLst>
        </pc:spChg>
        <pc:picChg chg="add mod">
          <ac:chgData name="Christophe Lebrun" userId="303fc86cbab77272" providerId="LiveId" clId="{6B380801-6B75-44D2-BA7A-A49AC3D136D3}" dt="2019-11-28T09:05:32.427" v="704" actId="1076"/>
          <ac:picMkLst>
            <pc:docMk/>
            <pc:sldMk cId="598030830" sldId="414"/>
            <ac:picMk id="5" creationId="{3A322C1A-48E2-49BD-901A-73A0A9B5C6CF}"/>
          </ac:picMkLst>
        </pc:picChg>
      </pc:sldChg>
      <pc:sldChg chg="delSp modSp add ord">
        <pc:chgData name="Christophe Lebrun" userId="303fc86cbab77272" providerId="LiveId" clId="{6B380801-6B75-44D2-BA7A-A49AC3D136D3}" dt="2019-12-03T07:50:23.678" v="3210"/>
        <pc:sldMkLst>
          <pc:docMk/>
          <pc:sldMk cId="4206992129" sldId="415"/>
        </pc:sldMkLst>
        <pc:spChg chg="mod">
          <ac:chgData name="Christophe Lebrun" userId="303fc86cbab77272" providerId="LiveId" clId="{6B380801-6B75-44D2-BA7A-A49AC3D136D3}" dt="2019-11-28T10:49:21.676" v="1295" actId="20577"/>
          <ac:spMkLst>
            <pc:docMk/>
            <pc:sldMk cId="4206992129" sldId="415"/>
            <ac:spMk id="2" creationId="{5C9A419A-49B0-418E-80CB-42594B300BD2}"/>
          </ac:spMkLst>
        </pc:spChg>
        <pc:spChg chg="del">
          <ac:chgData name="Christophe Lebrun" userId="303fc86cbab77272" providerId="LiveId" clId="{6B380801-6B75-44D2-BA7A-A49AC3D136D3}" dt="2019-11-28T10:49:24.950" v="1296" actId="478"/>
          <ac:spMkLst>
            <pc:docMk/>
            <pc:sldMk cId="4206992129" sldId="415"/>
            <ac:spMk id="7" creationId="{594787BA-B7E5-4813-8E00-13B51CC3298F}"/>
          </ac:spMkLst>
        </pc:spChg>
      </pc:sldChg>
      <pc:sldChg chg="modSp add">
        <pc:chgData name="Christophe Lebrun" userId="303fc86cbab77272" providerId="LiveId" clId="{6B380801-6B75-44D2-BA7A-A49AC3D136D3}" dt="2019-11-28T12:02:26.027" v="1664" actId="20577"/>
        <pc:sldMkLst>
          <pc:docMk/>
          <pc:sldMk cId="216811419" sldId="416"/>
        </pc:sldMkLst>
        <pc:spChg chg="mod">
          <ac:chgData name="Christophe Lebrun" userId="303fc86cbab77272" providerId="LiveId" clId="{6B380801-6B75-44D2-BA7A-A49AC3D136D3}" dt="2019-11-28T12:00:54.393" v="1518" actId="27636"/>
          <ac:spMkLst>
            <pc:docMk/>
            <pc:sldMk cId="216811419" sldId="416"/>
            <ac:spMk id="2" creationId="{5C9A419A-49B0-418E-80CB-42594B300BD2}"/>
          </ac:spMkLst>
        </pc:spChg>
        <pc:spChg chg="mod">
          <ac:chgData name="Christophe Lebrun" userId="303fc86cbab77272" providerId="LiveId" clId="{6B380801-6B75-44D2-BA7A-A49AC3D136D3}" dt="2019-11-28T12:02:26.027" v="1664" actId="20577"/>
          <ac:spMkLst>
            <pc:docMk/>
            <pc:sldMk cId="216811419" sldId="416"/>
            <ac:spMk id="7" creationId="{594787BA-B7E5-4813-8E00-13B51CC3298F}"/>
          </ac:spMkLst>
        </pc:spChg>
      </pc:sldChg>
      <pc:sldChg chg="modSp add">
        <pc:chgData name="Christophe Lebrun" userId="303fc86cbab77272" providerId="LiveId" clId="{6B380801-6B75-44D2-BA7A-A49AC3D136D3}" dt="2019-11-28T12:29:36.232" v="2478" actId="20577"/>
        <pc:sldMkLst>
          <pc:docMk/>
          <pc:sldMk cId="3184575783" sldId="417"/>
        </pc:sldMkLst>
        <pc:spChg chg="mod">
          <ac:chgData name="Christophe Lebrun" userId="303fc86cbab77272" providerId="LiveId" clId="{6B380801-6B75-44D2-BA7A-A49AC3D136D3}" dt="2019-11-28T12:29:36.232" v="2478" actId="20577"/>
          <ac:spMkLst>
            <pc:docMk/>
            <pc:sldMk cId="3184575783" sldId="417"/>
            <ac:spMk id="2" creationId="{5C9A419A-49B0-418E-80CB-42594B300BD2}"/>
          </ac:spMkLst>
        </pc:spChg>
        <pc:spChg chg="mod">
          <ac:chgData name="Christophe Lebrun" userId="303fc86cbab77272" providerId="LiveId" clId="{6B380801-6B75-44D2-BA7A-A49AC3D136D3}" dt="2019-11-28T12:28:13.259" v="2413"/>
          <ac:spMkLst>
            <pc:docMk/>
            <pc:sldMk cId="3184575783" sldId="417"/>
            <ac:spMk id="7" creationId="{594787BA-B7E5-4813-8E00-13B51CC3298F}"/>
          </ac:spMkLst>
        </pc:spChg>
      </pc:sldChg>
      <pc:sldChg chg="add del">
        <pc:chgData name="Christophe Lebrun" userId="303fc86cbab77272" providerId="LiveId" clId="{6B380801-6B75-44D2-BA7A-A49AC3D136D3}" dt="2019-11-28T18:56:37.234" v="2923" actId="2696"/>
        <pc:sldMkLst>
          <pc:docMk/>
          <pc:sldMk cId="199652120" sldId="418"/>
        </pc:sldMkLst>
      </pc:sldChg>
      <pc:sldChg chg="addSp delSp modSp add ord">
        <pc:chgData name="Christophe Lebrun" userId="303fc86cbab77272" providerId="LiveId" clId="{6B380801-6B75-44D2-BA7A-A49AC3D136D3}" dt="2019-12-03T07:50:54.904" v="3211"/>
        <pc:sldMkLst>
          <pc:docMk/>
          <pc:sldMk cId="346201549" sldId="419"/>
        </pc:sldMkLst>
        <pc:spChg chg="del mod">
          <ac:chgData name="Christophe Lebrun" userId="303fc86cbab77272" providerId="LiveId" clId="{6B380801-6B75-44D2-BA7A-A49AC3D136D3}" dt="2019-11-28T18:57:12.158" v="2972" actId="478"/>
          <ac:spMkLst>
            <pc:docMk/>
            <pc:sldMk cId="346201549" sldId="419"/>
            <ac:spMk id="3" creationId="{E1D0D201-5702-4404-A574-FE42E931D998}"/>
          </ac:spMkLst>
        </pc:spChg>
        <pc:spChg chg="mod">
          <ac:chgData name="Christophe Lebrun" userId="303fc86cbab77272" providerId="LiveId" clId="{6B380801-6B75-44D2-BA7A-A49AC3D136D3}" dt="2019-11-28T18:57:05.848" v="2969" actId="20577"/>
          <ac:spMkLst>
            <pc:docMk/>
            <pc:sldMk cId="346201549" sldId="419"/>
            <ac:spMk id="6" creationId="{EC81392A-D91C-4CBC-A1C3-DAC864B2B3C9}"/>
          </ac:spMkLst>
        </pc:spChg>
        <pc:spChg chg="add mod">
          <ac:chgData name="Christophe Lebrun" userId="303fc86cbab77272" providerId="LiveId" clId="{6B380801-6B75-44D2-BA7A-A49AC3D136D3}" dt="2019-11-28T18:57:18.864" v="2975" actId="120"/>
          <ac:spMkLst>
            <pc:docMk/>
            <pc:sldMk cId="346201549" sldId="419"/>
            <ac:spMk id="7" creationId="{27F1AC47-B2D9-4E34-99DD-5DB97DB7EF48}"/>
          </ac:spMkLst>
        </pc:spChg>
        <pc:picChg chg="del">
          <ac:chgData name="Christophe Lebrun" userId="303fc86cbab77272" providerId="LiveId" clId="{6B380801-6B75-44D2-BA7A-A49AC3D136D3}" dt="2019-11-28T18:57:09.296" v="2970" actId="478"/>
          <ac:picMkLst>
            <pc:docMk/>
            <pc:sldMk cId="346201549" sldId="419"/>
            <ac:picMk id="5" creationId="{3A322C1A-48E2-49BD-901A-73A0A9B5C6CF}"/>
          </ac:picMkLst>
        </pc:picChg>
      </pc:sldChg>
      <pc:sldChg chg="addSp modSp add">
        <pc:chgData name="Christophe Lebrun" userId="303fc86cbab77272" providerId="LiveId" clId="{6B380801-6B75-44D2-BA7A-A49AC3D136D3}" dt="2019-12-04T13:59:29.055" v="3401" actId="14100"/>
        <pc:sldMkLst>
          <pc:docMk/>
          <pc:sldMk cId="1745966571" sldId="420"/>
        </pc:sldMkLst>
        <pc:picChg chg="add mod">
          <ac:chgData name="Christophe Lebrun" userId="303fc86cbab77272" providerId="LiveId" clId="{6B380801-6B75-44D2-BA7A-A49AC3D136D3}" dt="2019-12-04T13:59:21.131" v="3398" actId="1076"/>
          <ac:picMkLst>
            <pc:docMk/>
            <pc:sldMk cId="1745966571" sldId="420"/>
            <ac:picMk id="6" creationId="{7BB93D7E-2471-4BB3-A949-4EFA744F0B5E}"/>
          </ac:picMkLst>
        </pc:picChg>
        <pc:picChg chg="add mod">
          <ac:chgData name="Christophe Lebrun" userId="303fc86cbab77272" providerId="LiveId" clId="{6B380801-6B75-44D2-BA7A-A49AC3D136D3}" dt="2019-12-04T13:59:29.055" v="3401" actId="14100"/>
          <ac:picMkLst>
            <pc:docMk/>
            <pc:sldMk cId="1745966571" sldId="420"/>
            <ac:picMk id="8" creationId="{0C059532-2216-48FC-A404-E42497C3715B}"/>
          </ac:picMkLst>
        </pc:picChg>
      </pc:sldChg>
      <pc:sldChg chg="addSp delSp modSp add ord">
        <pc:chgData name="Christophe Lebrun" userId="303fc86cbab77272" providerId="LiveId" clId="{6B380801-6B75-44D2-BA7A-A49AC3D136D3}" dt="2019-12-01T11:05:57.032" v="3091"/>
        <pc:sldMkLst>
          <pc:docMk/>
          <pc:sldMk cId="4026881191" sldId="421"/>
        </pc:sldMkLst>
        <pc:spChg chg="add mod">
          <ac:chgData name="Christophe Lebrun" userId="303fc86cbab77272" providerId="LiveId" clId="{6B380801-6B75-44D2-BA7A-A49AC3D136D3}" dt="2019-12-01T10:59:00.304" v="2981" actId="478"/>
          <ac:spMkLst>
            <pc:docMk/>
            <pc:sldMk cId="4026881191" sldId="421"/>
            <ac:spMk id="3" creationId="{3F872729-A567-460D-8A4B-AAD51838B643}"/>
          </ac:spMkLst>
        </pc:spChg>
        <pc:spChg chg="mod">
          <ac:chgData name="Christophe Lebrun" userId="303fc86cbab77272" providerId="LiveId" clId="{6B380801-6B75-44D2-BA7A-A49AC3D136D3}" dt="2019-12-01T10:59:05.080" v="2988" actId="20577"/>
          <ac:spMkLst>
            <pc:docMk/>
            <pc:sldMk cId="4026881191" sldId="421"/>
            <ac:spMk id="6" creationId="{EC81392A-D91C-4CBC-A1C3-DAC864B2B3C9}"/>
          </ac:spMkLst>
        </pc:spChg>
        <pc:spChg chg="del mod">
          <ac:chgData name="Christophe Lebrun" userId="303fc86cbab77272" providerId="LiveId" clId="{6B380801-6B75-44D2-BA7A-A49AC3D136D3}" dt="2019-12-01T10:59:00.304" v="2981" actId="478"/>
          <ac:spMkLst>
            <pc:docMk/>
            <pc:sldMk cId="4026881191" sldId="421"/>
            <ac:spMk id="7" creationId="{27F1AC47-B2D9-4E34-99DD-5DB97DB7EF48}"/>
          </ac:spMkLst>
        </pc:spChg>
        <pc:picChg chg="add">
          <ac:chgData name="Christophe Lebrun" userId="303fc86cbab77272" providerId="LiveId" clId="{6B380801-6B75-44D2-BA7A-A49AC3D136D3}" dt="2019-12-01T11:05:57.032" v="3091"/>
          <ac:picMkLst>
            <pc:docMk/>
            <pc:sldMk cId="4026881191" sldId="421"/>
            <ac:picMk id="8" creationId="{F888A57A-C059-406D-858C-18E88CEC41BE}"/>
          </ac:picMkLst>
        </pc:picChg>
      </pc:sldChg>
      <pc:sldChg chg="addSp delSp modSp add ord">
        <pc:chgData name="Christophe Lebrun" userId="303fc86cbab77272" providerId="LiveId" clId="{6B380801-6B75-44D2-BA7A-A49AC3D136D3}" dt="2019-12-04T12:49:51.913" v="3394" actId="1076"/>
        <pc:sldMkLst>
          <pc:docMk/>
          <pc:sldMk cId="1783862078" sldId="422"/>
        </pc:sldMkLst>
        <pc:spChg chg="mod">
          <ac:chgData name="Christophe Lebrun" userId="303fc86cbab77272" providerId="LiveId" clId="{6B380801-6B75-44D2-BA7A-A49AC3D136D3}" dt="2019-12-04T12:22:38.415" v="3374" actId="20577"/>
          <ac:spMkLst>
            <pc:docMk/>
            <pc:sldMk cId="1783862078" sldId="422"/>
            <ac:spMk id="3" creationId="{3F872729-A567-460D-8A4B-AAD51838B643}"/>
          </ac:spMkLst>
        </pc:spChg>
        <pc:spChg chg="mod">
          <ac:chgData name="Christophe Lebrun" userId="303fc86cbab77272" providerId="LiveId" clId="{6B380801-6B75-44D2-BA7A-A49AC3D136D3}" dt="2019-12-01T11:02:47.733" v="3022" actId="27636"/>
          <ac:spMkLst>
            <pc:docMk/>
            <pc:sldMk cId="1783862078" sldId="422"/>
            <ac:spMk id="6" creationId="{EC81392A-D91C-4CBC-A1C3-DAC864B2B3C9}"/>
          </ac:spMkLst>
        </pc:spChg>
        <pc:picChg chg="add mod">
          <ac:chgData name="Christophe Lebrun" userId="303fc86cbab77272" providerId="LiveId" clId="{6B380801-6B75-44D2-BA7A-A49AC3D136D3}" dt="2019-12-04T12:43:32.708" v="3378" actId="14100"/>
          <ac:picMkLst>
            <pc:docMk/>
            <pc:sldMk cId="1783862078" sldId="422"/>
            <ac:picMk id="2" creationId="{066B8AAF-A400-4FFA-8C5F-236ACE8A3B76}"/>
          </ac:picMkLst>
        </pc:picChg>
        <pc:picChg chg="add mod">
          <ac:chgData name="Christophe Lebrun" userId="303fc86cbab77272" providerId="LiveId" clId="{6B380801-6B75-44D2-BA7A-A49AC3D136D3}" dt="2019-12-04T12:44:42.778" v="3383" actId="1076"/>
          <ac:picMkLst>
            <pc:docMk/>
            <pc:sldMk cId="1783862078" sldId="422"/>
            <ac:picMk id="5" creationId="{CDD01734-E115-471A-8FF9-7C0AF772962F}"/>
          </ac:picMkLst>
        </pc:picChg>
        <pc:picChg chg="add del mod">
          <ac:chgData name="Christophe Lebrun" userId="303fc86cbab77272" providerId="LiveId" clId="{6B380801-6B75-44D2-BA7A-A49AC3D136D3}" dt="2019-12-04T12:49:46.735" v="3392" actId="478"/>
          <ac:picMkLst>
            <pc:docMk/>
            <pc:sldMk cId="1783862078" sldId="422"/>
            <ac:picMk id="7" creationId="{7C2A5835-50CD-449B-869D-03BC1BC331EC}"/>
          </ac:picMkLst>
        </pc:picChg>
        <pc:picChg chg="add del">
          <ac:chgData name="Christophe Lebrun" userId="303fc86cbab77272" providerId="LiveId" clId="{6B380801-6B75-44D2-BA7A-A49AC3D136D3}" dt="2019-12-04T12:48:31.282" v="3387" actId="478"/>
          <ac:picMkLst>
            <pc:docMk/>
            <pc:sldMk cId="1783862078" sldId="422"/>
            <ac:picMk id="8" creationId="{4BED4B22-8467-4F7E-A31E-D4C873C88098}"/>
          </ac:picMkLst>
        </pc:picChg>
        <pc:picChg chg="add mod">
          <ac:chgData name="Christophe Lebrun" userId="303fc86cbab77272" providerId="LiveId" clId="{6B380801-6B75-44D2-BA7A-A49AC3D136D3}" dt="2019-12-04T12:49:51.913" v="3394" actId="1076"/>
          <ac:picMkLst>
            <pc:docMk/>
            <pc:sldMk cId="1783862078" sldId="422"/>
            <ac:picMk id="9" creationId="{2FC96317-42F8-4B58-AEDA-85734E5FE44F}"/>
          </ac:picMkLst>
        </pc:picChg>
        <pc:picChg chg="add mod">
          <ac:chgData name="Christophe Lebrun" userId="303fc86cbab77272" providerId="LiveId" clId="{6B380801-6B75-44D2-BA7A-A49AC3D136D3}" dt="2019-12-04T12:49:51.120" v="3393" actId="1076"/>
          <ac:picMkLst>
            <pc:docMk/>
            <pc:sldMk cId="1783862078" sldId="422"/>
            <ac:picMk id="10" creationId="{4DAA6617-5347-4C3E-BA16-F7F9FDE8CF98}"/>
          </ac:picMkLst>
        </pc:picChg>
      </pc:sldChg>
      <pc:sldChg chg="addSp modSp add">
        <pc:chgData name="Christophe Lebrun" userId="303fc86cbab77272" providerId="LiveId" clId="{6B380801-6B75-44D2-BA7A-A49AC3D136D3}" dt="2019-12-01T11:04:41.614" v="3089" actId="1076"/>
        <pc:sldMkLst>
          <pc:docMk/>
          <pc:sldMk cId="910910493" sldId="423"/>
        </pc:sldMkLst>
        <pc:picChg chg="add mod">
          <ac:chgData name="Christophe Lebrun" userId="303fc86cbab77272" providerId="LiveId" clId="{6B380801-6B75-44D2-BA7A-A49AC3D136D3}" dt="2019-12-01T11:04:41.614" v="3089" actId="1076"/>
          <ac:picMkLst>
            <pc:docMk/>
            <pc:sldMk cId="910910493" sldId="423"/>
            <ac:picMk id="5" creationId="{C11248EE-A1DF-4622-8738-C6C40CE70A97}"/>
          </ac:picMkLst>
        </pc:picChg>
      </pc:sldChg>
      <pc:sldChg chg="modSp add ord">
        <pc:chgData name="Christophe Lebrun" userId="303fc86cbab77272" providerId="LiveId" clId="{6B380801-6B75-44D2-BA7A-A49AC3D136D3}" dt="2019-12-03T07:50:05.829" v="3209" actId="20577"/>
        <pc:sldMkLst>
          <pc:docMk/>
          <pc:sldMk cId="2173950818" sldId="424"/>
        </pc:sldMkLst>
        <pc:spChg chg="mod">
          <ac:chgData name="Christophe Lebrun" userId="303fc86cbab77272" providerId="LiveId" clId="{6B380801-6B75-44D2-BA7A-A49AC3D136D3}" dt="2019-12-03T07:50:05.829" v="3209" actId="20577"/>
          <ac:spMkLst>
            <pc:docMk/>
            <pc:sldMk cId="2173950818" sldId="424"/>
            <ac:spMk id="3" creationId="{3F872729-A567-460D-8A4B-AAD51838B643}"/>
          </ac:spMkLst>
        </pc:spChg>
        <pc:spChg chg="mod">
          <ac:chgData name="Christophe Lebrun" userId="303fc86cbab77272" providerId="LiveId" clId="{6B380801-6B75-44D2-BA7A-A49AC3D136D3}" dt="2019-12-03T07:49:32.349" v="3106" actId="20577"/>
          <ac:spMkLst>
            <pc:docMk/>
            <pc:sldMk cId="2173950818" sldId="424"/>
            <ac:spMk id="6" creationId="{EC81392A-D91C-4CBC-A1C3-DAC864B2B3C9}"/>
          </ac:spMkLst>
        </pc:spChg>
      </pc:sldChg>
      <pc:sldChg chg="modSp add">
        <pc:chgData name="Christophe Lebrun" userId="303fc86cbab77272" providerId="LiveId" clId="{6B380801-6B75-44D2-BA7A-A49AC3D136D3}" dt="2019-12-03T12:52:07.043" v="3348" actId="313"/>
        <pc:sldMkLst>
          <pc:docMk/>
          <pc:sldMk cId="2186930444" sldId="425"/>
        </pc:sldMkLst>
        <pc:spChg chg="mod">
          <ac:chgData name="Christophe Lebrun" userId="303fc86cbab77272" providerId="LiveId" clId="{6B380801-6B75-44D2-BA7A-A49AC3D136D3}" dt="2019-12-03T12:52:07.043" v="3348" actId="313"/>
          <ac:spMkLst>
            <pc:docMk/>
            <pc:sldMk cId="2186930444" sldId="425"/>
            <ac:spMk id="3" creationId="{3F872729-A567-460D-8A4B-AAD51838B643}"/>
          </ac:spMkLst>
        </pc:spChg>
        <pc:spChg chg="mod">
          <ac:chgData name="Christophe Lebrun" userId="303fc86cbab77272" providerId="LiveId" clId="{6B380801-6B75-44D2-BA7A-A49AC3D136D3}" dt="2019-12-03T12:39:06.668" v="3227" actId="20577"/>
          <ac:spMkLst>
            <pc:docMk/>
            <pc:sldMk cId="2186930444" sldId="425"/>
            <ac:spMk id="6" creationId="{EC81392A-D91C-4CBC-A1C3-DAC864B2B3C9}"/>
          </ac:spMkLst>
        </pc:spChg>
      </pc:sldChg>
      <pc:sldChg chg="addSp modSp add">
        <pc:chgData name="Christophe Lebrun" userId="303fc86cbab77272" providerId="LiveId" clId="{6B380801-6B75-44D2-BA7A-A49AC3D136D3}" dt="2019-12-04T13:59:07.348" v="3396" actId="931"/>
        <pc:sldMkLst>
          <pc:docMk/>
          <pc:sldMk cId="380739379" sldId="426"/>
        </pc:sldMkLst>
        <pc:picChg chg="add mod">
          <ac:chgData name="Christophe Lebrun" userId="303fc86cbab77272" providerId="LiveId" clId="{6B380801-6B75-44D2-BA7A-A49AC3D136D3}" dt="2019-12-04T13:59:07.348" v="3396" actId="931"/>
          <ac:picMkLst>
            <pc:docMk/>
            <pc:sldMk cId="380739379" sldId="426"/>
            <ac:picMk id="6" creationId="{8870F9A1-7ED9-43B7-8E43-16ACE948CF8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63EFE-3382-4572-9DAE-E50E021293C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72E1C9E-5F6D-4199-9A2C-2425FAD1DE52}">
      <dgm:prSet phldrT="[Texte]"/>
      <dgm:spPr/>
      <dgm:t>
        <a:bodyPr/>
        <a:lstStyle/>
        <a:p>
          <a:r>
            <a:rPr lang="fr-FR" b="1" cap="small" dirty="0"/>
            <a:t>Partie 1 </a:t>
          </a:r>
          <a:r>
            <a:rPr lang="fr-FR" cap="small" dirty="0"/>
            <a:t>(5 min) </a:t>
          </a:r>
          <a:endParaRPr lang="fr-FR" dirty="0"/>
        </a:p>
      </dgm:t>
    </dgm:pt>
    <dgm:pt modelId="{5FE0E916-CE49-454F-934C-B9993DB6CCE5}" type="parTrans" cxnId="{858B672F-CFF2-4A43-825E-FFFAB001289F}">
      <dgm:prSet/>
      <dgm:spPr/>
      <dgm:t>
        <a:bodyPr/>
        <a:lstStyle/>
        <a:p>
          <a:endParaRPr lang="fr-FR"/>
        </a:p>
      </dgm:t>
    </dgm:pt>
    <dgm:pt modelId="{D3D8505E-FF82-41DD-A6E5-12B452A5DB96}" type="sibTrans" cxnId="{858B672F-CFF2-4A43-825E-FFFAB001289F}">
      <dgm:prSet/>
      <dgm:spPr/>
      <dgm:t>
        <a:bodyPr/>
        <a:lstStyle/>
        <a:p>
          <a:endParaRPr lang="fr-FR"/>
        </a:p>
      </dgm:t>
    </dgm:pt>
    <dgm:pt modelId="{21411879-6918-4A64-B39C-1A3566A6FF91}">
      <dgm:prSet phldrT="[Texte]"/>
      <dgm:spPr>
        <a:solidFill>
          <a:schemeClr val="accent2"/>
        </a:solidFill>
      </dgm:spPr>
      <dgm:t>
        <a:bodyPr/>
        <a:lstStyle/>
        <a:p>
          <a:r>
            <a:rPr lang="fr-FR" b="1" cap="small" dirty="0"/>
            <a:t>Partie 2 </a:t>
          </a:r>
          <a:r>
            <a:rPr lang="fr-FR" cap="small" dirty="0"/>
            <a:t>(15 min) </a:t>
          </a:r>
          <a:r>
            <a:rPr lang="fr-FR" dirty="0"/>
            <a:t> </a:t>
          </a:r>
        </a:p>
      </dgm:t>
    </dgm:pt>
    <dgm:pt modelId="{7360CDC0-FDBE-4773-B0A0-E8F33B3C279A}" type="parTrans" cxnId="{8041D280-664E-46D9-B7CD-CE1C54C5E276}">
      <dgm:prSet/>
      <dgm:spPr/>
      <dgm:t>
        <a:bodyPr/>
        <a:lstStyle/>
        <a:p>
          <a:endParaRPr lang="fr-FR"/>
        </a:p>
      </dgm:t>
    </dgm:pt>
    <dgm:pt modelId="{2406C7CA-8C92-4356-82ED-C24D95C1AF37}" type="sibTrans" cxnId="{8041D280-664E-46D9-B7CD-CE1C54C5E276}">
      <dgm:prSet/>
      <dgm:spPr/>
      <dgm:t>
        <a:bodyPr/>
        <a:lstStyle/>
        <a:p>
          <a:endParaRPr lang="fr-FR"/>
        </a:p>
      </dgm:t>
    </dgm:pt>
    <dgm:pt modelId="{4199EA0D-F058-43B2-8705-85466FB165E2}">
      <dgm:prSet phldrT="[Texte]"/>
      <dgm:spPr>
        <a:solidFill>
          <a:schemeClr val="accent5"/>
        </a:solidFill>
      </dgm:spPr>
      <dgm:t>
        <a:bodyPr/>
        <a:lstStyle/>
        <a:p>
          <a:r>
            <a:rPr lang="fr-FR" b="1" cap="small" dirty="0"/>
            <a:t>Partie 3 </a:t>
          </a:r>
          <a:r>
            <a:rPr lang="fr-FR" cap="small" dirty="0"/>
            <a:t>(5 min) </a:t>
          </a:r>
          <a:endParaRPr lang="fr-FR" dirty="0"/>
        </a:p>
      </dgm:t>
    </dgm:pt>
    <dgm:pt modelId="{4673B838-9AD3-4D56-A5F9-3D372C4A45D0}" type="parTrans" cxnId="{65A72664-8BC3-424D-B09A-300C8158B770}">
      <dgm:prSet/>
      <dgm:spPr/>
      <dgm:t>
        <a:bodyPr/>
        <a:lstStyle/>
        <a:p>
          <a:endParaRPr lang="fr-FR"/>
        </a:p>
      </dgm:t>
    </dgm:pt>
    <dgm:pt modelId="{6D95DD42-8F13-4A85-A912-883487230272}" type="sibTrans" cxnId="{65A72664-8BC3-424D-B09A-300C8158B770}">
      <dgm:prSet/>
      <dgm:spPr/>
      <dgm:t>
        <a:bodyPr/>
        <a:lstStyle/>
        <a:p>
          <a:endParaRPr lang="fr-FR"/>
        </a:p>
      </dgm:t>
    </dgm:pt>
    <dgm:pt modelId="{FA78E1CC-D300-4E27-BDD9-1BF2E00B0EDB}">
      <dgm:prSet phldrT="[Texte]"/>
      <dgm:spPr>
        <a:solidFill>
          <a:schemeClr val="accent6"/>
        </a:solidFill>
      </dgm:spPr>
      <dgm:t>
        <a:bodyPr/>
        <a:lstStyle/>
        <a:p>
          <a:r>
            <a:rPr lang="fr-FR" b="1" cap="small" dirty="0"/>
            <a:t>Partie 4 </a:t>
          </a:r>
          <a:r>
            <a:rPr lang="fr-FR" cap="small" dirty="0"/>
            <a:t>(5 à 10 min) </a:t>
          </a:r>
          <a:endParaRPr lang="fr-FR" dirty="0"/>
        </a:p>
      </dgm:t>
    </dgm:pt>
    <dgm:pt modelId="{031DCA8E-25C0-4921-8D8A-C19934563C74}" type="parTrans" cxnId="{B96AE99F-8F1B-4E9E-8408-AFD1C6F9DA44}">
      <dgm:prSet/>
      <dgm:spPr/>
      <dgm:t>
        <a:bodyPr/>
        <a:lstStyle/>
        <a:p>
          <a:endParaRPr lang="fr-FR"/>
        </a:p>
      </dgm:t>
    </dgm:pt>
    <dgm:pt modelId="{BF51DD15-F54B-426A-8A02-5D3F4F3BE54D}" type="sibTrans" cxnId="{B96AE99F-8F1B-4E9E-8408-AFD1C6F9DA44}">
      <dgm:prSet/>
      <dgm:spPr/>
      <dgm:t>
        <a:bodyPr/>
        <a:lstStyle/>
        <a:p>
          <a:endParaRPr lang="fr-FR"/>
        </a:p>
      </dgm:t>
    </dgm:pt>
    <dgm:pt modelId="{E946974B-207F-4A5B-BE3E-C3B6C4C2AE42}">
      <dgm:prSet/>
      <dgm:spPr/>
      <dgm:t>
        <a:bodyPr/>
        <a:lstStyle/>
        <a:p>
          <a:r>
            <a:rPr lang="fr-FR" dirty="0"/>
            <a:t>Rappel de la problématique</a:t>
          </a:r>
        </a:p>
      </dgm:t>
    </dgm:pt>
    <dgm:pt modelId="{C0F1996D-7629-4482-AB2B-CBB550CF1635}" type="parTrans" cxnId="{956CF899-32C2-4B70-94CE-1ECC1CB69D7C}">
      <dgm:prSet/>
      <dgm:spPr/>
      <dgm:t>
        <a:bodyPr/>
        <a:lstStyle/>
        <a:p>
          <a:endParaRPr lang="fr-FR"/>
        </a:p>
      </dgm:t>
    </dgm:pt>
    <dgm:pt modelId="{093BD83E-1D92-451A-950E-E98B7A04EF5E}" type="sibTrans" cxnId="{956CF899-32C2-4B70-94CE-1ECC1CB69D7C}">
      <dgm:prSet/>
      <dgm:spPr/>
      <dgm:t>
        <a:bodyPr/>
        <a:lstStyle/>
        <a:p>
          <a:endParaRPr lang="fr-FR"/>
        </a:p>
      </dgm:t>
    </dgm:pt>
    <dgm:pt modelId="{A89EC101-3225-486F-A417-45785D2306A0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fr-FR" dirty="0"/>
            <a:t>Présentation de la réalisation de la chaîne de traitement des images dans un environnement Big Data dans le cloud</a:t>
          </a:r>
        </a:p>
      </dgm:t>
    </dgm:pt>
    <dgm:pt modelId="{49BD51E9-1A44-4FFC-B37D-B3170B218654}" type="parTrans" cxnId="{9E8AE256-6152-487B-9065-9479EB64151E}">
      <dgm:prSet/>
      <dgm:spPr/>
      <dgm:t>
        <a:bodyPr/>
        <a:lstStyle/>
        <a:p>
          <a:endParaRPr lang="fr-FR"/>
        </a:p>
      </dgm:t>
    </dgm:pt>
    <dgm:pt modelId="{BA4A46D4-63D3-4CA9-93C8-5FBBF5DF62B1}" type="sibTrans" cxnId="{9E8AE256-6152-487B-9065-9479EB64151E}">
      <dgm:prSet/>
      <dgm:spPr/>
      <dgm:t>
        <a:bodyPr/>
        <a:lstStyle/>
        <a:p>
          <a:endParaRPr lang="fr-FR"/>
        </a:p>
      </dgm:t>
    </dgm:pt>
    <dgm:pt modelId="{A105F5B8-8672-4A0B-813F-73A0907332F8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fr-FR" dirty="0"/>
            <a:t>Conclusions &amp; Recommandations</a:t>
          </a:r>
          <a:endParaRPr lang="fr-FR" i="0" dirty="0"/>
        </a:p>
      </dgm:t>
    </dgm:pt>
    <dgm:pt modelId="{B72E6F5C-0426-4E8C-94FE-D0F5E6D56239}" type="parTrans" cxnId="{70168523-9CD7-4765-92C6-93E888E484F3}">
      <dgm:prSet/>
      <dgm:spPr/>
      <dgm:t>
        <a:bodyPr/>
        <a:lstStyle/>
        <a:p>
          <a:endParaRPr lang="fr-FR"/>
        </a:p>
      </dgm:t>
    </dgm:pt>
    <dgm:pt modelId="{78195BD4-4810-43E6-A183-F11D2DE20C4C}" type="sibTrans" cxnId="{70168523-9CD7-4765-92C6-93E888E484F3}">
      <dgm:prSet/>
      <dgm:spPr/>
      <dgm:t>
        <a:bodyPr/>
        <a:lstStyle/>
        <a:p>
          <a:endParaRPr lang="fr-FR"/>
        </a:p>
      </dgm:t>
    </dgm:pt>
    <dgm:pt modelId="{923F84A1-CF15-41DA-B1B0-224957C31666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fr-FR" dirty="0"/>
            <a:t>Questions &amp; réponses</a:t>
          </a:r>
        </a:p>
      </dgm:t>
    </dgm:pt>
    <dgm:pt modelId="{71BE28E2-9166-4354-8AE2-C4C1DF55B84A}" type="parTrans" cxnId="{C6B52431-2C1B-473B-AD2A-E269E5C871DE}">
      <dgm:prSet/>
      <dgm:spPr/>
      <dgm:t>
        <a:bodyPr/>
        <a:lstStyle/>
        <a:p>
          <a:endParaRPr lang="fr-FR"/>
        </a:p>
      </dgm:t>
    </dgm:pt>
    <dgm:pt modelId="{B93EA5C8-8F33-4775-9ABD-1B71F9830674}" type="sibTrans" cxnId="{C6B52431-2C1B-473B-AD2A-E269E5C871DE}">
      <dgm:prSet/>
      <dgm:spPr/>
      <dgm:t>
        <a:bodyPr/>
        <a:lstStyle/>
        <a:p>
          <a:endParaRPr lang="fr-FR"/>
        </a:p>
      </dgm:t>
    </dgm:pt>
    <dgm:pt modelId="{BC468C77-D308-47D6-B7AF-F09733CF1F9C}">
      <dgm:prSet/>
      <dgm:spPr/>
      <dgm:t>
        <a:bodyPr/>
        <a:lstStyle/>
        <a:p>
          <a:r>
            <a:rPr lang="fr-FR" dirty="0"/>
            <a:t>Présentation du jeu de données</a:t>
          </a:r>
        </a:p>
      </dgm:t>
    </dgm:pt>
    <dgm:pt modelId="{AFE4A271-9C26-48CA-8CD2-46D9E604022E}" type="parTrans" cxnId="{A097D50C-CF99-48EC-940F-03535D4F578A}">
      <dgm:prSet/>
      <dgm:spPr/>
      <dgm:t>
        <a:bodyPr/>
        <a:lstStyle/>
        <a:p>
          <a:endParaRPr lang="fr-FR"/>
        </a:p>
      </dgm:t>
    </dgm:pt>
    <dgm:pt modelId="{A1AF5FF5-78ED-460B-B9C9-E0B92734CB93}" type="sibTrans" cxnId="{A097D50C-CF99-48EC-940F-03535D4F578A}">
      <dgm:prSet/>
      <dgm:spPr/>
      <dgm:t>
        <a:bodyPr/>
        <a:lstStyle/>
        <a:p>
          <a:endParaRPr lang="fr-FR"/>
        </a:p>
      </dgm:t>
    </dgm:pt>
    <dgm:pt modelId="{BBC99EF1-5FCA-4D25-95F7-A4F5952143E9}" type="pres">
      <dgm:prSet presAssocID="{9F763EFE-3382-4572-9DAE-E50E021293CB}" presName="linear" presStyleCnt="0">
        <dgm:presLayoutVars>
          <dgm:dir/>
          <dgm:animLvl val="lvl"/>
          <dgm:resizeHandles val="exact"/>
        </dgm:presLayoutVars>
      </dgm:prSet>
      <dgm:spPr/>
    </dgm:pt>
    <dgm:pt modelId="{CD936F25-7402-443A-BA16-39EFF8ADB2A3}" type="pres">
      <dgm:prSet presAssocID="{872E1C9E-5F6D-4199-9A2C-2425FAD1DE52}" presName="parentLin" presStyleCnt="0"/>
      <dgm:spPr/>
    </dgm:pt>
    <dgm:pt modelId="{8AEF147C-C3C8-4C3D-AAA4-F9313CB31ACD}" type="pres">
      <dgm:prSet presAssocID="{872E1C9E-5F6D-4199-9A2C-2425FAD1DE52}" presName="parentLeftMargin" presStyleLbl="node1" presStyleIdx="0" presStyleCnt="4"/>
      <dgm:spPr/>
    </dgm:pt>
    <dgm:pt modelId="{E840F1CD-4836-43FC-B2DD-0FF7F5F5BA40}" type="pres">
      <dgm:prSet presAssocID="{872E1C9E-5F6D-4199-9A2C-2425FAD1DE52}" presName="parentText" presStyleLbl="node1" presStyleIdx="0" presStyleCnt="4" custScaleY="59072">
        <dgm:presLayoutVars>
          <dgm:chMax val="0"/>
          <dgm:bulletEnabled val="1"/>
        </dgm:presLayoutVars>
      </dgm:prSet>
      <dgm:spPr/>
    </dgm:pt>
    <dgm:pt modelId="{E5CB0F65-BB01-4F43-A0AD-67E7F15CDB24}" type="pres">
      <dgm:prSet presAssocID="{872E1C9E-5F6D-4199-9A2C-2425FAD1DE52}" presName="negativeSpace" presStyleCnt="0"/>
      <dgm:spPr/>
    </dgm:pt>
    <dgm:pt modelId="{04B748A6-E795-438A-B0DF-08F786907204}" type="pres">
      <dgm:prSet presAssocID="{872E1C9E-5F6D-4199-9A2C-2425FAD1DE52}" presName="childText" presStyleLbl="conFgAcc1" presStyleIdx="0" presStyleCnt="4" custScaleY="87246">
        <dgm:presLayoutVars>
          <dgm:bulletEnabled val="1"/>
        </dgm:presLayoutVars>
      </dgm:prSet>
      <dgm:spPr/>
    </dgm:pt>
    <dgm:pt modelId="{DD14AD6D-D9B9-4F4C-BBF1-70ED5B6A7ED5}" type="pres">
      <dgm:prSet presAssocID="{D3D8505E-FF82-41DD-A6E5-12B452A5DB96}" presName="spaceBetweenRectangles" presStyleCnt="0"/>
      <dgm:spPr/>
    </dgm:pt>
    <dgm:pt modelId="{61B8D829-1E62-4E7C-B434-30AA2D5AF614}" type="pres">
      <dgm:prSet presAssocID="{21411879-6918-4A64-B39C-1A3566A6FF91}" presName="parentLin" presStyleCnt="0"/>
      <dgm:spPr/>
    </dgm:pt>
    <dgm:pt modelId="{406B0DE9-9C1A-416C-858A-FA8E4EE1158F}" type="pres">
      <dgm:prSet presAssocID="{21411879-6918-4A64-B39C-1A3566A6FF91}" presName="parentLeftMargin" presStyleLbl="node1" presStyleIdx="0" presStyleCnt="4"/>
      <dgm:spPr/>
    </dgm:pt>
    <dgm:pt modelId="{5C4EBF7C-D717-4C7A-940A-08DE5FE53017}" type="pres">
      <dgm:prSet presAssocID="{21411879-6918-4A64-B39C-1A3566A6FF91}" presName="parentText" presStyleLbl="node1" presStyleIdx="1" presStyleCnt="4" custScaleY="58405">
        <dgm:presLayoutVars>
          <dgm:chMax val="0"/>
          <dgm:bulletEnabled val="1"/>
        </dgm:presLayoutVars>
      </dgm:prSet>
      <dgm:spPr/>
    </dgm:pt>
    <dgm:pt modelId="{E077B9BE-204A-4A79-BDCC-B8F15977B95A}" type="pres">
      <dgm:prSet presAssocID="{21411879-6918-4A64-B39C-1A3566A6FF91}" presName="negativeSpace" presStyleCnt="0"/>
      <dgm:spPr/>
    </dgm:pt>
    <dgm:pt modelId="{E5B6DD17-B6F1-454B-87A0-273F69C5BAE9}" type="pres">
      <dgm:prSet presAssocID="{21411879-6918-4A64-B39C-1A3566A6FF91}" presName="childText" presStyleLbl="conFgAcc1" presStyleIdx="1" presStyleCnt="4" custScaleY="96905">
        <dgm:presLayoutVars>
          <dgm:bulletEnabled val="1"/>
        </dgm:presLayoutVars>
      </dgm:prSet>
      <dgm:spPr/>
    </dgm:pt>
    <dgm:pt modelId="{6EE73ABD-2996-4EE4-ADEF-A4DBC4875A1D}" type="pres">
      <dgm:prSet presAssocID="{2406C7CA-8C92-4356-82ED-C24D95C1AF37}" presName="spaceBetweenRectangles" presStyleCnt="0"/>
      <dgm:spPr/>
    </dgm:pt>
    <dgm:pt modelId="{5F50D2AF-FDB1-4A44-9BA7-A7663DC73C71}" type="pres">
      <dgm:prSet presAssocID="{4199EA0D-F058-43B2-8705-85466FB165E2}" presName="parentLin" presStyleCnt="0"/>
      <dgm:spPr/>
    </dgm:pt>
    <dgm:pt modelId="{A08CA1B6-97E7-40B8-BADF-510C72169AFC}" type="pres">
      <dgm:prSet presAssocID="{4199EA0D-F058-43B2-8705-85466FB165E2}" presName="parentLeftMargin" presStyleLbl="node1" presStyleIdx="1" presStyleCnt="4"/>
      <dgm:spPr/>
    </dgm:pt>
    <dgm:pt modelId="{B9154CCB-04F0-4902-A009-9B375D607129}" type="pres">
      <dgm:prSet presAssocID="{4199EA0D-F058-43B2-8705-85466FB165E2}" presName="parentText" presStyleLbl="node1" presStyleIdx="2" presStyleCnt="4" custScaleY="56523">
        <dgm:presLayoutVars>
          <dgm:chMax val="0"/>
          <dgm:bulletEnabled val="1"/>
        </dgm:presLayoutVars>
      </dgm:prSet>
      <dgm:spPr/>
    </dgm:pt>
    <dgm:pt modelId="{E081BFA3-5E00-4721-890E-0BC8F1D63DF0}" type="pres">
      <dgm:prSet presAssocID="{4199EA0D-F058-43B2-8705-85466FB165E2}" presName="negativeSpace" presStyleCnt="0"/>
      <dgm:spPr/>
    </dgm:pt>
    <dgm:pt modelId="{0C4F29D5-55FB-4D4B-A601-48000A84963E}" type="pres">
      <dgm:prSet presAssocID="{4199EA0D-F058-43B2-8705-85466FB165E2}" presName="childText" presStyleLbl="conFgAcc1" presStyleIdx="2" presStyleCnt="4" custLinFactNeighborX="-31899" custLinFactNeighborY="-6850">
        <dgm:presLayoutVars>
          <dgm:bulletEnabled val="1"/>
        </dgm:presLayoutVars>
      </dgm:prSet>
      <dgm:spPr/>
    </dgm:pt>
    <dgm:pt modelId="{591EB46A-1FAE-4411-9155-3C89C6E3059A}" type="pres">
      <dgm:prSet presAssocID="{6D95DD42-8F13-4A85-A912-883487230272}" presName="spaceBetweenRectangles" presStyleCnt="0"/>
      <dgm:spPr/>
    </dgm:pt>
    <dgm:pt modelId="{8FAAECDB-2D2C-434F-92DE-C388CC72B1BB}" type="pres">
      <dgm:prSet presAssocID="{FA78E1CC-D300-4E27-BDD9-1BF2E00B0EDB}" presName="parentLin" presStyleCnt="0"/>
      <dgm:spPr/>
    </dgm:pt>
    <dgm:pt modelId="{CFA24056-9B63-4F01-A675-2581AD5B7219}" type="pres">
      <dgm:prSet presAssocID="{FA78E1CC-D300-4E27-BDD9-1BF2E00B0EDB}" presName="parentLeftMargin" presStyleLbl="node1" presStyleIdx="2" presStyleCnt="4"/>
      <dgm:spPr/>
    </dgm:pt>
    <dgm:pt modelId="{B4D66944-CFF6-4298-9B32-D8670F5CE132}" type="pres">
      <dgm:prSet presAssocID="{FA78E1CC-D300-4E27-BDD9-1BF2E00B0EDB}" presName="parentText" presStyleLbl="node1" presStyleIdx="3" presStyleCnt="4" custScaleY="62928">
        <dgm:presLayoutVars>
          <dgm:chMax val="0"/>
          <dgm:bulletEnabled val="1"/>
        </dgm:presLayoutVars>
      </dgm:prSet>
      <dgm:spPr/>
    </dgm:pt>
    <dgm:pt modelId="{99AD5E6D-0DB5-4CB9-8B04-39705F60B417}" type="pres">
      <dgm:prSet presAssocID="{FA78E1CC-D300-4E27-BDD9-1BF2E00B0EDB}" presName="negativeSpace" presStyleCnt="0"/>
      <dgm:spPr/>
    </dgm:pt>
    <dgm:pt modelId="{7E1F9B28-7C56-4D5C-BFFE-CE8BECB1B69C}" type="pres">
      <dgm:prSet presAssocID="{FA78E1CC-D300-4E27-BDD9-1BF2E00B0ED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097D50C-CF99-48EC-940F-03535D4F578A}" srcId="{872E1C9E-5F6D-4199-9A2C-2425FAD1DE52}" destId="{BC468C77-D308-47D6-B7AF-F09733CF1F9C}" srcOrd="1" destOrd="0" parTransId="{AFE4A271-9C26-48CA-8CD2-46D9E604022E}" sibTransId="{A1AF5FF5-78ED-460B-B9C9-E0B92734CB93}"/>
    <dgm:cxn modelId="{EE5C311F-BE3F-4D9D-AC70-3F6FB845B107}" type="presOf" srcId="{4199EA0D-F058-43B2-8705-85466FB165E2}" destId="{A08CA1B6-97E7-40B8-BADF-510C72169AFC}" srcOrd="0" destOrd="0" presId="urn:microsoft.com/office/officeart/2005/8/layout/list1"/>
    <dgm:cxn modelId="{70168523-9CD7-4765-92C6-93E888E484F3}" srcId="{4199EA0D-F058-43B2-8705-85466FB165E2}" destId="{A105F5B8-8672-4A0B-813F-73A0907332F8}" srcOrd="0" destOrd="0" parTransId="{B72E6F5C-0426-4E8C-94FE-D0F5E6D56239}" sibTransId="{78195BD4-4810-43E6-A183-F11D2DE20C4C}"/>
    <dgm:cxn modelId="{858B672F-CFF2-4A43-825E-FFFAB001289F}" srcId="{9F763EFE-3382-4572-9DAE-E50E021293CB}" destId="{872E1C9E-5F6D-4199-9A2C-2425FAD1DE52}" srcOrd="0" destOrd="0" parTransId="{5FE0E916-CE49-454F-934C-B9993DB6CCE5}" sibTransId="{D3D8505E-FF82-41DD-A6E5-12B452A5DB96}"/>
    <dgm:cxn modelId="{C6B52431-2C1B-473B-AD2A-E269E5C871DE}" srcId="{FA78E1CC-D300-4E27-BDD9-1BF2E00B0EDB}" destId="{923F84A1-CF15-41DA-B1B0-224957C31666}" srcOrd="0" destOrd="0" parTransId="{71BE28E2-9166-4354-8AE2-C4C1DF55B84A}" sibTransId="{B93EA5C8-8F33-4775-9ABD-1B71F9830674}"/>
    <dgm:cxn modelId="{3025DC3D-7DD0-4142-8804-1A125A42798B}" type="presOf" srcId="{21411879-6918-4A64-B39C-1A3566A6FF91}" destId="{5C4EBF7C-D717-4C7A-940A-08DE5FE53017}" srcOrd="1" destOrd="0" presId="urn:microsoft.com/office/officeart/2005/8/layout/list1"/>
    <dgm:cxn modelId="{0DC51964-A037-4DA9-91CB-618D58066A38}" type="presOf" srcId="{872E1C9E-5F6D-4199-9A2C-2425FAD1DE52}" destId="{E840F1CD-4836-43FC-B2DD-0FF7F5F5BA40}" srcOrd="1" destOrd="0" presId="urn:microsoft.com/office/officeart/2005/8/layout/list1"/>
    <dgm:cxn modelId="{65A72664-8BC3-424D-B09A-300C8158B770}" srcId="{9F763EFE-3382-4572-9DAE-E50E021293CB}" destId="{4199EA0D-F058-43B2-8705-85466FB165E2}" srcOrd="2" destOrd="0" parTransId="{4673B838-9AD3-4D56-A5F9-3D372C4A45D0}" sibTransId="{6D95DD42-8F13-4A85-A912-883487230272}"/>
    <dgm:cxn modelId="{4E457546-1B36-4C39-B8C4-4E86A9F1CE17}" type="presOf" srcId="{A89EC101-3225-486F-A417-45785D2306A0}" destId="{E5B6DD17-B6F1-454B-87A0-273F69C5BAE9}" srcOrd="0" destOrd="0" presId="urn:microsoft.com/office/officeart/2005/8/layout/list1"/>
    <dgm:cxn modelId="{E8F5F76C-B7A6-40C7-9B47-F7E926C4C928}" type="presOf" srcId="{21411879-6918-4A64-B39C-1A3566A6FF91}" destId="{406B0DE9-9C1A-416C-858A-FA8E4EE1158F}" srcOrd="0" destOrd="0" presId="urn:microsoft.com/office/officeart/2005/8/layout/list1"/>
    <dgm:cxn modelId="{16710B6F-D2E7-4C58-BE11-6C851675F172}" type="presOf" srcId="{BC468C77-D308-47D6-B7AF-F09733CF1F9C}" destId="{04B748A6-E795-438A-B0DF-08F786907204}" srcOrd="0" destOrd="1" presId="urn:microsoft.com/office/officeart/2005/8/layout/list1"/>
    <dgm:cxn modelId="{CFE12953-4870-474B-A218-0857786912CF}" type="presOf" srcId="{E946974B-207F-4A5B-BE3E-C3B6C4C2AE42}" destId="{04B748A6-E795-438A-B0DF-08F786907204}" srcOrd="0" destOrd="0" presId="urn:microsoft.com/office/officeart/2005/8/layout/list1"/>
    <dgm:cxn modelId="{9E8AE256-6152-487B-9065-9479EB64151E}" srcId="{21411879-6918-4A64-B39C-1A3566A6FF91}" destId="{A89EC101-3225-486F-A417-45785D2306A0}" srcOrd="0" destOrd="0" parTransId="{49BD51E9-1A44-4FFC-B37D-B3170B218654}" sibTransId="{BA4A46D4-63D3-4CA9-93C8-5FBBF5DF62B1}"/>
    <dgm:cxn modelId="{8041D280-664E-46D9-B7CD-CE1C54C5E276}" srcId="{9F763EFE-3382-4572-9DAE-E50E021293CB}" destId="{21411879-6918-4A64-B39C-1A3566A6FF91}" srcOrd="1" destOrd="0" parTransId="{7360CDC0-FDBE-4773-B0A0-E8F33B3C279A}" sibTransId="{2406C7CA-8C92-4356-82ED-C24D95C1AF37}"/>
    <dgm:cxn modelId="{7B290984-D56D-4361-B94B-6E3CC94FE9E9}" type="presOf" srcId="{923F84A1-CF15-41DA-B1B0-224957C31666}" destId="{7E1F9B28-7C56-4D5C-BFFE-CE8BECB1B69C}" srcOrd="0" destOrd="0" presId="urn:microsoft.com/office/officeart/2005/8/layout/list1"/>
    <dgm:cxn modelId="{B8FBC984-B3CA-43BC-82E1-8C58323C6609}" type="presOf" srcId="{9F763EFE-3382-4572-9DAE-E50E021293CB}" destId="{BBC99EF1-5FCA-4D25-95F7-A4F5952143E9}" srcOrd="0" destOrd="0" presId="urn:microsoft.com/office/officeart/2005/8/layout/list1"/>
    <dgm:cxn modelId="{956CF899-32C2-4B70-94CE-1ECC1CB69D7C}" srcId="{872E1C9E-5F6D-4199-9A2C-2425FAD1DE52}" destId="{E946974B-207F-4A5B-BE3E-C3B6C4C2AE42}" srcOrd="0" destOrd="0" parTransId="{C0F1996D-7629-4482-AB2B-CBB550CF1635}" sibTransId="{093BD83E-1D92-451A-950E-E98B7A04EF5E}"/>
    <dgm:cxn modelId="{B96AE99F-8F1B-4E9E-8408-AFD1C6F9DA44}" srcId="{9F763EFE-3382-4572-9DAE-E50E021293CB}" destId="{FA78E1CC-D300-4E27-BDD9-1BF2E00B0EDB}" srcOrd="3" destOrd="0" parTransId="{031DCA8E-25C0-4921-8D8A-C19934563C74}" sibTransId="{BF51DD15-F54B-426A-8A02-5D3F4F3BE54D}"/>
    <dgm:cxn modelId="{C1C2E2A5-70CA-48A6-BEA7-28C7F45671F8}" type="presOf" srcId="{A105F5B8-8672-4A0B-813F-73A0907332F8}" destId="{0C4F29D5-55FB-4D4B-A601-48000A84963E}" srcOrd="0" destOrd="0" presId="urn:microsoft.com/office/officeart/2005/8/layout/list1"/>
    <dgm:cxn modelId="{5D8670B6-0BCB-4CE8-B5A5-EE13B6C70DDB}" type="presOf" srcId="{872E1C9E-5F6D-4199-9A2C-2425FAD1DE52}" destId="{8AEF147C-C3C8-4C3D-AAA4-F9313CB31ACD}" srcOrd="0" destOrd="0" presId="urn:microsoft.com/office/officeart/2005/8/layout/list1"/>
    <dgm:cxn modelId="{F6C5FDC6-6E16-4444-8419-1A3944B79C18}" type="presOf" srcId="{FA78E1CC-D300-4E27-BDD9-1BF2E00B0EDB}" destId="{CFA24056-9B63-4F01-A675-2581AD5B7219}" srcOrd="0" destOrd="0" presId="urn:microsoft.com/office/officeart/2005/8/layout/list1"/>
    <dgm:cxn modelId="{A705A6EB-7900-49DA-B2AB-9AC30B16F93E}" type="presOf" srcId="{4199EA0D-F058-43B2-8705-85466FB165E2}" destId="{B9154CCB-04F0-4902-A009-9B375D607129}" srcOrd="1" destOrd="0" presId="urn:microsoft.com/office/officeart/2005/8/layout/list1"/>
    <dgm:cxn modelId="{1C0560F9-651B-41DA-93EE-FBF50656053D}" type="presOf" srcId="{FA78E1CC-D300-4E27-BDD9-1BF2E00B0EDB}" destId="{B4D66944-CFF6-4298-9B32-D8670F5CE132}" srcOrd="1" destOrd="0" presId="urn:microsoft.com/office/officeart/2005/8/layout/list1"/>
    <dgm:cxn modelId="{C3DA908E-AA4F-4D63-A4A1-2436827FC461}" type="presParOf" srcId="{BBC99EF1-5FCA-4D25-95F7-A4F5952143E9}" destId="{CD936F25-7402-443A-BA16-39EFF8ADB2A3}" srcOrd="0" destOrd="0" presId="urn:microsoft.com/office/officeart/2005/8/layout/list1"/>
    <dgm:cxn modelId="{E17E4361-53E9-4B6F-92ED-14FD4DD10A3A}" type="presParOf" srcId="{CD936F25-7402-443A-BA16-39EFF8ADB2A3}" destId="{8AEF147C-C3C8-4C3D-AAA4-F9313CB31ACD}" srcOrd="0" destOrd="0" presId="urn:microsoft.com/office/officeart/2005/8/layout/list1"/>
    <dgm:cxn modelId="{9C9D58F1-F9CE-487C-B713-B729FA17B2B3}" type="presParOf" srcId="{CD936F25-7402-443A-BA16-39EFF8ADB2A3}" destId="{E840F1CD-4836-43FC-B2DD-0FF7F5F5BA40}" srcOrd="1" destOrd="0" presId="urn:microsoft.com/office/officeart/2005/8/layout/list1"/>
    <dgm:cxn modelId="{37821B22-F6EC-4CF1-AF01-AC705DA1337D}" type="presParOf" srcId="{BBC99EF1-5FCA-4D25-95F7-A4F5952143E9}" destId="{E5CB0F65-BB01-4F43-A0AD-67E7F15CDB24}" srcOrd="1" destOrd="0" presId="urn:microsoft.com/office/officeart/2005/8/layout/list1"/>
    <dgm:cxn modelId="{B6C28E91-3753-4A6A-8615-5954BB2F1695}" type="presParOf" srcId="{BBC99EF1-5FCA-4D25-95F7-A4F5952143E9}" destId="{04B748A6-E795-438A-B0DF-08F786907204}" srcOrd="2" destOrd="0" presId="urn:microsoft.com/office/officeart/2005/8/layout/list1"/>
    <dgm:cxn modelId="{70BF5942-3AF5-4287-BA8E-B6F45C2BFFCB}" type="presParOf" srcId="{BBC99EF1-5FCA-4D25-95F7-A4F5952143E9}" destId="{DD14AD6D-D9B9-4F4C-BBF1-70ED5B6A7ED5}" srcOrd="3" destOrd="0" presId="urn:microsoft.com/office/officeart/2005/8/layout/list1"/>
    <dgm:cxn modelId="{0F1603D2-0072-49F1-A9BC-7B0F85C2B85F}" type="presParOf" srcId="{BBC99EF1-5FCA-4D25-95F7-A4F5952143E9}" destId="{61B8D829-1E62-4E7C-B434-30AA2D5AF614}" srcOrd="4" destOrd="0" presId="urn:microsoft.com/office/officeart/2005/8/layout/list1"/>
    <dgm:cxn modelId="{818BF171-CF2E-4A48-B2D2-308E7A25723E}" type="presParOf" srcId="{61B8D829-1E62-4E7C-B434-30AA2D5AF614}" destId="{406B0DE9-9C1A-416C-858A-FA8E4EE1158F}" srcOrd="0" destOrd="0" presId="urn:microsoft.com/office/officeart/2005/8/layout/list1"/>
    <dgm:cxn modelId="{4BC64791-A0CB-45F8-BD8F-BB6CBDE4FA0A}" type="presParOf" srcId="{61B8D829-1E62-4E7C-B434-30AA2D5AF614}" destId="{5C4EBF7C-D717-4C7A-940A-08DE5FE53017}" srcOrd="1" destOrd="0" presId="urn:microsoft.com/office/officeart/2005/8/layout/list1"/>
    <dgm:cxn modelId="{6B116B4B-FFDB-4AAF-AE53-067769AF1362}" type="presParOf" srcId="{BBC99EF1-5FCA-4D25-95F7-A4F5952143E9}" destId="{E077B9BE-204A-4A79-BDCC-B8F15977B95A}" srcOrd="5" destOrd="0" presId="urn:microsoft.com/office/officeart/2005/8/layout/list1"/>
    <dgm:cxn modelId="{3A761D7C-9F15-40D7-8505-771E9AB99632}" type="presParOf" srcId="{BBC99EF1-5FCA-4D25-95F7-A4F5952143E9}" destId="{E5B6DD17-B6F1-454B-87A0-273F69C5BAE9}" srcOrd="6" destOrd="0" presId="urn:microsoft.com/office/officeart/2005/8/layout/list1"/>
    <dgm:cxn modelId="{B5EBBC2F-0726-4200-969A-5992F0F2BF08}" type="presParOf" srcId="{BBC99EF1-5FCA-4D25-95F7-A4F5952143E9}" destId="{6EE73ABD-2996-4EE4-ADEF-A4DBC4875A1D}" srcOrd="7" destOrd="0" presId="urn:microsoft.com/office/officeart/2005/8/layout/list1"/>
    <dgm:cxn modelId="{748B4140-0B82-4A72-A8A5-2FA05F5414C5}" type="presParOf" srcId="{BBC99EF1-5FCA-4D25-95F7-A4F5952143E9}" destId="{5F50D2AF-FDB1-4A44-9BA7-A7663DC73C71}" srcOrd="8" destOrd="0" presId="urn:microsoft.com/office/officeart/2005/8/layout/list1"/>
    <dgm:cxn modelId="{47A95865-6821-45C5-BF80-3F15AFFBF994}" type="presParOf" srcId="{5F50D2AF-FDB1-4A44-9BA7-A7663DC73C71}" destId="{A08CA1B6-97E7-40B8-BADF-510C72169AFC}" srcOrd="0" destOrd="0" presId="urn:microsoft.com/office/officeart/2005/8/layout/list1"/>
    <dgm:cxn modelId="{6F5A4CB1-39D6-462C-9580-1B456D3F7AE1}" type="presParOf" srcId="{5F50D2AF-FDB1-4A44-9BA7-A7663DC73C71}" destId="{B9154CCB-04F0-4902-A009-9B375D607129}" srcOrd="1" destOrd="0" presId="urn:microsoft.com/office/officeart/2005/8/layout/list1"/>
    <dgm:cxn modelId="{436088BE-FECA-4462-AE6F-B6C4006475A4}" type="presParOf" srcId="{BBC99EF1-5FCA-4D25-95F7-A4F5952143E9}" destId="{E081BFA3-5E00-4721-890E-0BC8F1D63DF0}" srcOrd="9" destOrd="0" presId="urn:microsoft.com/office/officeart/2005/8/layout/list1"/>
    <dgm:cxn modelId="{F42F8025-BA5B-4C13-B7F7-644CEE9DFEA3}" type="presParOf" srcId="{BBC99EF1-5FCA-4D25-95F7-A4F5952143E9}" destId="{0C4F29D5-55FB-4D4B-A601-48000A84963E}" srcOrd="10" destOrd="0" presId="urn:microsoft.com/office/officeart/2005/8/layout/list1"/>
    <dgm:cxn modelId="{CE86FCA8-45AB-4C63-B60C-8B03FEFF0B9F}" type="presParOf" srcId="{BBC99EF1-5FCA-4D25-95F7-A4F5952143E9}" destId="{591EB46A-1FAE-4411-9155-3C89C6E3059A}" srcOrd="11" destOrd="0" presId="urn:microsoft.com/office/officeart/2005/8/layout/list1"/>
    <dgm:cxn modelId="{FE2AADE5-114E-45FB-879A-F58F6D278159}" type="presParOf" srcId="{BBC99EF1-5FCA-4D25-95F7-A4F5952143E9}" destId="{8FAAECDB-2D2C-434F-92DE-C388CC72B1BB}" srcOrd="12" destOrd="0" presId="urn:microsoft.com/office/officeart/2005/8/layout/list1"/>
    <dgm:cxn modelId="{58C7C247-840A-4963-AF64-C525BBB4B7B0}" type="presParOf" srcId="{8FAAECDB-2D2C-434F-92DE-C388CC72B1BB}" destId="{CFA24056-9B63-4F01-A675-2581AD5B7219}" srcOrd="0" destOrd="0" presId="urn:microsoft.com/office/officeart/2005/8/layout/list1"/>
    <dgm:cxn modelId="{DE7EBE58-C9F9-40A3-B972-144C3773AF41}" type="presParOf" srcId="{8FAAECDB-2D2C-434F-92DE-C388CC72B1BB}" destId="{B4D66944-CFF6-4298-9B32-D8670F5CE132}" srcOrd="1" destOrd="0" presId="urn:microsoft.com/office/officeart/2005/8/layout/list1"/>
    <dgm:cxn modelId="{2F2B30C7-D6FB-4379-8815-DBD26B4D534C}" type="presParOf" srcId="{BBC99EF1-5FCA-4D25-95F7-A4F5952143E9}" destId="{99AD5E6D-0DB5-4CB9-8B04-39705F60B417}" srcOrd="13" destOrd="0" presId="urn:microsoft.com/office/officeart/2005/8/layout/list1"/>
    <dgm:cxn modelId="{CA6CA2FC-60EA-44E9-B2E6-0C94E5E8964D}" type="presParOf" srcId="{BBC99EF1-5FCA-4D25-95F7-A4F5952143E9}" destId="{7E1F9B28-7C56-4D5C-BFFE-CE8BECB1B69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/>
      <dgm:t>
        <a:bodyPr/>
        <a:lstStyle/>
        <a:p>
          <a:r>
            <a:rPr lang="fr-FR" b="1" cap="small" dirty="0"/>
            <a:t>Partie 1 </a:t>
          </a:r>
          <a:r>
            <a:rPr lang="fr-FR" b="0" cap="small" dirty="0"/>
            <a:t>(5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/>
      <dgm:t>
        <a:bodyPr/>
        <a:lstStyle/>
        <a:p>
          <a:r>
            <a:rPr lang="fr-FR" sz="4400" cap="none" baseline="0" dirty="0"/>
            <a:t>Rappel de la Problématique</a:t>
          </a:r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4892ACB4-F179-4C1A-87B7-FA30ED98FA4D}">
      <dgm:prSet custT="1"/>
      <dgm:spPr/>
      <dgm:t>
        <a:bodyPr/>
        <a:lstStyle/>
        <a:p>
          <a:r>
            <a:rPr lang="fr-FR" sz="4400" cap="none" baseline="0" dirty="0"/>
            <a:t>Présentation du jeu de  données</a:t>
          </a:r>
        </a:p>
      </dgm:t>
    </dgm:pt>
    <dgm:pt modelId="{70965ADE-FBCA-4743-8B48-6B0D143F03AA}" type="parTrans" cxnId="{EBFC6407-3749-4C5C-9179-B0DD5FC6F4A4}">
      <dgm:prSet/>
      <dgm:spPr/>
      <dgm:t>
        <a:bodyPr/>
        <a:lstStyle/>
        <a:p>
          <a:endParaRPr lang="fr-FR"/>
        </a:p>
      </dgm:t>
    </dgm:pt>
    <dgm:pt modelId="{E82D7DFC-552D-480B-984F-3B2AE0B4E21E}" type="sibTrans" cxnId="{EBFC6407-3749-4C5C-9179-B0DD5FC6F4A4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2106" custLinFactNeighborX="14649" custLinFactNeighborY="-27780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FC6407-3749-4C5C-9179-B0DD5FC6F4A4}" srcId="{B45A9B83-EB06-48CA-8C9E-3318CF22F76C}" destId="{4892ACB4-F179-4C1A-87B7-FA30ED98FA4D}" srcOrd="1" destOrd="0" parTransId="{70965ADE-FBCA-4743-8B48-6B0D143F03AA}" sibTransId="{E82D7DFC-552D-480B-984F-3B2AE0B4E21E}"/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BFB710DE-A181-4739-A783-F19F8E89F265}" type="presOf" srcId="{4892ACB4-F179-4C1A-87B7-FA30ED98FA4D}" destId="{2F26B953-D615-4F1B-AE92-ADA95D0E677C}" srcOrd="0" destOrd="1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2"/>
        </a:solidFill>
      </dgm:spPr>
      <dgm:t>
        <a:bodyPr/>
        <a:lstStyle/>
        <a:p>
          <a:r>
            <a:rPr lang="fr-FR" b="1" cap="small" dirty="0"/>
            <a:t>Partie 2 </a:t>
          </a:r>
          <a:r>
            <a:rPr lang="fr-FR" b="0" cap="small" dirty="0"/>
            <a:t>(15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fr-FR" sz="3200" dirty="0"/>
            <a:t>Présentation de la réalisation de la chaîne de traitement des images dans un environnement Big Data dans le cloud</a:t>
          </a:r>
          <a:endParaRPr lang="fr-FR" sz="3200" cap="none" baseline="0" dirty="0"/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1887" custLinFactNeighborX="1829" custLinFactNeighborY="-28250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5"/>
        </a:solidFill>
      </dgm:spPr>
      <dgm:t>
        <a:bodyPr/>
        <a:lstStyle/>
        <a:p>
          <a:r>
            <a:rPr lang="fr-FR" b="1" cap="small" dirty="0"/>
            <a:t>Partie 3 </a:t>
          </a:r>
          <a:r>
            <a:rPr lang="fr-FR" b="0" cap="small" dirty="0"/>
            <a:t>(5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fr-FR" sz="4400" dirty="0"/>
            <a:t>Conclusions &amp; Recommandations</a:t>
          </a:r>
          <a:endParaRPr lang="fr-FR" sz="4400" i="0" cap="none" baseline="0" dirty="0"/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3116" custLinFactNeighborX="16203" custLinFactNeighborY="-28924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6"/>
        </a:solidFill>
      </dgm:spPr>
      <dgm:t>
        <a:bodyPr/>
        <a:lstStyle/>
        <a:p>
          <a:r>
            <a:rPr lang="fr-FR" b="1" cap="small" dirty="0"/>
            <a:t>Partie 4 </a:t>
          </a:r>
          <a:r>
            <a:rPr lang="fr-FR" b="0" cap="small" dirty="0"/>
            <a:t>(5 à 10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fr-FR" sz="4400" cap="none" baseline="0" dirty="0"/>
            <a:t>Questions &amp; Réponses</a:t>
          </a:r>
          <a:endParaRPr lang="fr-FR" sz="4400" i="0" cap="none" baseline="0" dirty="0"/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0282" custLinFactNeighborX="1829" custLinFactNeighborY="-30879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3"/>
        </a:solidFill>
      </dgm:spPr>
      <dgm:t>
        <a:bodyPr/>
        <a:lstStyle/>
        <a:p>
          <a:r>
            <a:rPr lang="fr-FR" b="1" cap="small" dirty="0"/>
            <a:t>Annexes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3"/>
          </a:solidFill>
        </a:ln>
      </dgm:spPr>
      <dgm:t>
        <a:bodyPr/>
        <a:lstStyle/>
        <a:p>
          <a:r>
            <a:rPr lang="fr-FR" sz="4400" cap="none" baseline="0" dirty="0"/>
            <a:t>TPE (</a:t>
          </a:r>
          <a:r>
            <a:rPr lang="fr-FR" sz="4400" cap="none" baseline="0" dirty="0" err="1"/>
            <a:t>Hyperopt</a:t>
          </a:r>
          <a:r>
            <a:rPr lang="fr-FR" sz="4400" cap="none" baseline="0" dirty="0"/>
            <a:t>)</a:t>
          </a:r>
          <a:endParaRPr lang="fr-FR" sz="4400" i="0" cap="none" baseline="0" dirty="0"/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6365D475-A405-4282-8F10-D84C72F6DFFF}">
      <dgm:prSet custT="1"/>
      <dgm:spPr>
        <a:ln>
          <a:solidFill>
            <a:schemeClr val="accent3"/>
          </a:solidFill>
        </a:ln>
      </dgm:spPr>
      <dgm:t>
        <a:bodyPr/>
        <a:lstStyle/>
        <a:p>
          <a:r>
            <a:rPr lang="fr-FR" sz="4400" i="0" cap="none" baseline="0" dirty="0" err="1"/>
            <a:t>Tree</a:t>
          </a:r>
          <a:r>
            <a:rPr lang="fr-FR" sz="4400" i="0" cap="none" baseline="0" dirty="0"/>
            <a:t> </a:t>
          </a:r>
          <a:r>
            <a:rPr lang="fr-FR" sz="4400" i="0" cap="none" baseline="0" dirty="0" err="1"/>
            <a:t>interpreter</a:t>
          </a:r>
          <a:endParaRPr lang="fr-FR" sz="4400" i="0" cap="none" baseline="0" dirty="0"/>
        </a:p>
      </dgm:t>
    </dgm:pt>
    <dgm:pt modelId="{C1FB7D87-7AC2-476D-A6DF-3A107C923C1B}" type="parTrans" cxnId="{0EE3DF4B-5C57-4F0A-AE89-B60FE97FC62A}">
      <dgm:prSet/>
      <dgm:spPr/>
      <dgm:t>
        <a:bodyPr/>
        <a:lstStyle/>
        <a:p>
          <a:endParaRPr lang="fr-FR"/>
        </a:p>
      </dgm:t>
    </dgm:pt>
    <dgm:pt modelId="{E52F26A8-A45C-4915-9D66-FB2DAC9F9A39}" type="sibTrans" cxnId="{0EE3DF4B-5C57-4F0A-AE89-B60FE97FC62A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37011" custLinFactNeighborX="1829" custLinFactNeighborY="-37648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65FDFA45-7B16-49A5-971E-A3A4CF687D31}" type="presOf" srcId="{6365D475-A405-4282-8F10-D84C72F6DFFF}" destId="{2F26B953-D615-4F1B-AE92-ADA95D0E677C}" srcOrd="0" destOrd="1" presId="urn:microsoft.com/office/officeart/2005/8/layout/list1"/>
    <dgm:cxn modelId="{0EE3DF4B-5C57-4F0A-AE89-B60FE97FC62A}" srcId="{B45A9B83-EB06-48CA-8C9E-3318CF22F76C}" destId="{6365D475-A405-4282-8F10-D84C72F6DFFF}" srcOrd="1" destOrd="0" parTransId="{C1FB7D87-7AC2-476D-A6DF-3A107C923C1B}" sibTransId="{E52F26A8-A45C-4915-9D66-FB2DAC9F9A39}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692B77-5684-4970-A80C-C01BC33587B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AB2BF2A-A8A3-4A99-A6FA-ADF6FCBD18A7}">
      <dgm:prSet phldrT="[Texte]"/>
      <dgm:spPr/>
      <dgm:t>
        <a:bodyPr/>
        <a:lstStyle/>
        <a:p>
          <a:r>
            <a:rPr lang="en-US" noProof="0" dirty="0"/>
            <a:t>Group by &amp; Merges</a:t>
          </a:r>
        </a:p>
      </dgm:t>
    </dgm:pt>
    <dgm:pt modelId="{89068301-A831-4B0B-B8AF-0CFE9C03C0E6}" type="parTrans" cxnId="{AC9C01BD-F17B-4E92-B9AD-E55A96AC5A5F}">
      <dgm:prSet/>
      <dgm:spPr/>
      <dgm:t>
        <a:bodyPr/>
        <a:lstStyle/>
        <a:p>
          <a:endParaRPr lang="en-US" noProof="0" dirty="0"/>
        </a:p>
      </dgm:t>
    </dgm:pt>
    <dgm:pt modelId="{0C6DD844-1E29-45DD-8425-87E87D348A38}" type="sibTrans" cxnId="{AC9C01BD-F17B-4E92-B9AD-E55A96AC5A5F}">
      <dgm:prSet/>
      <dgm:spPr/>
      <dgm:t>
        <a:bodyPr/>
        <a:lstStyle/>
        <a:p>
          <a:endParaRPr lang="en-US" noProof="0" dirty="0"/>
        </a:p>
      </dgm:t>
    </dgm:pt>
    <dgm:pt modelId="{A5A749BE-7D6E-4233-87B8-28F5AC9DF664}">
      <dgm:prSet phldrT="[Texte]"/>
      <dgm:spPr/>
      <dgm:t>
        <a:bodyPr/>
        <a:lstStyle/>
        <a:p>
          <a:r>
            <a:rPr lang="en-US" noProof="0" dirty="0"/>
            <a:t>Different data files</a:t>
          </a:r>
        </a:p>
      </dgm:t>
    </dgm:pt>
    <dgm:pt modelId="{A22D7868-6066-44DB-9EB4-F47DB11F170C}" type="parTrans" cxnId="{6D0496B9-9957-464B-A336-794C7374C6E3}">
      <dgm:prSet/>
      <dgm:spPr/>
      <dgm:t>
        <a:bodyPr/>
        <a:lstStyle/>
        <a:p>
          <a:endParaRPr lang="en-US" noProof="0" dirty="0"/>
        </a:p>
      </dgm:t>
    </dgm:pt>
    <dgm:pt modelId="{59103000-8E11-4D30-A19F-945037E53182}" type="sibTrans" cxnId="{6D0496B9-9957-464B-A336-794C7374C6E3}">
      <dgm:prSet/>
      <dgm:spPr/>
      <dgm:t>
        <a:bodyPr/>
        <a:lstStyle/>
        <a:p>
          <a:endParaRPr lang="en-US" noProof="0" dirty="0"/>
        </a:p>
      </dgm:t>
    </dgm:pt>
    <dgm:pt modelId="{E78B1FFA-2AAB-4A5D-9F0C-269EAD625F81}">
      <dgm:prSet phldrT="[Texte]"/>
      <dgm:spPr>
        <a:solidFill>
          <a:schemeClr val="accent5"/>
        </a:solidFill>
      </dgm:spPr>
      <dgm:t>
        <a:bodyPr/>
        <a:lstStyle/>
        <a:p>
          <a:r>
            <a:rPr lang="en-US" noProof="0" dirty="0"/>
            <a:t>Aggregations</a:t>
          </a:r>
        </a:p>
      </dgm:t>
    </dgm:pt>
    <dgm:pt modelId="{35AB134C-B2B6-4DE7-B449-57C4488E4F84}" type="parTrans" cxnId="{F1EE60E7-B3B9-49A1-A21A-A3AF00431D1E}">
      <dgm:prSet/>
      <dgm:spPr/>
      <dgm:t>
        <a:bodyPr/>
        <a:lstStyle/>
        <a:p>
          <a:endParaRPr lang="en-US" noProof="0" dirty="0"/>
        </a:p>
      </dgm:t>
    </dgm:pt>
    <dgm:pt modelId="{F3FCBFB8-B54A-469D-A880-FBA871928561}" type="sibTrans" cxnId="{F1EE60E7-B3B9-49A1-A21A-A3AF00431D1E}">
      <dgm:prSet/>
      <dgm:spPr/>
      <dgm:t>
        <a:bodyPr/>
        <a:lstStyle/>
        <a:p>
          <a:endParaRPr lang="en-US" noProof="0" dirty="0"/>
        </a:p>
      </dgm:t>
    </dgm:pt>
    <dgm:pt modelId="{926F5F14-746C-4212-B0EA-CA0B854B16B6}">
      <dgm:prSet phldrT="[Texte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noProof="0" dirty="0"/>
            <a:t>Numerical features</a:t>
          </a:r>
        </a:p>
      </dgm:t>
    </dgm:pt>
    <dgm:pt modelId="{368EB1D3-FA39-4A01-B4E2-7766726D340E}" type="parTrans" cxnId="{0C0F5FCE-88D2-46DB-98FC-A5CF9AE52AD1}">
      <dgm:prSet/>
      <dgm:spPr/>
      <dgm:t>
        <a:bodyPr/>
        <a:lstStyle/>
        <a:p>
          <a:endParaRPr lang="en-US" noProof="0" dirty="0"/>
        </a:p>
      </dgm:t>
    </dgm:pt>
    <dgm:pt modelId="{CC01051D-FFD3-42F3-A9F8-B930963584F9}" type="sibTrans" cxnId="{0C0F5FCE-88D2-46DB-98FC-A5CF9AE52AD1}">
      <dgm:prSet/>
      <dgm:spPr/>
      <dgm:t>
        <a:bodyPr/>
        <a:lstStyle/>
        <a:p>
          <a:endParaRPr lang="en-US" noProof="0" dirty="0"/>
        </a:p>
      </dgm:t>
    </dgm:pt>
    <dgm:pt modelId="{6739A7C6-D483-4EC6-8990-711B49DB2B73}">
      <dgm:prSet phldrT="[Texte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noProof="0" dirty="0"/>
            <a:t>Categorical features</a:t>
          </a:r>
        </a:p>
        <a:p>
          <a:r>
            <a:rPr lang="en-US" noProof="0" dirty="0"/>
            <a:t>Normed frequency encoding</a:t>
          </a:r>
        </a:p>
      </dgm:t>
    </dgm:pt>
    <dgm:pt modelId="{5528D859-CF98-496F-859D-1B7978E0BFA3}" type="parTrans" cxnId="{EAEC50F7-102E-4985-9E05-363DA4F426F2}">
      <dgm:prSet/>
      <dgm:spPr/>
      <dgm:t>
        <a:bodyPr/>
        <a:lstStyle/>
        <a:p>
          <a:endParaRPr lang="en-US" noProof="0" dirty="0"/>
        </a:p>
      </dgm:t>
    </dgm:pt>
    <dgm:pt modelId="{A4852C27-7661-4EA7-BA56-630AD0C864FB}" type="sibTrans" cxnId="{EAEC50F7-102E-4985-9E05-363DA4F426F2}">
      <dgm:prSet/>
      <dgm:spPr/>
      <dgm:t>
        <a:bodyPr/>
        <a:lstStyle/>
        <a:p>
          <a:endParaRPr lang="en-US" noProof="0" dirty="0"/>
        </a:p>
      </dgm:t>
    </dgm:pt>
    <dgm:pt modelId="{355EDDC0-4311-475E-84A4-878A7A5A4EE5}">
      <dgm:prSet phldrT="[Texte]"/>
      <dgm:spPr>
        <a:solidFill>
          <a:srgbClr val="7030A0"/>
        </a:solidFill>
      </dgm:spPr>
      <dgm:t>
        <a:bodyPr/>
        <a:lstStyle/>
        <a:p>
          <a:r>
            <a:rPr lang="en-US" noProof="0" dirty="0"/>
            <a:t>Features Selection</a:t>
          </a:r>
        </a:p>
      </dgm:t>
    </dgm:pt>
    <dgm:pt modelId="{0CD4A498-FD55-4E54-A015-853C0AE171B4}" type="parTrans" cxnId="{ED0507CF-BCA1-4540-9432-5A690FD7AA85}">
      <dgm:prSet/>
      <dgm:spPr/>
      <dgm:t>
        <a:bodyPr/>
        <a:lstStyle/>
        <a:p>
          <a:endParaRPr lang="en-US" noProof="0" dirty="0"/>
        </a:p>
      </dgm:t>
    </dgm:pt>
    <dgm:pt modelId="{DF8A6D63-2156-4B8A-AEA0-232904434E4D}" type="sibTrans" cxnId="{ED0507CF-BCA1-4540-9432-5A690FD7AA85}">
      <dgm:prSet/>
      <dgm:spPr/>
      <dgm:t>
        <a:bodyPr/>
        <a:lstStyle/>
        <a:p>
          <a:endParaRPr lang="en-US" noProof="0" dirty="0"/>
        </a:p>
      </dgm:t>
    </dgm:pt>
    <dgm:pt modelId="{F74F9582-D639-48C0-87CC-92831DCEE7E9}">
      <dgm:prSet phldrT="[Texte]"/>
      <dgm:spPr>
        <a:solidFill>
          <a:srgbClr val="DFC4FC">
            <a:alpha val="89804"/>
          </a:srgbClr>
        </a:solidFill>
      </dgm:spPr>
      <dgm:t>
        <a:bodyPr/>
        <a:lstStyle/>
        <a:p>
          <a:r>
            <a:rPr lang="en-US" noProof="0" dirty="0"/>
            <a:t>Missing values</a:t>
          </a:r>
        </a:p>
      </dgm:t>
    </dgm:pt>
    <dgm:pt modelId="{B94E62C7-1A83-4567-95E9-6C169C15A5CC}" type="parTrans" cxnId="{3B258D6F-CFBC-4E76-8631-FB8BAB06B385}">
      <dgm:prSet/>
      <dgm:spPr/>
      <dgm:t>
        <a:bodyPr/>
        <a:lstStyle/>
        <a:p>
          <a:endParaRPr lang="en-US" noProof="0" dirty="0"/>
        </a:p>
      </dgm:t>
    </dgm:pt>
    <dgm:pt modelId="{99E6469F-D3F3-4B34-9E7F-BCAB2D5F03F6}" type="sibTrans" cxnId="{3B258D6F-CFBC-4E76-8631-FB8BAB06B385}">
      <dgm:prSet/>
      <dgm:spPr/>
      <dgm:t>
        <a:bodyPr/>
        <a:lstStyle/>
        <a:p>
          <a:endParaRPr lang="en-US" noProof="0" dirty="0"/>
        </a:p>
      </dgm:t>
    </dgm:pt>
    <dgm:pt modelId="{5773E2E7-CF75-4500-AF5A-A209FA114280}">
      <dgm:prSet phldrT="[Texte]"/>
      <dgm:spPr>
        <a:solidFill>
          <a:srgbClr val="DFC4FC">
            <a:alpha val="89804"/>
          </a:srgbClr>
        </a:solidFill>
      </dgm:spPr>
      <dgm:t>
        <a:bodyPr/>
        <a:lstStyle/>
        <a:p>
          <a:r>
            <a:rPr lang="en-US" noProof="0" dirty="0"/>
            <a:t>Correlations</a:t>
          </a:r>
        </a:p>
      </dgm:t>
    </dgm:pt>
    <dgm:pt modelId="{B1E4F9A8-58BA-4406-B854-8501121D160B}" type="parTrans" cxnId="{650E5D32-35AD-45F6-91FF-B47D0DCA457D}">
      <dgm:prSet/>
      <dgm:spPr/>
      <dgm:t>
        <a:bodyPr/>
        <a:lstStyle/>
        <a:p>
          <a:endParaRPr lang="en-US" noProof="0" dirty="0"/>
        </a:p>
      </dgm:t>
    </dgm:pt>
    <dgm:pt modelId="{2F6DB21A-20F8-4846-9FA1-0AAD974DA22B}" type="sibTrans" cxnId="{650E5D32-35AD-45F6-91FF-B47D0DCA457D}">
      <dgm:prSet/>
      <dgm:spPr/>
      <dgm:t>
        <a:bodyPr/>
        <a:lstStyle/>
        <a:p>
          <a:endParaRPr lang="en-US" noProof="0" dirty="0"/>
        </a:p>
      </dgm:t>
    </dgm:pt>
    <dgm:pt modelId="{F01384C6-18D5-4EFD-BB5D-593181F415BF}">
      <dgm:prSet phldrT="[Texte]"/>
      <dgm:spPr>
        <a:solidFill>
          <a:srgbClr val="DFC4FC">
            <a:alpha val="89804"/>
          </a:srgbClr>
        </a:solidFill>
      </dgm:spPr>
      <dgm:t>
        <a:bodyPr/>
        <a:lstStyle/>
        <a:p>
          <a:r>
            <a:rPr lang="en-US" noProof="0" dirty="0"/>
            <a:t>Features Importance</a:t>
          </a:r>
        </a:p>
      </dgm:t>
    </dgm:pt>
    <dgm:pt modelId="{B72A7C7D-CFC2-46CD-B47D-8AB143BA87B5}" type="parTrans" cxnId="{0461A023-4A82-4F03-96F3-9C5E5CACD179}">
      <dgm:prSet/>
      <dgm:spPr/>
      <dgm:t>
        <a:bodyPr/>
        <a:lstStyle/>
        <a:p>
          <a:endParaRPr lang="en-US" noProof="0" dirty="0"/>
        </a:p>
      </dgm:t>
    </dgm:pt>
    <dgm:pt modelId="{A3078A3B-4F06-4C7D-A849-BC59070D7E8C}" type="sibTrans" cxnId="{0461A023-4A82-4F03-96F3-9C5E5CACD179}">
      <dgm:prSet/>
      <dgm:spPr/>
      <dgm:t>
        <a:bodyPr/>
        <a:lstStyle/>
        <a:p>
          <a:endParaRPr lang="en-US" noProof="0" dirty="0"/>
        </a:p>
      </dgm:t>
    </dgm:pt>
    <dgm:pt modelId="{28B2F9D0-875D-4FCE-83DB-44B027935FF8}" type="pres">
      <dgm:prSet presAssocID="{7B692B77-5684-4970-A80C-C01BC33587B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7BF5769-6B9B-40FC-A318-D53256BD31F0}" type="pres">
      <dgm:prSet presAssocID="{BAB2BF2A-A8A3-4A99-A6FA-ADF6FCBD18A7}" presName="horFlow" presStyleCnt="0"/>
      <dgm:spPr/>
    </dgm:pt>
    <dgm:pt modelId="{6A200F2F-CD53-48A1-AD05-C798241B9426}" type="pres">
      <dgm:prSet presAssocID="{BAB2BF2A-A8A3-4A99-A6FA-ADF6FCBD18A7}" presName="bigChev" presStyleLbl="node1" presStyleIdx="0" presStyleCnt="3"/>
      <dgm:spPr/>
    </dgm:pt>
    <dgm:pt modelId="{3FEC7A47-F1DD-43C2-9320-AA4C10888B02}" type="pres">
      <dgm:prSet presAssocID="{A22D7868-6066-44DB-9EB4-F47DB11F170C}" presName="parTrans" presStyleCnt="0"/>
      <dgm:spPr/>
    </dgm:pt>
    <dgm:pt modelId="{97D7D750-32AA-4038-8269-9BF1CEDE1991}" type="pres">
      <dgm:prSet presAssocID="{A5A749BE-7D6E-4233-87B8-28F5AC9DF664}" presName="node" presStyleLbl="alignAccFollowNode1" presStyleIdx="0" presStyleCnt="6">
        <dgm:presLayoutVars>
          <dgm:bulletEnabled val="1"/>
        </dgm:presLayoutVars>
      </dgm:prSet>
      <dgm:spPr/>
    </dgm:pt>
    <dgm:pt modelId="{A929F8E4-A75D-42A7-800A-B2CCC8D90958}" type="pres">
      <dgm:prSet presAssocID="{BAB2BF2A-A8A3-4A99-A6FA-ADF6FCBD18A7}" presName="vSp" presStyleCnt="0"/>
      <dgm:spPr/>
    </dgm:pt>
    <dgm:pt modelId="{06352146-4811-429A-ACFD-22A3801F7B6F}" type="pres">
      <dgm:prSet presAssocID="{E78B1FFA-2AAB-4A5D-9F0C-269EAD625F81}" presName="horFlow" presStyleCnt="0"/>
      <dgm:spPr/>
    </dgm:pt>
    <dgm:pt modelId="{4CAACA83-3426-45BF-9ED8-312FE09D336E}" type="pres">
      <dgm:prSet presAssocID="{E78B1FFA-2AAB-4A5D-9F0C-269EAD625F81}" presName="bigChev" presStyleLbl="node1" presStyleIdx="1" presStyleCnt="3"/>
      <dgm:spPr/>
    </dgm:pt>
    <dgm:pt modelId="{F756D54F-01ED-456B-A5BC-863BF25BDFCC}" type="pres">
      <dgm:prSet presAssocID="{368EB1D3-FA39-4A01-B4E2-7766726D340E}" presName="parTrans" presStyleCnt="0"/>
      <dgm:spPr/>
    </dgm:pt>
    <dgm:pt modelId="{CF68D868-6A26-4E73-BC55-B84A415E6388}" type="pres">
      <dgm:prSet presAssocID="{926F5F14-746C-4212-B0EA-CA0B854B16B6}" presName="node" presStyleLbl="alignAccFollowNode1" presStyleIdx="1" presStyleCnt="6">
        <dgm:presLayoutVars>
          <dgm:bulletEnabled val="1"/>
        </dgm:presLayoutVars>
      </dgm:prSet>
      <dgm:spPr/>
    </dgm:pt>
    <dgm:pt modelId="{7BDAC50C-88D4-4012-B39C-75F197144956}" type="pres">
      <dgm:prSet presAssocID="{CC01051D-FFD3-42F3-A9F8-B930963584F9}" presName="sibTrans" presStyleCnt="0"/>
      <dgm:spPr/>
    </dgm:pt>
    <dgm:pt modelId="{7BF57D90-3C43-4ACC-BC57-B1D31C20CA95}" type="pres">
      <dgm:prSet presAssocID="{6739A7C6-D483-4EC6-8990-711B49DB2B73}" presName="node" presStyleLbl="alignAccFollowNode1" presStyleIdx="2" presStyleCnt="6">
        <dgm:presLayoutVars>
          <dgm:bulletEnabled val="1"/>
        </dgm:presLayoutVars>
      </dgm:prSet>
      <dgm:spPr/>
    </dgm:pt>
    <dgm:pt modelId="{6FE2ADB4-9817-4353-A062-3303BA5767FE}" type="pres">
      <dgm:prSet presAssocID="{E78B1FFA-2AAB-4A5D-9F0C-269EAD625F81}" presName="vSp" presStyleCnt="0"/>
      <dgm:spPr/>
    </dgm:pt>
    <dgm:pt modelId="{2D2B287A-6A60-4C2A-9A4C-69E30D681468}" type="pres">
      <dgm:prSet presAssocID="{355EDDC0-4311-475E-84A4-878A7A5A4EE5}" presName="horFlow" presStyleCnt="0"/>
      <dgm:spPr/>
    </dgm:pt>
    <dgm:pt modelId="{17B819A5-B107-4478-B968-B485FA7263CD}" type="pres">
      <dgm:prSet presAssocID="{355EDDC0-4311-475E-84A4-878A7A5A4EE5}" presName="bigChev" presStyleLbl="node1" presStyleIdx="2" presStyleCnt="3"/>
      <dgm:spPr/>
    </dgm:pt>
    <dgm:pt modelId="{46E72FF0-FBEA-4569-88B7-5B9E15291974}" type="pres">
      <dgm:prSet presAssocID="{B94E62C7-1A83-4567-95E9-6C169C15A5CC}" presName="parTrans" presStyleCnt="0"/>
      <dgm:spPr/>
    </dgm:pt>
    <dgm:pt modelId="{0D458F01-26CB-442D-ADDE-537480ECEDDC}" type="pres">
      <dgm:prSet presAssocID="{F74F9582-D639-48C0-87CC-92831DCEE7E9}" presName="node" presStyleLbl="alignAccFollowNode1" presStyleIdx="3" presStyleCnt="6">
        <dgm:presLayoutVars>
          <dgm:bulletEnabled val="1"/>
        </dgm:presLayoutVars>
      </dgm:prSet>
      <dgm:spPr/>
    </dgm:pt>
    <dgm:pt modelId="{3C3F1A9B-E9CC-4AF7-B17B-A1E84EFE7597}" type="pres">
      <dgm:prSet presAssocID="{99E6469F-D3F3-4B34-9E7F-BCAB2D5F03F6}" presName="sibTrans" presStyleCnt="0"/>
      <dgm:spPr/>
    </dgm:pt>
    <dgm:pt modelId="{8E75A2EB-A258-4563-B52B-A92A89AB8900}" type="pres">
      <dgm:prSet presAssocID="{5773E2E7-CF75-4500-AF5A-A209FA114280}" presName="node" presStyleLbl="alignAccFollowNode1" presStyleIdx="4" presStyleCnt="6">
        <dgm:presLayoutVars>
          <dgm:bulletEnabled val="1"/>
        </dgm:presLayoutVars>
      </dgm:prSet>
      <dgm:spPr/>
    </dgm:pt>
    <dgm:pt modelId="{9D00BB0B-A671-4FF9-8C3B-846453546D97}" type="pres">
      <dgm:prSet presAssocID="{2F6DB21A-20F8-4846-9FA1-0AAD974DA22B}" presName="sibTrans" presStyleCnt="0"/>
      <dgm:spPr/>
    </dgm:pt>
    <dgm:pt modelId="{968A6871-2E87-4774-975F-C76FE0E358BF}" type="pres">
      <dgm:prSet presAssocID="{F01384C6-18D5-4EFD-BB5D-593181F415BF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F4505515-4C11-4A29-BF74-35DA00166FBF}" type="presOf" srcId="{BAB2BF2A-A8A3-4A99-A6FA-ADF6FCBD18A7}" destId="{6A200F2F-CD53-48A1-AD05-C798241B9426}" srcOrd="0" destOrd="0" presId="urn:microsoft.com/office/officeart/2005/8/layout/lProcess3"/>
    <dgm:cxn modelId="{0461A023-4A82-4F03-96F3-9C5E5CACD179}" srcId="{355EDDC0-4311-475E-84A4-878A7A5A4EE5}" destId="{F01384C6-18D5-4EFD-BB5D-593181F415BF}" srcOrd="2" destOrd="0" parTransId="{B72A7C7D-CFC2-46CD-B47D-8AB143BA87B5}" sibTransId="{A3078A3B-4F06-4C7D-A849-BC59070D7E8C}"/>
    <dgm:cxn modelId="{332EC125-62F3-4BFA-B375-AA5C547077D0}" type="presOf" srcId="{355EDDC0-4311-475E-84A4-878A7A5A4EE5}" destId="{17B819A5-B107-4478-B968-B485FA7263CD}" srcOrd="0" destOrd="0" presId="urn:microsoft.com/office/officeart/2005/8/layout/lProcess3"/>
    <dgm:cxn modelId="{E58FF128-5167-4438-8BBC-79073B9BE9F7}" type="presOf" srcId="{6739A7C6-D483-4EC6-8990-711B49DB2B73}" destId="{7BF57D90-3C43-4ACC-BC57-B1D31C20CA95}" srcOrd="0" destOrd="0" presId="urn:microsoft.com/office/officeart/2005/8/layout/lProcess3"/>
    <dgm:cxn modelId="{650E5D32-35AD-45F6-91FF-B47D0DCA457D}" srcId="{355EDDC0-4311-475E-84A4-878A7A5A4EE5}" destId="{5773E2E7-CF75-4500-AF5A-A209FA114280}" srcOrd="1" destOrd="0" parTransId="{B1E4F9A8-58BA-4406-B854-8501121D160B}" sibTransId="{2F6DB21A-20F8-4846-9FA1-0AAD974DA22B}"/>
    <dgm:cxn modelId="{84AFB134-8D27-4EC4-909B-1780C72A5CBD}" type="presOf" srcId="{F74F9582-D639-48C0-87CC-92831DCEE7E9}" destId="{0D458F01-26CB-442D-ADDE-537480ECEDDC}" srcOrd="0" destOrd="0" presId="urn:microsoft.com/office/officeart/2005/8/layout/lProcess3"/>
    <dgm:cxn modelId="{E3D19744-943A-41C1-93EF-E9F5BC8CFC69}" type="presOf" srcId="{F01384C6-18D5-4EFD-BB5D-593181F415BF}" destId="{968A6871-2E87-4774-975F-C76FE0E358BF}" srcOrd="0" destOrd="0" presId="urn:microsoft.com/office/officeart/2005/8/layout/lProcess3"/>
    <dgm:cxn modelId="{3B258D6F-CFBC-4E76-8631-FB8BAB06B385}" srcId="{355EDDC0-4311-475E-84A4-878A7A5A4EE5}" destId="{F74F9582-D639-48C0-87CC-92831DCEE7E9}" srcOrd="0" destOrd="0" parTransId="{B94E62C7-1A83-4567-95E9-6C169C15A5CC}" sibTransId="{99E6469F-D3F3-4B34-9E7F-BCAB2D5F03F6}"/>
    <dgm:cxn modelId="{50A4FB4F-C6E1-4A7D-AB26-65BEFFEEA5EE}" type="presOf" srcId="{5773E2E7-CF75-4500-AF5A-A209FA114280}" destId="{8E75A2EB-A258-4563-B52B-A92A89AB8900}" srcOrd="0" destOrd="0" presId="urn:microsoft.com/office/officeart/2005/8/layout/lProcess3"/>
    <dgm:cxn modelId="{2C9B538A-46EE-4B66-AEBD-857332C79F4C}" type="presOf" srcId="{A5A749BE-7D6E-4233-87B8-28F5AC9DF664}" destId="{97D7D750-32AA-4038-8269-9BF1CEDE1991}" srcOrd="0" destOrd="0" presId="urn:microsoft.com/office/officeart/2005/8/layout/lProcess3"/>
    <dgm:cxn modelId="{6D0496B9-9957-464B-A336-794C7374C6E3}" srcId="{BAB2BF2A-A8A3-4A99-A6FA-ADF6FCBD18A7}" destId="{A5A749BE-7D6E-4233-87B8-28F5AC9DF664}" srcOrd="0" destOrd="0" parTransId="{A22D7868-6066-44DB-9EB4-F47DB11F170C}" sibTransId="{59103000-8E11-4D30-A19F-945037E53182}"/>
    <dgm:cxn modelId="{AC9C01BD-F17B-4E92-B9AD-E55A96AC5A5F}" srcId="{7B692B77-5684-4970-A80C-C01BC33587BD}" destId="{BAB2BF2A-A8A3-4A99-A6FA-ADF6FCBD18A7}" srcOrd="0" destOrd="0" parTransId="{89068301-A831-4B0B-B8AF-0CFE9C03C0E6}" sibTransId="{0C6DD844-1E29-45DD-8425-87E87D348A38}"/>
    <dgm:cxn modelId="{F7CD36C3-C989-409D-82E2-8A6859E2557E}" type="presOf" srcId="{E78B1FFA-2AAB-4A5D-9F0C-269EAD625F81}" destId="{4CAACA83-3426-45BF-9ED8-312FE09D336E}" srcOrd="0" destOrd="0" presId="urn:microsoft.com/office/officeart/2005/8/layout/lProcess3"/>
    <dgm:cxn modelId="{0C0F5FCE-88D2-46DB-98FC-A5CF9AE52AD1}" srcId="{E78B1FFA-2AAB-4A5D-9F0C-269EAD625F81}" destId="{926F5F14-746C-4212-B0EA-CA0B854B16B6}" srcOrd="0" destOrd="0" parTransId="{368EB1D3-FA39-4A01-B4E2-7766726D340E}" sibTransId="{CC01051D-FFD3-42F3-A9F8-B930963584F9}"/>
    <dgm:cxn modelId="{ED0507CF-BCA1-4540-9432-5A690FD7AA85}" srcId="{7B692B77-5684-4970-A80C-C01BC33587BD}" destId="{355EDDC0-4311-475E-84A4-878A7A5A4EE5}" srcOrd="2" destOrd="0" parTransId="{0CD4A498-FD55-4E54-A015-853C0AE171B4}" sibTransId="{DF8A6D63-2156-4B8A-AEA0-232904434E4D}"/>
    <dgm:cxn modelId="{B5CB14DC-0452-4CAE-A233-D49EBC7100CF}" type="presOf" srcId="{926F5F14-746C-4212-B0EA-CA0B854B16B6}" destId="{CF68D868-6A26-4E73-BC55-B84A415E6388}" srcOrd="0" destOrd="0" presId="urn:microsoft.com/office/officeart/2005/8/layout/lProcess3"/>
    <dgm:cxn modelId="{F1EE60E7-B3B9-49A1-A21A-A3AF00431D1E}" srcId="{7B692B77-5684-4970-A80C-C01BC33587BD}" destId="{E78B1FFA-2AAB-4A5D-9F0C-269EAD625F81}" srcOrd="1" destOrd="0" parTransId="{35AB134C-B2B6-4DE7-B449-57C4488E4F84}" sibTransId="{F3FCBFB8-B54A-469D-A880-FBA871928561}"/>
    <dgm:cxn modelId="{EAEC50F7-102E-4985-9E05-363DA4F426F2}" srcId="{E78B1FFA-2AAB-4A5D-9F0C-269EAD625F81}" destId="{6739A7C6-D483-4EC6-8990-711B49DB2B73}" srcOrd="1" destOrd="0" parTransId="{5528D859-CF98-496F-859D-1B7978E0BFA3}" sibTransId="{A4852C27-7661-4EA7-BA56-630AD0C864FB}"/>
    <dgm:cxn modelId="{52AE64FC-9D98-4FB5-9B4F-B693B60EE802}" type="presOf" srcId="{7B692B77-5684-4970-A80C-C01BC33587BD}" destId="{28B2F9D0-875D-4FCE-83DB-44B027935FF8}" srcOrd="0" destOrd="0" presId="urn:microsoft.com/office/officeart/2005/8/layout/lProcess3"/>
    <dgm:cxn modelId="{B3E3C0CC-A3F2-44DB-9683-49BB9DE5089D}" type="presParOf" srcId="{28B2F9D0-875D-4FCE-83DB-44B027935FF8}" destId="{27BF5769-6B9B-40FC-A318-D53256BD31F0}" srcOrd="0" destOrd="0" presId="urn:microsoft.com/office/officeart/2005/8/layout/lProcess3"/>
    <dgm:cxn modelId="{C919CD91-0F02-47E5-8F39-F41A57410000}" type="presParOf" srcId="{27BF5769-6B9B-40FC-A318-D53256BD31F0}" destId="{6A200F2F-CD53-48A1-AD05-C798241B9426}" srcOrd="0" destOrd="0" presId="urn:microsoft.com/office/officeart/2005/8/layout/lProcess3"/>
    <dgm:cxn modelId="{426FABC5-F160-46C5-A070-94CC40345512}" type="presParOf" srcId="{27BF5769-6B9B-40FC-A318-D53256BD31F0}" destId="{3FEC7A47-F1DD-43C2-9320-AA4C10888B02}" srcOrd="1" destOrd="0" presId="urn:microsoft.com/office/officeart/2005/8/layout/lProcess3"/>
    <dgm:cxn modelId="{867DB3EC-81E2-4D88-8336-3CF25DFA7372}" type="presParOf" srcId="{27BF5769-6B9B-40FC-A318-D53256BD31F0}" destId="{97D7D750-32AA-4038-8269-9BF1CEDE1991}" srcOrd="2" destOrd="0" presId="urn:microsoft.com/office/officeart/2005/8/layout/lProcess3"/>
    <dgm:cxn modelId="{524130C9-ED0A-4ED3-85AD-BF94AB6DCC86}" type="presParOf" srcId="{28B2F9D0-875D-4FCE-83DB-44B027935FF8}" destId="{A929F8E4-A75D-42A7-800A-B2CCC8D90958}" srcOrd="1" destOrd="0" presId="urn:microsoft.com/office/officeart/2005/8/layout/lProcess3"/>
    <dgm:cxn modelId="{BD84AEA0-103F-4F2A-9731-C9C0BF90538D}" type="presParOf" srcId="{28B2F9D0-875D-4FCE-83DB-44B027935FF8}" destId="{06352146-4811-429A-ACFD-22A3801F7B6F}" srcOrd="2" destOrd="0" presId="urn:microsoft.com/office/officeart/2005/8/layout/lProcess3"/>
    <dgm:cxn modelId="{6D1D1B87-0E33-4B1F-95B3-37650EE451C9}" type="presParOf" srcId="{06352146-4811-429A-ACFD-22A3801F7B6F}" destId="{4CAACA83-3426-45BF-9ED8-312FE09D336E}" srcOrd="0" destOrd="0" presId="urn:microsoft.com/office/officeart/2005/8/layout/lProcess3"/>
    <dgm:cxn modelId="{3EB929CD-9F55-48D7-A2A8-FCFF528B1A06}" type="presParOf" srcId="{06352146-4811-429A-ACFD-22A3801F7B6F}" destId="{F756D54F-01ED-456B-A5BC-863BF25BDFCC}" srcOrd="1" destOrd="0" presId="urn:microsoft.com/office/officeart/2005/8/layout/lProcess3"/>
    <dgm:cxn modelId="{4CE846AD-38D5-4289-920D-EA52EE4B224B}" type="presParOf" srcId="{06352146-4811-429A-ACFD-22A3801F7B6F}" destId="{CF68D868-6A26-4E73-BC55-B84A415E6388}" srcOrd="2" destOrd="0" presId="urn:microsoft.com/office/officeart/2005/8/layout/lProcess3"/>
    <dgm:cxn modelId="{5593A1AC-3C97-41BF-9DFD-860E8A45F1E6}" type="presParOf" srcId="{06352146-4811-429A-ACFD-22A3801F7B6F}" destId="{7BDAC50C-88D4-4012-B39C-75F197144956}" srcOrd="3" destOrd="0" presId="urn:microsoft.com/office/officeart/2005/8/layout/lProcess3"/>
    <dgm:cxn modelId="{E47DB75C-AF9D-439F-8632-B0BEB452C62C}" type="presParOf" srcId="{06352146-4811-429A-ACFD-22A3801F7B6F}" destId="{7BF57D90-3C43-4ACC-BC57-B1D31C20CA95}" srcOrd="4" destOrd="0" presId="urn:microsoft.com/office/officeart/2005/8/layout/lProcess3"/>
    <dgm:cxn modelId="{6CEC1D3D-C107-49D1-A930-535D0EBF2930}" type="presParOf" srcId="{28B2F9D0-875D-4FCE-83DB-44B027935FF8}" destId="{6FE2ADB4-9817-4353-A062-3303BA5767FE}" srcOrd="3" destOrd="0" presId="urn:microsoft.com/office/officeart/2005/8/layout/lProcess3"/>
    <dgm:cxn modelId="{B4360336-47C2-4AA3-BD27-3D6D3F4239D1}" type="presParOf" srcId="{28B2F9D0-875D-4FCE-83DB-44B027935FF8}" destId="{2D2B287A-6A60-4C2A-9A4C-69E30D681468}" srcOrd="4" destOrd="0" presId="urn:microsoft.com/office/officeart/2005/8/layout/lProcess3"/>
    <dgm:cxn modelId="{3498F0FB-1AE9-4589-B50A-6CDD614A49C8}" type="presParOf" srcId="{2D2B287A-6A60-4C2A-9A4C-69E30D681468}" destId="{17B819A5-B107-4478-B968-B485FA7263CD}" srcOrd="0" destOrd="0" presId="urn:microsoft.com/office/officeart/2005/8/layout/lProcess3"/>
    <dgm:cxn modelId="{9BB81267-0E47-4FE9-9761-B4408D5287CC}" type="presParOf" srcId="{2D2B287A-6A60-4C2A-9A4C-69E30D681468}" destId="{46E72FF0-FBEA-4569-88B7-5B9E15291974}" srcOrd="1" destOrd="0" presId="urn:microsoft.com/office/officeart/2005/8/layout/lProcess3"/>
    <dgm:cxn modelId="{29712B8D-9415-4B7F-B52E-DE4C4C4878CF}" type="presParOf" srcId="{2D2B287A-6A60-4C2A-9A4C-69E30D681468}" destId="{0D458F01-26CB-442D-ADDE-537480ECEDDC}" srcOrd="2" destOrd="0" presId="urn:microsoft.com/office/officeart/2005/8/layout/lProcess3"/>
    <dgm:cxn modelId="{A1F433F2-FCF8-4513-AC52-F8208E30F4BC}" type="presParOf" srcId="{2D2B287A-6A60-4C2A-9A4C-69E30D681468}" destId="{3C3F1A9B-E9CC-4AF7-B17B-A1E84EFE7597}" srcOrd="3" destOrd="0" presId="urn:microsoft.com/office/officeart/2005/8/layout/lProcess3"/>
    <dgm:cxn modelId="{3526DBC2-1019-419F-97EB-4E3825AAAF4A}" type="presParOf" srcId="{2D2B287A-6A60-4C2A-9A4C-69E30D681468}" destId="{8E75A2EB-A258-4563-B52B-A92A89AB8900}" srcOrd="4" destOrd="0" presId="urn:microsoft.com/office/officeart/2005/8/layout/lProcess3"/>
    <dgm:cxn modelId="{2E62AFD7-28B3-4BC4-B56C-B942510640DE}" type="presParOf" srcId="{2D2B287A-6A60-4C2A-9A4C-69E30D681468}" destId="{9D00BB0B-A671-4FF9-8C3B-846453546D97}" srcOrd="5" destOrd="0" presId="urn:microsoft.com/office/officeart/2005/8/layout/lProcess3"/>
    <dgm:cxn modelId="{3EFE56CA-AF08-40CF-86C5-CCD8FACFA33E}" type="presParOf" srcId="{2D2B287A-6A60-4C2A-9A4C-69E30D681468}" destId="{968A6871-2E87-4774-975F-C76FE0E358BF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748A6-E795-438A-B0DF-08F786907204}">
      <dsp:nvSpPr>
        <dsp:cNvPr id="0" name=""/>
        <dsp:cNvSpPr/>
      </dsp:nvSpPr>
      <dsp:spPr>
        <a:xfrm>
          <a:off x="0" y="129951"/>
          <a:ext cx="10826014" cy="11487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395732" rIns="84021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Rappel de la problématique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Présentation du jeu de données</a:t>
          </a:r>
        </a:p>
      </dsp:txBody>
      <dsp:txXfrm>
        <a:off x="0" y="129951"/>
        <a:ext cx="10826014" cy="1148768"/>
      </dsp:txXfrm>
    </dsp:sp>
    <dsp:sp modelId="{E840F1CD-4836-43FC-B2DD-0FF7F5F5BA40}">
      <dsp:nvSpPr>
        <dsp:cNvPr id="0" name=""/>
        <dsp:cNvSpPr/>
      </dsp:nvSpPr>
      <dsp:spPr>
        <a:xfrm>
          <a:off x="541300" y="71033"/>
          <a:ext cx="7578210" cy="3836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cap="small" dirty="0"/>
            <a:t>Partie 1 </a:t>
          </a:r>
          <a:r>
            <a:rPr lang="fr-FR" sz="1900" kern="1200" cap="small" dirty="0"/>
            <a:t>(5 min) </a:t>
          </a:r>
          <a:endParaRPr lang="fr-FR" sz="1900" kern="1200" dirty="0"/>
        </a:p>
      </dsp:txBody>
      <dsp:txXfrm>
        <a:off x="560028" y="89761"/>
        <a:ext cx="7540754" cy="346181"/>
      </dsp:txXfrm>
    </dsp:sp>
    <dsp:sp modelId="{E5B6DD17-B6F1-454B-87A0-273F69C5BAE9}">
      <dsp:nvSpPr>
        <dsp:cNvPr id="0" name=""/>
        <dsp:cNvSpPr/>
      </dsp:nvSpPr>
      <dsp:spPr>
        <a:xfrm>
          <a:off x="0" y="1452104"/>
          <a:ext cx="10826014" cy="12087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395732" rIns="84021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Présentation de la réalisation de la chaîne de traitement des images dans un environnement Big Data dans le cloud</a:t>
          </a:r>
        </a:p>
      </dsp:txBody>
      <dsp:txXfrm>
        <a:off x="0" y="1452104"/>
        <a:ext cx="10826014" cy="1208792"/>
      </dsp:txXfrm>
    </dsp:sp>
    <dsp:sp modelId="{5C4EBF7C-D717-4C7A-940A-08DE5FE53017}">
      <dsp:nvSpPr>
        <dsp:cNvPr id="0" name=""/>
        <dsp:cNvSpPr/>
      </dsp:nvSpPr>
      <dsp:spPr>
        <a:xfrm>
          <a:off x="541300" y="1397519"/>
          <a:ext cx="7578210" cy="379305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cap="small" dirty="0"/>
            <a:t>Partie 2 </a:t>
          </a:r>
          <a:r>
            <a:rPr lang="fr-FR" sz="1900" kern="1200" cap="small" dirty="0"/>
            <a:t>(15 min) </a:t>
          </a:r>
          <a:r>
            <a:rPr lang="fr-FR" sz="1900" kern="1200" dirty="0"/>
            <a:t> </a:t>
          </a:r>
        </a:p>
      </dsp:txBody>
      <dsp:txXfrm>
        <a:off x="559816" y="1416035"/>
        <a:ext cx="7541178" cy="342273"/>
      </dsp:txXfrm>
    </dsp:sp>
    <dsp:sp modelId="{0C4F29D5-55FB-4D4B-A601-48000A84963E}">
      <dsp:nvSpPr>
        <dsp:cNvPr id="0" name=""/>
        <dsp:cNvSpPr/>
      </dsp:nvSpPr>
      <dsp:spPr>
        <a:xfrm>
          <a:off x="0" y="2813922"/>
          <a:ext cx="10826014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395732" rIns="84021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Conclusions &amp; Recommandations</a:t>
          </a:r>
          <a:endParaRPr lang="fr-FR" sz="1900" i="0" kern="1200" dirty="0"/>
        </a:p>
      </dsp:txBody>
      <dsp:txXfrm>
        <a:off x="0" y="2813922"/>
        <a:ext cx="10826014" cy="935550"/>
      </dsp:txXfrm>
    </dsp:sp>
    <dsp:sp modelId="{B9154CCB-04F0-4902-A009-9B375D607129}">
      <dsp:nvSpPr>
        <dsp:cNvPr id="0" name=""/>
        <dsp:cNvSpPr/>
      </dsp:nvSpPr>
      <dsp:spPr>
        <a:xfrm>
          <a:off x="541300" y="2779697"/>
          <a:ext cx="7578210" cy="367082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cap="small" dirty="0"/>
            <a:t>Partie 3 </a:t>
          </a:r>
          <a:r>
            <a:rPr lang="fr-FR" sz="1900" kern="1200" cap="small" dirty="0"/>
            <a:t>(5 min) </a:t>
          </a:r>
          <a:endParaRPr lang="fr-FR" sz="1900" kern="1200" dirty="0"/>
        </a:p>
      </dsp:txBody>
      <dsp:txXfrm>
        <a:off x="559219" y="2797616"/>
        <a:ext cx="7542372" cy="331244"/>
      </dsp:txXfrm>
    </dsp:sp>
    <dsp:sp modelId="{7E1F9B28-7C56-4D5C-BFFE-CE8BECB1B69C}">
      <dsp:nvSpPr>
        <dsp:cNvPr id="0" name=""/>
        <dsp:cNvSpPr/>
      </dsp:nvSpPr>
      <dsp:spPr>
        <a:xfrm>
          <a:off x="0" y="3960370"/>
          <a:ext cx="10826014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395732" rIns="84021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Questions &amp; réponses</a:t>
          </a:r>
        </a:p>
      </dsp:txBody>
      <dsp:txXfrm>
        <a:off x="0" y="3960370"/>
        <a:ext cx="10826014" cy="935550"/>
      </dsp:txXfrm>
    </dsp:sp>
    <dsp:sp modelId="{B4D66944-CFF6-4298-9B32-D8670F5CE132}">
      <dsp:nvSpPr>
        <dsp:cNvPr id="0" name=""/>
        <dsp:cNvSpPr/>
      </dsp:nvSpPr>
      <dsp:spPr>
        <a:xfrm>
          <a:off x="541300" y="3876410"/>
          <a:ext cx="7578210" cy="408679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cap="small" dirty="0"/>
            <a:t>Partie 4 </a:t>
          </a:r>
          <a:r>
            <a:rPr lang="fr-FR" sz="1900" kern="1200" cap="small" dirty="0"/>
            <a:t>(5 à 10 min) </a:t>
          </a:r>
          <a:endParaRPr lang="fr-FR" sz="1900" kern="1200" dirty="0"/>
        </a:p>
      </dsp:txBody>
      <dsp:txXfrm>
        <a:off x="561250" y="3896360"/>
        <a:ext cx="7538310" cy="3687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402414"/>
          <a:ext cx="11425186" cy="26224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958088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Rappel de la Problématique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Présentation du jeu de  données</a:t>
          </a:r>
        </a:p>
      </dsp:txBody>
      <dsp:txXfrm>
        <a:off x="0" y="402414"/>
        <a:ext cx="11425186" cy="2622443"/>
      </dsp:txXfrm>
    </dsp:sp>
    <dsp:sp modelId="{BD75D9C0-7A59-4DED-B0DF-8AAFC0A16095}">
      <dsp:nvSpPr>
        <dsp:cNvPr id="0" name=""/>
        <dsp:cNvSpPr/>
      </dsp:nvSpPr>
      <dsp:spPr>
        <a:xfrm>
          <a:off x="654943" y="94953"/>
          <a:ext cx="7997630" cy="795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b="1" kern="1200" cap="small" dirty="0"/>
            <a:t>Partie 1 </a:t>
          </a:r>
          <a:r>
            <a:rPr lang="fr-FR" sz="4600" b="0" kern="1200" cap="small" dirty="0"/>
            <a:t>(5 min)</a:t>
          </a:r>
          <a:endParaRPr lang="fr-FR" sz="4600" b="0" kern="1200" dirty="0"/>
        </a:p>
      </dsp:txBody>
      <dsp:txXfrm>
        <a:off x="693776" y="133786"/>
        <a:ext cx="7919964" cy="717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446122"/>
          <a:ext cx="11425186" cy="25350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958088" rIns="886721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/>
            <a:t>Présentation de la réalisation de la chaîne de traitement des images dans un environnement Big Data dans le cloud</a:t>
          </a:r>
          <a:endParaRPr lang="fr-FR" sz="3200" kern="1200" cap="none" baseline="0" dirty="0"/>
        </a:p>
      </dsp:txBody>
      <dsp:txXfrm>
        <a:off x="0" y="446122"/>
        <a:ext cx="11425186" cy="2535028"/>
      </dsp:txXfrm>
    </dsp:sp>
    <dsp:sp modelId="{BD75D9C0-7A59-4DED-B0DF-8AAFC0A16095}">
      <dsp:nvSpPr>
        <dsp:cNvPr id="0" name=""/>
        <dsp:cNvSpPr/>
      </dsp:nvSpPr>
      <dsp:spPr>
        <a:xfrm>
          <a:off x="581707" y="133918"/>
          <a:ext cx="7997630" cy="791362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b="1" kern="1200" cap="small" dirty="0"/>
            <a:t>Partie 2 </a:t>
          </a:r>
          <a:r>
            <a:rPr lang="fr-FR" sz="4600" b="0" kern="1200" cap="small" dirty="0"/>
            <a:t>(15 min)</a:t>
          </a:r>
          <a:endParaRPr lang="fr-FR" sz="4600" b="0" kern="1200" dirty="0"/>
        </a:p>
      </dsp:txBody>
      <dsp:txXfrm>
        <a:off x="620338" y="172549"/>
        <a:ext cx="7920368" cy="714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730220"/>
          <a:ext cx="11425186" cy="19668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1020572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dirty="0"/>
            <a:t>Conclusions &amp; Recommandations</a:t>
          </a:r>
          <a:endParaRPr lang="fr-FR" sz="4400" i="0" kern="1200" cap="none" baseline="0" dirty="0"/>
        </a:p>
      </dsp:txBody>
      <dsp:txXfrm>
        <a:off x="0" y="730220"/>
        <a:ext cx="11425186" cy="1966832"/>
      </dsp:txXfrm>
    </dsp:sp>
    <dsp:sp modelId="{BD75D9C0-7A59-4DED-B0DF-8AAFC0A16095}">
      <dsp:nvSpPr>
        <dsp:cNvPr id="0" name=""/>
        <dsp:cNvSpPr/>
      </dsp:nvSpPr>
      <dsp:spPr>
        <a:xfrm>
          <a:off x="663820" y="382063"/>
          <a:ext cx="7997630" cy="814581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b="1" kern="1200" cap="small" dirty="0"/>
            <a:t>Partie 3 </a:t>
          </a:r>
          <a:r>
            <a:rPr lang="fr-FR" sz="4900" b="0" kern="1200" cap="small" dirty="0"/>
            <a:t>(5 min)</a:t>
          </a:r>
          <a:endParaRPr lang="fr-FR" sz="4900" b="0" kern="1200" dirty="0"/>
        </a:p>
      </dsp:txBody>
      <dsp:txXfrm>
        <a:off x="703585" y="421828"/>
        <a:ext cx="7918100" cy="7350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741913"/>
          <a:ext cx="11425186" cy="194771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999744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Questions &amp; Réponses</a:t>
          </a:r>
          <a:endParaRPr lang="fr-FR" sz="4400" i="0" kern="1200" cap="none" baseline="0" dirty="0"/>
        </a:p>
      </dsp:txBody>
      <dsp:txXfrm>
        <a:off x="0" y="741913"/>
        <a:ext cx="11425186" cy="1947710"/>
      </dsp:txXfrm>
    </dsp:sp>
    <dsp:sp modelId="{BD75D9C0-7A59-4DED-B0DF-8AAFC0A16095}">
      <dsp:nvSpPr>
        <dsp:cNvPr id="0" name=""/>
        <dsp:cNvSpPr/>
      </dsp:nvSpPr>
      <dsp:spPr>
        <a:xfrm>
          <a:off x="581707" y="420724"/>
          <a:ext cx="7997630" cy="737257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b="1" kern="1200" cap="small" dirty="0"/>
            <a:t>Partie 4 </a:t>
          </a:r>
          <a:r>
            <a:rPr lang="fr-FR" sz="4800" b="0" kern="1200" cap="small" dirty="0"/>
            <a:t>(5 à 10 min)</a:t>
          </a:r>
          <a:endParaRPr lang="fr-FR" sz="4800" b="0" kern="1200" dirty="0"/>
        </a:p>
      </dsp:txBody>
      <dsp:txXfrm>
        <a:off x="617697" y="456714"/>
        <a:ext cx="7925650" cy="6652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960679"/>
          <a:ext cx="11425186" cy="26224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958088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TPE (</a:t>
          </a:r>
          <a:r>
            <a:rPr lang="fr-FR" sz="4400" kern="1200" cap="none" baseline="0" dirty="0" err="1"/>
            <a:t>Hyperopt</a:t>
          </a:r>
          <a:r>
            <a:rPr lang="fr-FR" sz="4400" kern="1200" cap="none" baseline="0" dirty="0"/>
            <a:t>)</a:t>
          </a:r>
          <a:endParaRPr lang="fr-FR" sz="4400" i="0" kern="1200" cap="none" baseline="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i="0" kern="1200" cap="none" baseline="0" dirty="0" err="1"/>
            <a:t>Tree</a:t>
          </a:r>
          <a:r>
            <a:rPr lang="fr-FR" sz="4400" i="0" kern="1200" cap="none" baseline="0" dirty="0"/>
            <a:t> </a:t>
          </a:r>
          <a:r>
            <a:rPr lang="fr-FR" sz="4400" i="0" kern="1200" cap="none" baseline="0" dirty="0" err="1"/>
            <a:t>interpreter</a:t>
          </a:r>
          <a:endParaRPr lang="fr-FR" sz="4400" i="0" kern="1200" cap="none" baseline="0" dirty="0"/>
        </a:p>
      </dsp:txBody>
      <dsp:txXfrm>
        <a:off x="0" y="960679"/>
        <a:ext cx="11425186" cy="2622443"/>
      </dsp:txXfrm>
    </dsp:sp>
    <dsp:sp modelId="{BD75D9C0-7A59-4DED-B0DF-8AAFC0A16095}">
      <dsp:nvSpPr>
        <dsp:cNvPr id="0" name=""/>
        <dsp:cNvSpPr/>
      </dsp:nvSpPr>
      <dsp:spPr>
        <a:xfrm>
          <a:off x="581707" y="563042"/>
          <a:ext cx="7997630" cy="699241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b="1" kern="1200" cap="small" dirty="0"/>
            <a:t>Annexes</a:t>
          </a:r>
          <a:endParaRPr lang="fr-FR" sz="4600" b="0" kern="1200" dirty="0"/>
        </a:p>
      </dsp:txBody>
      <dsp:txXfrm>
        <a:off x="615841" y="597176"/>
        <a:ext cx="7929362" cy="6309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00F2F-CD53-48A1-AD05-C798241B9426}">
      <dsp:nvSpPr>
        <dsp:cNvPr id="0" name=""/>
        <dsp:cNvSpPr/>
      </dsp:nvSpPr>
      <dsp:spPr>
        <a:xfrm>
          <a:off x="3952" y="505171"/>
          <a:ext cx="2027940" cy="8111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Group by &amp; Merges</a:t>
          </a:r>
        </a:p>
      </dsp:txBody>
      <dsp:txXfrm>
        <a:off x="409540" y="505171"/>
        <a:ext cx="1216764" cy="811176"/>
      </dsp:txXfrm>
    </dsp:sp>
    <dsp:sp modelId="{97D7D750-32AA-4038-8269-9BF1CEDE1991}">
      <dsp:nvSpPr>
        <dsp:cNvPr id="0" name=""/>
        <dsp:cNvSpPr/>
      </dsp:nvSpPr>
      <dsp:spPr>
        <a:xfrm>
          <a:off x="1768261" y="574121"/>
          <a:ext cx="1683190" cy="6732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Different data files</a:t>
          </a:r>
        </a:p>
      </dsp:txBody>
      <dsp:txXfrm>
        <a:off x="2104899" y="574121"/>
        <a:ext cx="1009914" cy="673276"/>
      </dsp:txXfrm>
    </dsp:sp>
    <dsp:sp modelId="{4CAACA83-3426-45BF-9ED8-312FE09D336E}">
      <dsp:nvSpPr>
        <dsp:cNvPr id="0" name=""/>
        <dsp:cNvSpPr/>
      </dsp:nvSpPr>
      <dsp:spPr>
        <a:xfrm>
          <a:off x="3952" y="1429911"/>
          <a:ext cx="2027940" cy="811176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Aggregations</a:t>
          </a:r>
        </a:p>
      </dsp:txBody>
      <dsp:txXfrm>
        <a:off x="409540" y="1429911"/>
        <a:ext cx="1216764" cy="811176"/>
      </dsp:txXfrm>
    </dsp:sp>
    <dsp:sp modelId="{CF68D868-6A26-4E73-BC55-B84A415E6388}">
      <dsp:nvSpPr>
        <dsp:cNvPr id="0" name=""/>
        <dsp:cNvSpPr/>
      </dsp:nvSpPr>
      <dsp:spPr>
        <a:xfrm>
          <a:off x="1768261" y="1498861"/>
          <a:ext cx="1683190" cy="673276"/>
        </a:xfrm>
        <a:prstGeom prst="chevron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Numerical features</a:t>
          </a:r>
        </a:p>
      </dsp:txBody>
      <dsp:txXfrm>
        <a:off x="2104899" y="1498861"/>
        <a:ext cx="1009914" cy="673276"/>
      </dsp:txXfrm>
    </dsp:sp>
    <dsp:sp modelId="{7BF57D90-3C43-4ACC-BC57-B1D31C20CA95}">
      <dsp:nvSpPr>
        <dsp:cNvPr id="0" name=""/>
        <dsp:cNvSpPr/>
      </dsp:nvSpPr>
      <dsp:spPr>
        <a:xfrm>
          <a:off x="3215804" y="1498861"/>
          <a:ext cx="1683190" cy="673276"/>
        </a:xfrm>
        <a:prstGeom prst="chevron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Categorical features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Normed frequency encoding</a:t>
          </a:r>
        </a:p>
      </dsp:txBody>
      <dsp:txXfrm>
        <a:off x="3552442" y="1498861"/>
        <a:ext cx="1009914" cy="673276"/>
      </dsp:txXfrm>
    </dsp:sp>
    <dsp:sp modelId="{17B819A5-B107-4478-B968-B485FA7263CD}">
      <dsp:nvSpPr>
        <dsp:cNvPr id="0" name=""/>
        <dsp:cNvSpPr/>
      </dsp:nvSpPr>
      <dsp:spPr>
        <a:xfrm>
          <a:off x="3952" y="2354652"/>
          <a:ext cx="2027940" cy="811176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Features Selection</a:t>
          </a:r>
        </a:p>
      </dsp:txBody>
      <dsp:txXfrm>
        <a:off x="409540" y="2354652"/>
        <a:ext cx="1216764" cy="811176"/>
      </dsp:txXfrm>
    </dsp:sp>
    <dsp:sp modelId="{0D458F01-26CB-442D-ADDE-537480ECEDDC}">
      <dsp:nvSpPr>
        <dsp:cNvPr id="0" name=""/>
        <dsp:cNvSpPr/>
      </dsp:nvSpPr>
      <dsp:spPr>
        <a:xfrm>
          <a:off x="1768261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Missing values</a:t>
          </a:r>
        </a:p>
      </dsp:txBody>
      <dsp:txXfrm>
        <a:off x="2104899" y="2423602"/>
        <a:ext cx="1009914" cy="673276"/>
      </dsp:txXfrm>
    </dsp:sp>
    <dsp:sp modelId="{8E75A2EB-A258-4563-B52B-A92A89AB8900}">
      <dsp:nvSpPr>
        <dsp:cNvPr id="0" name=""/>
        <dsp:cNvSpPr/>
      </dsp:nvSpPr>
      <dsp:spPr>
        <a:xfrm>
          <a:off x="3215804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Correlations</a:t>
          </a:r>
        </a:p>
      </dsp:txBody>
      <dsp:txXfrm>
        <a:off x="3552442" y="2423602"/>
        <a:ext cx="1009914" cy="673276"/>
      </dsp:txXfrm>
    </dsp:sp>
    <dsp:sp modelId="{968A6871-2E87-4774-975F-C76FE0E358BF}">
      <dsp:nvSpPr>
        <dsp:cNvPr id="0" name=""/>
        <dsp:cNvSpPr/>
      </dsp:nvSpPr>
      <dsp:spPr>
        <a:xfrm>
          <a:off x="4663348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Features Importance</a:t>
          </a:r>
        </a:p>
      </dsp:txBody>
      <dsp:txXfrm>
        <a:off x="4999986" y="2423602"/>
        <a:ext cx="1009914" cy="673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94B78-A156-4E76-BB28-39D7E36AE272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8A231-FDF8-4574-A969-AC3B90D90B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73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39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314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735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143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376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910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009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663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28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2428F8-4951-4546-B4FA-7B0FACC74B80}" type="datetime1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21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019D-FF65-4B6D-88E7-E32520CD55FC}" type="datetime1">
              <a:rPr lang="fr-FR" smtClean="0"/>
              <a:t>05/12/2019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86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01886C-9464-46E7-BC75-B4C59B337121}" type="datetime1">
              <a:rPr lang="fr-FR" smtClean="0"/>
              <a:t>05/12/2019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08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2972D2-6F14-4C24-9E0C-4FF7F34B2768}" type="datetime1">
              <a:rPr lang="fr-FR" smtClean="0"/>
              <a:t>05/12/2019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099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0DD647-851C-4A6E-99E4-412E2060441D}" type="datetime1">
              <a:rPr lang="fr-FR" smtClean="0"/>
              <a:t>05/12/2019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047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1566-4F69-403C-9080-3BFEE2B37491}" type="datetime1">
              <a:rPr lang="fr-FR" smtClean="0"/>
              <a:t>05/12/2019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165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7B0C-B5AB-42EB-BB2D-F19425E95921}" type="datetime1">
              <a:rPr lang="fr-FR" smtClean="0"/>
              <a:t>05/12/2019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958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A1F9-098E-4818-B4BA-05597FCE7433}" type="datetime1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495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85617F-11C8-46B4-82FC-6C143D8E927D}" type="datetime1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973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1493104-0DD6-4188-A408-37748D818DBE}" type="datetime1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940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CC8D-CADA-4745-885B-C009075ACE07}" type="datetime1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99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CB63-00AE-4756-B792-32C885852036}" type="datetime1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230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98AE11-0657-4D23-A8AC-E411F594EC7D}" type="datetime1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42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142A-F148-4ADB-A468-FE587DAD07D9}" type="datetime1">
              <a:rPr lang="fr-FR" smtClean="0"/>
              <a:t>05/12/2019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488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706F-1691-421A-B634-B96F386F7B76}" type="datetime1">
              <a:rPr lang="fr-FR" smtClean="0"/>
              <a:t>05/12/2019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7653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EEA-4114-443B-89FA-6E832FF354CE}" type="datetime1">
              <a:rPr lang="fr-FR" smtClean="0"/>
              <a:t>05/12/2019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0847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1AA7-3BDA-4782-B3C5-401728461EBA}" type="datetime1">
              <a:rPr lang="fr-FR" smtClean="0"/>
              <a:t>05/12/2019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960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4B45-0ED5-401D-87BF-F27E5AD4E8F6}" type="datetime1">
              <a:rPr lang="fr-FR" smtClean="0"/>
              <a:t>05/12/2019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5977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227D-3211-4923-B058-2465568DA97C}" type="datetime1">
              <a:rPr lang="fr-FR" smtClean="0"/>
              <a:t>05/12/2019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144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2012-1BFF-4C92-91DA-ED5E44E2DAE6}" type="datetime1">
              <a:rPr lang="fr-FR" smtClean="0"/>
              <a:t>05/12/2019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4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D54C82-D4A8-4BCC-BBE6-5333B0B84731}" type="datetime1">
              <a:rPr lang="fr-FR" smtClean="0"/>
              <a:t>05/12/2019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5201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D00B7C-7A69-493A-8A97-AE08389BB3D5}" type="datetime1">
              <a:rPr lang="fr-FR" smtClean="0"/>
              <a:t>05/12/2019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31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EA4304-F7B0-45DA-9970-108CC9362744}" type="datetime1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4008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1B583F-2DDE-447D-8CBF-9525FA0FB806}" type="datetime1">
              <a:rPr lang="fr-FR" smtClean="0"/>
              <a:t>05/12/2019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154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D0C2-EC15-4914-BD1C-8DC6D93A7E06}" type="datetime1">
              <a:rPr lang="fr-FR" smtClean="0"/>
              <a:t>05/12/2019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8201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F71C-CB2D-46DF-BBF5-45A6CF07943D}" type="datetime1">
              <a:rPr lang="fr-FR" smtClean="0"/>
              <a:t>05/12/2019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196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97A0-E3EB-454D-B57B-09208F6C2349}" type="datetime1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688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6102B9-41E8-4E57-8EA6-AB67D80E10AB}" type="datetime1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93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BD1A-0AB3-42BB-87D7-511BD450E973}" type="datetime1">
              <a:rPr lang="fr-FR" smtClean="0"/>
              <a:t>05/12/2019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31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20F9-E137-45C5-9CDB-EB23F7F61742}" type="datetime1">
              <a:rPr lang="fr-FR" smtClean="0"/>
              <a:t>05/12/2019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74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9FA9-5419-4577-ACA1-5FA8B1F430E1}" type="datetime1">
              <a:rPr lang="fr-FR" smtClean="0"/>
              <a:t>05/12/2019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89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A3B4-D77F-4011-84A4-1CE2C85060AA}" type="datetime1">
              <a:rPr lang="fr-FR" smtClean="0"/>
              <a:t>05/12/2019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63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C01D-38A9-4545-9F6C-D14ECEB1FB25}" type="datetime1">
              <a:rPr lang="fr-FR" smtClean="0"/>
              <a:t>05/12/2019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2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5F43-A7C8-4BE7-8EDD-3B94DD5ED3AC}" type="datetime1">
              <a:rPr lang="fr-FR" smtClean="0"/>
              <a:t>05/12/2019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52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2650-866C-43F7-8C91-C810959EF2B7}" type="datetime1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025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2650-866C-43F7-8C91-C810959EF2B7}" type="datetime1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21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spark.apache.org/docs/latest/cluster-overview.html" TargetMode="External"/><Relationship Id="rId7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8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6.png"/><Relationship Id="rId11" Type="http://schemas.openxmlformats.org/officeDocument/2006/relationships/image" Target="../media/image7.png"/><Relationship Id="rId5" Type="http://schemas.openxmlformats.org/officeDocument/2006/relationships/image" Target="../media/image25.png"/><Relationship Id="rId10" Type="http://schemas.openxmlformats.org/officeDocument/2006/relationships/image" Target="../media/image4.png"/><Relationship Id="rId4" Type="http://schemas.openxmlformats.org/officeDocument/2006/relationships/image" Target="../media/image24.svg"/><Relationship Id="rId9" Type="http://schemas.openxmlformats.org/officeDocument/2006/relationships/image" Target="../media/image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3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me-credit-default-risk/data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4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7.jp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54.svg"/><Relationship Id="rId4" Type="http://schemas.openxmlformats.org/officeDocument/2006/relationships/image" Target="../media/image50.svg"/><Relationship Id="rId9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svg"/><Relationship Id="rId7" Type="http://schemas.openxmlformats.org/officeDocument/2006/relationships/image" Target="../media/image60.png"/><Relationship Id="rId12" Type="http://schemas.openxmlformats.org/officeDocument/2006/relationships/image" Target="../media/image65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svg"/><Relationship Id="rId15" Type="http://schemas.openxmlformats.org/officeDocument/2006/relationships/image" Target="../media/image68.svg"/><Relationship Id="rId10" Type="http://schemas.openxmlformats.org/officeDocument/2006/relationships/image" Target="../media/image63.jpg"/><Relationship Id="rId4" Type="http://schemas.openxmlformats.org/officeDocument/2006/relationships/image" Target="../media/image57.png"/><Relationship Id="rId9" Type="http://schemas.openxmlformats.org/officeDocument/2006/relationships/image" Target="../media/image62.svg"/><Relationship Id="rId14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50:8501/" TargetMode="Externa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5.188.179.79:8501/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1.svg"/><Relationship Id="rId7" Type="http://schemas.openxmlformats.org/officeDocument/2006/relationships/image" Target="../media/image7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hyperlink" Target="http://neupy.com/2016/12/17/hyperparameter_optimization_for_neural_networks.html#tree-structured-parzen-estimators-tpe" TargetMode="External"/><Relationship Id="rId4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hyperlink" Target="http://blog.datadive.net/interpreting-random-forest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4EF98-294B-45BE-A755-5FE2EA5C9B5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755775" y="3121025"/>
            <a:ext cx="10436225" cy="1311275"/>
          </a:xfrm>
        </p:spPr>
        <p:txBody>
          <a:bodyPr>
            <a:noAutofit/>
          </a:bodyPr>
          <a:lstStyle/>
          <a:p>
            <a:pPr algn="l"/>
            <a:br>
              <a:rPr lang="fr-FR" sz="4000" dirty="0"/>
            </a:br>
            <a:r>
              <a:rPr lang="fr-FR" b="1" cap="small" dirty="0"/>
              <a:t>Projet 8 : </a:t>
            </a:r>
            <a:br>
              <a:rPr lang="fr-FR" sz="2800" cap="small" dirty="0"/>
            </a:br>
            <a:r>
              <a:rPr lang="fr-FR" sz="2800" cap="small" dirty="0"/>
              <a:t>Déployez un modèle dans le cloud</a:t>
            </a:r>
            <a:br>
              <a:rPr lang="fr-FR" sz="2800" cap="small" dirty="0"/>
            </a:br>
            <a:endParaRPr lang="fr-FR" sz="4000" cap="small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D75187-D88F-4F53-B18A-EE11258D12A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901126" y="889001"/>
            <a:ext cx="4290874" cy="1311274"/>
          </a:xfrm>
        </p:spPr>
        <p:txBody>
          <a:bodyPr>
            <a:normAutofit/>
          </a:bodyPr>
          <a:lstStyle/>
          <a:p>
            <a:r>
              <a:rPr lang="fr-FR" b="1" dirty="0"/>
              <a:t>Etudiant : </a:t>
            </a:r>
            <a:r>
              <a:rPr lang="fr-FR" dirty="0"/>
              <a:t>Christophe </a:t>
            </a:r>
            <a:r>
              <a:rPr lang="fr-FR" cap="small" dirty="0"/>
              <a:t>Lebrun</a:t>
            </a:r>
          </a:p>
          <a:p>
            <a:r>
              <a:rPr lang="fr-FR" b="1" dirty="0"/>
              <a:t>Mentor : </a:t>
            </a:r>
            <a:r>
              <a:rPr lang="fr-FR" dirty="0"/>
              <a:t>Thierno </a:t>
            </a:r>
            <a:r>
              <a:rPr lang="fr-FR" cap="small" dirty="0"/>
              <a:t>Diop</a:t>
            </a:r>
          </a:p>
          <a:p>
            <a:r>
              <a:rPr lang="fr-FR" b="1" dirty="0">
                <a:solidFill>
                  <a:srgbClr val="FF0000"/>
                </a:solidFill>
              </a:rPr>
              <a:t>Evaluateur : </a:t>
            </a:r>
            <a:r>
              <a:rPr lang="fr-FR" dirty="0">
                <a:solidFill>
                  <a:srgbClr val="FF0000"/>
                </a:solidFill>
              </a:rPr>
              <a:t>Denis </a:t>
            </a:r>
            <a:r>
              <a:rPr lang="fr-FR" dirty="0" err="1">
                <a:solidFill>
                  <a:srgbClr val="FF0000"/>
                </a:solidFill>
              </a:rPr>
              <a:t>L</a:t>
            </a:r>
            <a:r>
              <a:rPr lang="fr-FR" cap="small" dirty="0" err="1">
                <a:solidFill>
                  <a:srgbClr val="FF0000"/>
                </a:solidFill>
              </a:rPr>
              <a:t>ecœuche</a:t>
            </a:r>
            <a:endParaRPr lang="fr-FR" cap="small" dirty="0">
              <a:solidFill>
                <a:srgbClr val="FF000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646D9E-13BE-45F2-B603-936E1E00092D}"/>
              </a:ext>
            </a:extLst>
          </p:cNvPr>
          <p:cNvSpPr txBox="1"/>
          <p:nvPr/>
        </p:nvSpPr>
        <p:spPr>
          <a:xfrm>
            <a:off x="1802297" y="2285586"/>
            <a:ext cx="666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Parcours « 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Data </a:t>
            </a:r>
            <a:r>
              <a:rPr kumimoji="0" lang="fr-FR" sz="2800" b="0" i="1" u="none" strike="noStrike" kern="1200" cap="small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Scientist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DD6B4-A058-473F-99B6-FECCF66B654A}"/>
              </a:ext>
            </a:extLst>
          </p:cNvPr>
          <p:cNvSpPr txBox="1"/>
          <p:nvPr/>
        </p:nvSpPr>
        <p:spPr>
          <a:xfrm>
            <a:off x="7297445" y="6391882"/>
            <a:ext cx="489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 err="1">
                <a:solidFill>
                  <a:srgbClr val="FF0000"/>
                </a:solidFill>
                <a:latin typeface="Century Gothic" panose="020B0502020202020204"/>
              </a:rPr>
              <a:t>Vendredi</a:t>
            </a:r>
            <a:r>
              <a:rPr lang="en-GB" sz="2400" b="1" dirty="0">
                <a:solidFill>
                  <a:srgbClr val="FF0000"/>
                </a:solidFill>
                <a:latin typeface="Century Gothic" panose="020B0502020202020204"/>
              </a:rPr>
              <a:t> 29 </a:t>
            </a:r>
            <a:r>
              <a:rPr lang="fr-FR" sz="2400" b="1" dirty="0">
                <a:solidFill>
                  <a:srgbClr val="FF0000"/>
                </a:solidFill>
                <a:latin typeface="Century Gothic" panose="020B0502020202020204"/>
              </a:rPr>
              <a:t>Novembre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2019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2C683D-18C7-43D2-AD76-6000DCDD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" y="5404103"/>
            <a:ext cx="1223063" cy="12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7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90F238-1573-4549-8B8B-34D227A9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6CB67C-C3ED-40E6-9740-67AB637DB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23610D-C010-4DCC-A79B-3CBBE3F0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213845-4257-4156-AE54-4D28705ED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885" y="1438515"/>
            <a:ext cx="8591464" cy="41227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41049D6-008B-4B6E-8E35-B95D8899E9F8}"/>
              </a:ext>
            </a:extLst>
          </p:cNvPr>
          <p:cNvSpPr txBox="1"/>
          <p:nvPr/>
        </p:nvSpPr>
        <p:spPr>
          <a:xfrm>
            <a:off x="8214804" y="6451068"/>
            <a:ext cx="397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 </a:t>
            </a:r>
            <a:r>
              <a:rPr lang="fr-FR" dirty="0">
                <a:hlinkClick r:id="rId3"/>
              </a:rPr>
              <a:t>documentation de Spark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83543A-E2B0-47E1-83FD-058F8BC8A236}"/>
              </a:ext>
            </a:extLst>
          </p:cNvPr>
          <p:cNvSpPr/>
          <p:nvPr/>
        </p:nvSpPr>
        <p:spPr>
          <a:xfrm>
            <a:off x="85560" y="2783708"/>
            <a:ext cx="1887619" cy="1041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  <a:p>
            <a:pPr algn="ctr"/>
            <a:r>
              <a:rPr lang="fr-FR" dirty="0"/>
              <a:t>(</a:t>
            </a:r>
            <a:r>
              <a:rPr lang="fr-FR" dirty="0" err="1"/>
              <a:t>SparkSession</a:t>
            </a:r>
            <a:r>
              <a:rPr lang="fr-FR" dirty="0"/>
              <a:t>)</a:t>
            </a:r>
          </a:p>
        </p:txBody>
      </p:sp>
      <p:sp>
        <p:nvSpPr>
          <p:cNvPr id="8" name="Flèche : double flèche horizontale 7">
            <a:extLst>
              <a:ext uri="{FF2B5EF4-FFF2-40B4-BE49-F238E27FC236}">
                <a16:creationId xmlns:a16="http://schemas.microsoft.com/office/drawing/2014/main" id="{6CC1E6FC-99D6-46E8-9785-6E656D4E97F2}"/>
              </a:ext>
            </a:extLst>
          </p:cNvPr>
          <p:cNvSpPr/>
          <p:nvPr/>
        </p:nvSpPr>
        <p:spPr>
          <a:xfrm>
            <a:off x="1325430" y="3272847"/>
            <a:ext cx="1053792" cy="2270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que 9" descr="Ordinateur">
            <a:extLst>
              <a:ext uri="{FF2B5EF4-FFF2-40B4-BE49-F238E27FC236}">
                <a16:creationId xmlns:a16="http://schemas.microsoft.com/office/drawing/2014/main" id="{D1492A70-D89D-4ADF-83D2-1AE5C08230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4835"/>
          <a:stretch/>
        </p:blipFill>
        <p:spPr>
          <a:xfrm>
            <a:off x="7892715" y="1438515"/>
            <a:ext cx="321551" cy="914400"/>
          </a:xfrm>
          <a:prstGeom prst="rect">
            <a:avLst/>
          </a:prstGeom>
        </p:spPr>
      </p:pic>
      <p:pic>
        <p:nvPicPr>
          <p:cNvPr id="13" name="Graphique 12" descr="Serveur">
            <a:extLst>
              <a:ext uri="{FF2B5EF4-FFF2-40B4-BE49-F238E27FC236}">
                <a16:creationId xmlns:a16="http://schemas.microsoft.com/office/drawing/2014/main" id="{C2A75939-4EE9-4DEB-8EB7-D4CAB0BE7F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799" y="4010363"/>
            <a:ext cx="914400" cy="914400"/>
          </a:xfrm>
          <a:prstGeom prst="rect">
            <a:avLst/>
          </a:prstGeom>
        </p:spPr>
      </p:pic>
      <p:pic>
        <p:nvPicPr>
          <p:cNvPr id="14" name="Graphique 13" descr="Serveur">
            <a:extLst>
              <a:ext uri="{FF2B5EF4-FFF2-40B4-BE49-F238E27FC236}">
                <a16:creationId xmlns:a16="http://schemas.microsoft.com/office/drawing/2014/main" id="{E5E0D001-D64B-42CD-A412-3C67A2D2B7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32516" y="4049443"/>
            <a:ext cx="914400" cy="914400"/>
          </a:xfrm>
          <a:prstGeom prst="rect">
            <a:avLst/>
          </a:prstGeom>
        </p:spPr>
      </p:pic>
      <p:pic>
        <p:nvPicPr>
          <p:cNvPr id="15" name="Graphique 14" descr="Ordinateur">
            <a:extLst>
              <a:ext uri="{FF2B5EF4-FFF2-40B4-BE49-F238E27FC236}">
                <a16:creationId xmlns:a16="http://schemas.microsoft.com/office/drawing/2014/main" id="{16298F87-84A1-4771-9317-71E618865D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4835"/>
          <a:stretch/>
        </p:blipFill>
        <p:spPr>
          <a:xfrm>
            <a:off x="7948508" y="4025102"/>
            <a:ext cx="321551" cy="914400"/>
          </a:xfrm>
          <a:prstGeom prst="rect">
            <a:avLst/>
          </a:prstGeom>
        </p:spPr>
      </p:pic>
      <p:sp>
        <p:nvSpPr>
          <p:cNvPr id="16" name="Légende : encadrée 15">
            <a:extLst>
              <a:ext uri="{FF2B5EF4-FFF2-40B4-BE49-F238E27FC236}">
                <a16:creationId xmlns:a16="http://schemas.microsoft.com/office/drawing/2014/main" id="{BB2A2797-A2C8-4C5F-85E3-76471136DD32}"/>
              </a:ext>
            </a:extLst>
          </p:cNvPr>
          <p:cNvSpPr/>
          <p:nvPr/>
        </p:nvSpPr>
        <p:spPr>
          <a:xfrm>
            <a:off x="10986777" y="1785168"/>
            <a:ext cx="1119661" cy="448182"/>
          </a:xfrm>
          <a:prstGeom prst="borderCallout1">
            <a:avLst>
              <a:gd name="adj1" fmla="val 18750"/>
              <a:gd name="adj2" fmla="val -8333"/>
              <a:gd name="adj3" fmla="val 76707"/>
              <a:gd name="adj4" fmla="val -133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thread</a:t>
            </a:r>
          </a:p>
        </p:txBody>
      </p:sp>
      <p:pic>
        <p:nvPicPr>
          <p:cNvPr id="18" name="Graphique 17" descr="Processeur">
            <a:extLst>
              <a:ext uri="{FF2B5EF4-FFF2-40B4-BE49-F238E27FC236}">
                <a16:creationId xmlns:a16="http://schemas.microsoft.com/office/drawing/2014/main" id="{C50422AC-3B9A-4DBE-B4CF-5D7830A279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14506" y="2294722"/>
            <a:ext cx="457200" cy="457200"/>
          </a:xfrm>
          <a:prstGeom prst="rect">
            <a:avLst/>
          </a:prstGeom>
        </p:spPr>
      </p:pic>
      <p:pic>
        <p:nvPicPr>
          <p:cNvPr id="19" name="Graphique 18" descr="Processeur">
            <a:extLst>
              <a:ext uri="{FF2B5EF4-FFF2-40B4-BE49-F238E27FC236}">
                <a16:creationId xmlns:a16="http://schemas.microsoft.com/office/drawing/2014/main" id="{068DEFEC-9CF3-4C77-B319-170EA4267B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45084" y="4355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011" y="348440"/>
            <a:ext cx="8178751" cy="722341"/>
          </a:xfrm>
        </p:spPr>
        <p:txBody>
          <a:bodyPr>
            <a:normAutofit/>
          </a:bodyPr>
          <a:lstStyle/>
          <a:p>
            <a:r>
              <a:rPr lang="fr-FR" b="1" cap="small" dirty="0"/>
              <a:t>Application Spark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11</a:t>
            </a:fld>
            <a:endParaRPr lang="fr-FR" sz="1600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4787BA-B7E5-4813-8E00-13B51CC3298F}"/>
              </a:ext>
            </a:extLst>
          </p:cNvPr>
          <p:cNvSpPr txBox="1"/>
          <p:nvPr/>
        </p:nvSpPr>
        <p:spPr>
          <a:xfrm>
            <a:off x="898201" y="2274838"/>
            <a:ext cx="10514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Inclus une </a:t>
            </a:r>
            <a:r>
              <a:rPr lang="fr-FR" dirty="0" err="1"/>
              <a:t>SparkSession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SparkSession</a:t>
            </a:r>
            <a:r>
              <a:rPr lang="fr-FR" dirty="0"/>
              <a:t> : initialise un Spark Cluster (</a:t>
            </a:r>
            <a:r>
              <a:rPr lang="fr-FR" dirty="0" err="1"/>
              <a:t>eg</a:t>
            </a:r>
            <a:r>
              <a:rPr lang="fr-FR" dirty="0"/>
              <a:t> : driver + </a:t>
            </a:r>
            <a:r>
              <a:rPr lang="fr-FR" dirty="0" err="1"/>
              <a:t>executors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Configuration du Spark Cluster : par les arguments de la ligne de commande </a:t>
            </a:r>
            <a:r>
              <a:rPr lang="fr-FR" dirty="0" err="1"/>
              <a:t>spark-submit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S’exécute sur le Spark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8" name="Image 4">
            <a:extLst>
              <a:ext uri="{FF2B5EF4-FFF2-40B4-BE49-F238E27FC236}">
                <a16:creationId xmlns:a16="http://schemas.microsoft.com/office/drawing/2014/main" id="{517CA266-D2D6-4028-97B8-27AA896C1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9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011" y="348440"/>
            <a:ext cx="8178751" cy="722341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Spark Driver (Driver Process)</a:t>
            </a:r>
            <a:br>
              <a:rPr lang="fr-FR" b="1" cap="small" dirty="0"/>
            </a:br>
            <a:r>
              <a:rPr lang="fr-FR" sz="3600" b="1" cap="small" dirty="0" err="1"/>
              <a:t>SparkContext</a:t>
            </a:r>
            <a:r>
              <a:rPr lang="fr-FR" sz="3600" b="1" cap="small" dirty="0"/>
              <a:t> / </a:t>
            </a:r>
            <a:r>
              <a:rPr lang="fr-FR" sz="3600" b="1" cap="small" dirty="0" err="1"/>
              <a:t>SparkSession</a:t>
            </a:r>
            <a:r>
              <a:rPr lang="fr-FR" sz="3600" b="1" cap="small" dirty="0"/>
              <a:t> 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12</a:t>
            </a:fld>
            <a:endParaRPr lang="fr-FR" sz="1600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4787BA-B7E5-4813-8E00-13B51CC3298F}"/>
              </a:ext>
            </a:extLst>
          </p:cNvPr>
          <p:cNvSpPr txBox="1"/>
          <p:nvPr/>
        </p:nvSpPr>
        <p:spPr>
          <a:xfrm>
            <a:off x="1420660" y="1925053"/>
            <a:ext cx="10514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Lui-même un processus, installé sur un </a:t>
            </a:r>
            <a:r>
              <a:rPr lang="fr-FR" dirty="0" err="1"/>
              <a:t>worker</a:t>
            </a:r>
            <a:r>
              <a:rPr lang="fr-FR" dirty="0"/>
              <a:t> du cluster ou client (</a:t>
            </a:r>
            <a:r>
              <a:rPr lang="fr-FR" dirty="0" err="1"/>
              <a:t>gateway</a:t>
            </a:r>
            <a:r>
              <a:rPr lang="fr-FR" dirty="0"/>
              <a:t> machine)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Répartition des tâches entre les </a:t>
            </a:r>
            <a:r>
              <a:rPr lang="fr-FR" dirty="0" err="1"/>
              <a:t>executors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Exécute la méthode main des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Responsable de l’exécution de l’application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Architecture maître-esclave : Driver – Exécuteurs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Chargé de la configuration de l’application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Supervise l’état du cluster Spark : état et tâches des </a:t>
            </a:r>
            <a:r>
              <a:rPr lang="fr-FR" dirty="0" err="1"/>
              <a:t>executors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Interface avec le cluster manager pour le lancement des exécuteurs</a:t>
            </a:r>
          </a:p>
        </p:txBody>
      </p:sp>
      <p:pic>
        <p:nvPicPr>
          <p:cNvPr id="8" name="Image 4">
            <a:extLst>
              <a:ext uri="{FF2B5EF4-FFF2-40B4-BE49-F238E27FC236}">
                <a16:creationId xmlns:a16="http://schemas.microsoft.com/office/drawing/2014/main" id="{189789CE-88BE-4726-B443-1E32E767D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75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660" y="348440"/>
            <a:ext cx="9992208" cy="722341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Cluster Manager</a:t>
            </a:r>
            <a:br>
              <a:rPr lang="fr-FR" b="1" cap="small" dirty="0"/>
            </a:br>
            <a:r>
              <a:rPr lang="fr-FR" b="1" cap="small" dirty="0"/>
              <a:t>Standalone/Hadoop </a:t>
            </a:r>
            <a:r>
              <a:rPr lang="fr-FR" sz="3600" b="1" cap="small" dirty="0" err="1"/>
              <a:t>Yarn</a:t>
            </a:r>
            <a:r>
              <a:rPr lang="fr-FR" sz="3600" b="1" cap="small" dirty="0"/>
              <a:t>/Apache </a:t>
            </a:r>
            <a:r>
              <a:rPr lang="fr-FR" sz="3600" b="1" cap="small" dirty="0" err="1"/>
              <a:t>Mesos</a:t>
            </a:r>
            <a:r>
              <a:rPr lang="fr-FR" sz="3600" b="1" cap="small" dirty="0"/>
              <a:t>…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13</a:t>
            </a:fld>
            <a:endParaRPr lang="fr-FR" sz="1600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4787BA-B7E5-4813-8E00-13B51CC3298F}"/>
              </a:ext>
            </a:extLst>
          </p:cNvPr>
          <p:cNvSpPr txBox="1"/>
          <p:nvPr/>
        </p:nvSpPr>
        <p:spPr>
          <a:xfrm>
            <a:off x="1420659" y="1909011"/>
            <a:ext cx="10635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Responsable de l'allocation des ressources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Instancie les différents </a:t>
            </a:r>
            <a:r>
              <a:rPr lang="fr-FR" dirty="0" err="1"/>
              <a:t>workers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Arbitre entre les différentes applications concurrentes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Responsable de maintenir un cluster de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Possède son propre « driver » (master) et ses « </a:t>
            </a:r>
            <a:r>
              <a:rPr lang="fr-FR" dirty="0" err="1"/>
              <a:t>workers</a:t>
            </a:r>
            <a:r>
              <a:rPr lang="fr-FR" dirty="0"/>
              <a:t> », liés à des machines physiques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Maintient les processus des </a:t>
            </a:r>
            <a:r>
              <a:rPr lang="fr-FR" dirty="0" err="1"/>
              <a:t>executors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Initialise les </a:t>
            </a:r>
            <a:r>
              <a:rPr lang="fr-FR" dirty="0" err="1"/>
              <a:t>executors</a:t>
            </a:r>
            <a:r>
              <a:rPr lang="fr-FR" dirty="0"/>
              <a:t> sur requête du Spark Driver (ou de </a:t>
            </a:r>
            <a:r>
              <a:rPr lang="fr-FR" dirty="0" err="1"/>
              <a:t>SparkSession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Éteint les </a:t>
            </a:r>
            <a:r>
              <a:rPr lang="fr-FR" dirty="0" err="1"/>
              <a:t>executors</a:t>
            </a:r>
            <a:r>
              <a:rPr lang="fr-FR" dirty="0"/>
              <a:t> à la fin du processus Spark Driver.</a:t>
            </a:r>
          </a:p>
        </p:txBody>
      </p:sp>
      <p:pic>
        <p:nvPicPr>
          <p:cNvPr id="8" name="Image 4">
            <a:extLst>
              <a:ext uri="{FF2B5EF4-FFF2-40B4-BE49-F238E27FC236}">
                <a16:creationId xmlns:a16="http://schemas.microsoft.com/office/drawing/2014/main" id="{AE355220-8EE2-4DBD-AC23-0D742339B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4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1030" y="348440"/>
            <a:ext cx="4501837" cy="722341"/>
          </a:xfrm>
        </p:spPr>
        <p:txBody>
          <a:bodyPr>
            <a:normAutofit/>
          </a:bodyPr>
          <a:lstStyle/>
          <a:p>
            <a:r>
              <a:rPr lang="fr-FR" b="1" cap="small" dirty="0"/>
              <a:t>Spark </a:t>
            </a:r>
            <a:r>
              <a:rPr lang="fr-FR" b="1" cap="small" dirty="0" err="1"/>
              <a:t>Executors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14</a:t>
            </a:fld>
            <a:endParaRPr lang="fr-FR" sz="1600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4787BA-B7E5-4813-8E00-13B51CC3298F}"/>
              </a:ext>
            </a:extLst>
          </p:cNvPr>
          <p:cNvSpPr txBox="1"/>
          <p:nvPr/>
        </p:nvSpPr>
        <p:spPr>
          <a:xfrm>
            <a:off x="1420660" y="1909011"/>
            <a:ext cx="794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Process qui réalisent les tâches assignées par le Spark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Rapportent leur état et les résultats au Spark driver</a:t>
            </a:r>
          </a:p>
        </p:txBody>
      </p:sp>
      <p:pic>
        <p:nvPicPr>
          <p:cNvPr id="8" name="Image 4">
            <a:extLst>
              <a:ext uri="{FF2B5EF4-FFF2-40B4-BE49-F238E27FC236}">
                <a16:creationId xmlns:a16="http://schemas.microsoft.com/office/drawing/2014/main" id="{1F83CFDD-C81D-469C-BC71-4D32D48D0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7F589A-4396-4718-8FCA-9E82779E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53C516-2543-4628-86CC-3E74A237F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0288"/>
            <a:ext cx="12192000" cy="32374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B49F2B3-3211-4BB3-9708-EB179CF0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011" y="348440"/>
            <a:ext cx="8178751" cy="722341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D.A.G.</a:t>
            </a:r>
            <a:br>
              <a:rPr lang="fr-FR" b="1" cap="small" dirty="0"/>
            </a:br>
            <a:r>
              <a:rPr lang="fr-FR" sz="3600" b="1" cap="small" dirty="0"/>
              <a:t>Graphe Acyclique Orienté </a:t>
            </a:r>
            <a:endParaRPr lang="en-GB" b="1" cap="small" dirty="0"/>
          </a:p>
        </p:txBody>
      </p:sp>
      <p:pic>
        <p:nvPicPr>
          <p:cNvPr id="7" name="Image 4">
            <a:extLst>
              <a:ext uri="{FF2B5EF4-FFF2-40B4-BE49-F238E27FC236}">
                <a16:creationId xmlns:a16="http://schemas.microsoft.com/office/drawing/2014/main" id="{B299069F-86AE-4695-9456-A1FC8882D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18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221041-9538-44BF-83A4-FBC9385E6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922" y="5544465"/>
            <a:ext cx="10490200" cy="95567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Une étape est un ensemble de tâches réalisées en parallèles.</a:t>
            </a:r>
            <a:br>
              <a:rPr lang="fr-FR" dirty="0"/>
            </a:br>
            <a:r>
              <a:rPr lang="fr-FR" dirty="0"/>
              <a:t>1 tâche par partition.</a:t>
            </a:r>
          </a:p>
          <a:p>
            <a:r>
              <a:rPr lang="fr-FR" dirty="0"/>
              <a:t>Se termine lorsque l’on doit redistribuer les données (</a:t>
            </a:r>
            <a:r>
              <a:rPr lang="fr-FR" dirty="0" err="1"/>
              <a:t>Shuffle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E47B5C-C546-42C8-AC60-D548CFDD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16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D15003-2E67-4455-B5E5-DE9187F72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22" y="887803"/>
            <a:ext cx="10923167" cy="44863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35D0150-2F08-4B5C-A9C5-633C3FB43668}"/>
              </a:ext>
            </a:extLst>
          </p:cNvPr>
          <p:cNvSpPr txBox="1">
            <a:spLocks/>
          </p:cNvSpPr>
          <p:nvPr/>
        </p:nvSpPr>
        <p:spPr>
          <a:xfrm>
            <a:off x="6682489" y="45761"/>
            <a:ext cx="4501837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Étapes (Stages)</a:t>
            </a:r>
            <a:endParaRPr lang="en-GB" b="1" cap="smal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F8002A-B80D-49FA-9338-4898769AAB20}"/>
              </a:ext>
            </a:extLst>
          </p:cNvPr>
          <p:cNvSpPr/>
          <p:nvPr/>
        </p:nvSpPr>
        <p:spPr>
          <a:xfrm>
            <a:off x="1074821" y="4138863"/>
            <a:ext cx="465222" cy="46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Transfo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D2EA88-0121-421B-8AB3-E4DAEE530FA4}"/>
              </a:ext>
            </a:extLst>
          </p:cNvPr>
          <p:cNvSpPr/>
          <p:nvPr/>
        </p:nvSpPr>
        <p:spPr>
          <a:xfrm>
            <a:off x="2410974" y="4138862"/>
            <a:ext cx="465223" cy="4652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Shuffle</a:t>
            </a:r>
            <a:endParaRPr lang="fr-FR" sz="1000" dirty="0"/>
          </a:p>
        </p:txBody>
      </p:sp>
      <p:pic>
        <p:nvPicPr>
          <p:cNvPr id="6" name="Graphique 5" descr="Disque optique">
            <a:extLst>
              <a:ext uri="{FF2B5EF4-FFF2-40B4-BE49-F238E27FC236}">
                <a16:creationId xmlns:a16="http://schemas.microsoft.com/office/drawing/2014/main" id="{272E11DA-FD31-4825-9369-40F2479CB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1348" y="1817058"/>
            <a:ext cx="588791" cy="588791"/>
          </a:xfrm>
          <a:prstGeom prst="rect">
            <a:avLst/>
          </a:prstGeom>
        </p:spPr>
      </p:pic>
      <p:pic>
        <p:nvPicPr>
          <p:cNvPr id="11" name="Graphique 10" descr="Disque optique">
            <a:extLst>
              <a:ext uri="{FF2B5EF4-FFF2-40B4-BE49-F238E27FC236}">
                <a16:creationId xmlns:a16="http://schemas.microsoft.com/office/drawing/2014/main" id="{9C57AA18-BB5A-4517-A1D1-5F1FA029B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8304" y="3301185"/>
            <a:ext cx="588791" cy="588791"/>
          </a:xfrm>
          <a:prstGeom prst="rect">
            <a:avLst/>
          </a:prstGeom>
        </p:spPr>
      </p:pic>
      <p:pic>
        <p:nvPicPr>
          <p:cNvPr id="12" name="Graphique 11" descr="Disque optique">
            <a:extLst>
              <a:ext uri="{FF2B5EF4-FFF2-40B4-BE49-F238E27FC236}">
                <a16:creationId xmlns:a16="http://schemas.microsoft.com/office/drawing/2014/main" id="{FF073F80-CFF9-45B5-B4A3-0EC8A17E1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8304" y="4060337"/>
            <a:ext cx="588791" cy="5887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8516B2B-33E6-4926-8AD6-B8D40B5A2464}"/>
              </a:ext>
            </a:extLst>
          </p:cNvPr>
          <p:cNvSpPr/>
          <p:nvPr/>
        </p:nvSpPr>
        <p:spPr>
          <a:xfrm>
            <a:off x="1742897" y="4122121"/>
            <a:ext cx="465222" cy="46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Transfo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F8978E-A7B9-4130-87B9-9A62C272E3FB}"/>
              </a:ext>
            </a:extLst>
          </p:cNvPr>
          <p:cNvSpPr txBox="1"/>
          <p:nvPr/>
        </p:nvSpPr>
        <p:spPr>
          <a:xfrm>
            <a:off x="2308195" y="1225118"/>
            <a:ext cx="13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/ Stage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7964000-7FE8-4100-BD77-53E7A727C9D2}"/>
              </a:ext>
            </a:extLst>
          </p:cNvPr>
          <p:cNvSpPr txBox="1"/>
          <p:nvPr/>
        </p:nvSpPr>
        <p:spPr>
          <a:xfrm>
            <a:off x="2243462" y="1931765"/>
            <a:ext cx="13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/ </a:t>
            </a:r>
            <a:r>
              <a:rPr lang="fr-FR" dirty="0" err="1">
                <a:solidFill>
                  <a:schemeClr val="bg1"/>
                </a:solidFill>
              </a:rPr>
              <a:t>Task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01C5017-A38B-4101-BAE6-C32582B7FAB0}"/>
              </a:ext>
            </a:extLst>
          </p:cNvPr>
          <p:cNvSpPr txBox="1"/>
          <p:nvPr/>
        </p:nvSpPr>
        <p:spPr>
          <a:xfrm rot="16200000">
            <a:off x="-1876" y="2604732"/>
            <a:ext cx="13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Stage</a:t>
            </a:r>
          </a:p>
        </p:txBody>
      </p:sp>
    </p:spTree>
    <p:extLst>
      <p:ext uri="{BB962C8B-B14F-4D97-AF65-F5344CB8AC3E}">
        <p14:creationId xmlns:p14="http://schemas.microsoft.com/office/powerpoint/2010/main" val="353263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D0D201-5702-4404-A574-FE42E931D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126" y="5134670"/>
            <a:ext cx="10490200" cy="167756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1 job Spark = 1 action</a:t>
            </a:r>
          </a:p>
          <a:p>
            <a:r>
              <a:rPr lang="fr-FR" dirty="0"/>
              <a:t>1 application = 1 ou plusieurs jobs Spark </a:t>
            </a:r>
            <a:r>
              <a:rPr lang="fr-FR"/>
              <a:t>exécutés séquentiellement</a:t>
            </a:r>
            <a:endParaRPr lang="fr-FR" dirty="0"/>
          </a:p>
          <a:p>
            <a:r>
              <a:rPr lang="fr-FR" dirty="0"/>
              <a:t>Il se décompose en plusieurs étapes (stages), séparées par des </a:t>
            </a:r>
            <a:r>
              <a:rPr lang="fr-FR" dirty="0" err="1"/>
              <a:t>Shuffles</a:t>
            </a:r>
            <a:r>
              <a:rPr lang="fr-FR" dirty="0"/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0, 1 ou plusieurs transformations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1 action finale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EDA111-1803-4695-BFC2-C97AEEFB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322C1A-48E2-49BD-901A-73A0A9B5C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12" y="961732"/>
            <a:ext cx="10524814" cy="35781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81392A-D91C-4CBC-A1C3-DAC864B2B3C9}"/>
              </a:ext>
            </a:extLst>
          </p:cNvPr>
          <p:cNvSpPr txBox="1">
            <a:spLocks/>
          </p:cNvSpPr>
          <p:nvPr/>
        </p:nvSpPr>
        <p:spPr>
          <a:xfrm>
            <a:off x="6682489" y="45761"/>
            <a:ext cx="4501837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Job Spark</a:t>
            </a:r>
            <a:endParaRPr lang="en-GB" b="1" cap="small" dirty="0"/>
          </a:p>
        </p:txBody>
      </p:sp>
      <p:pic>
        <p:nvPicPr>
          <p:cNvPr id="7" name="Image 4">
            <a:extLst>
              <a:ext uri="{FF2B5EF4-FFF2-40B4-BE49-F238E27FC236}">
                <a16:creationId xmlns:a16="http://schemas.microsoft.com/office/drawing/2014/main" id="{67112011-25E3-49C1-9390-BB8ED2BB3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3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85828-B058-4F14-80D3-515FB1B2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753533"/>
            <a:ext cx="9390888" cy="2801935"/>
          </a:xfrm>
        </p:spPr>
        <p:txBody>
          <a:bodyPr/>
          <a:lstStyle/>
          <a:p>
            <a:r>
              <a:rPr lang="fr-FR" b="1" cap="small" dirty="0"/>
              <a:t>Partie 2.B</a:t>
            </a:r>
            <a:br>
              <a:rPr lang="fr-FR" b="1" cap="small" dirty="0"/>
            </a:br>
            <a:r>
              <a:rPr lang="fr-FR" cap="small" dirty="0">
                <a:solidFill>
                  <a:srgbClr val="FFFF00"/>
                </a:solidFill>
              </a:rPr>
              <a:t>Pré-traitements &amp;</a:t>
            </a:r>
            <a:br>
              <a:rPr lang="fr-FR" cap="small" dirty="0">
                <a:solidFill>
                  <a:srgbClr val="FFFF00"/>
                </a:solidFill>
              </a:rPr>
            </a:br>
            <a:r>
              <a:rPr lang="fr-FR" cap="small" dirty="0">
                <a:solidFill>
                  <a:srgbClr val="FFFF00"/>
                </a:solidFill>
              </a:rPr>
              <a:t>Réduction dimensionnelle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dirty="0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18</a:t>
            </a:fld>
            <a:endParaRPr lang="fr-FR" sz="1600" b="1" dirty="0"/>
          </a:p>
        </p:txBody>
      </p:sp>
      <p:pic>
        <p:nvPicPr>
          <p:cNvPr id="7" name="Image 4">
            <a:extLst>
              <a:ext uri="{FF2B5EF4-FFF2-40B4-BE49-F238E27FC236}">
                <a16:creationId xmlns:a16="http://schemas.microsoft.com/office/drawing/2014/main" id="{A288DACE-C86C-4D93-9A0D-DD8DEBFCB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D3139B4-C853-4216-897C-6902CF3D0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85" y="124782"/>
            <a:ext cx="1124626" cy="112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67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EDA111-1803-4695-BFC2-C97AEEFB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19</a:t>
            </a:fld>
            <a:endParaRPr lang="fr-F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81392A-D91C-4CBC-A1C3-DAC864B2B3C9}"/>
              </a:ext>
            </a:extLst>
          </p:cNvPr>
          <p:cNvSpPr txBox="1">
            <a:spLocks/>
          </p:cNvSpPr>
          <p:nvPr/>
        </p:nvSpPr>
        <p:spPr>
          <a:xfrm>
            <a:off x="6682489" y="45761"/>
            <a:ext cx="4501837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Code</a:t>
            </a:r>
            <a:endParaRPr lang="en-GB" b="1" cap="small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872729-A567-460D-8A4B-AAD51838B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888A57A-C059-406D-858C-18E88CEC4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5" y="165878"/>
            <a:ext cx="1124626" cy="1124626"/>
          </a:xfrm>
          <a:prstGeom prst="rect">
            <a:avLst/>
          </a:prstGeom>
        </p:spPr>
      </p:pic>
      <p:pic>
        <p:nvPicPr>
          <p:cNvPr id="7" name="Image 4">
            <a:extLst>
              <a:ext uri="{FF2B5EF4-FFF2-40B4-BE49-F238E27FC236}">
                <a16:creationId xmlns:a16="http://schemas.microsoft.com/office/drawing/2014/main" id="{2605F8C4-D358-4AD2-9898-A26B2281D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8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24BC0752-B172-4EE5-A09D-5C0E2C34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337" y="81996"/>
            <a:ext cx="6091487" cy="969252"/>
          </a:xfrm>
        </p:spPr>
        <p:txBody>
          <a:bodyPr>
            <a:normAutofit/>
          </a:bodyPr>
          <a:lstStyle/>
          <a:p>
            <a:r>
              <a:rPr lang="fr-FR" b="1" cap="small" dirty="0"/>
              <a:t>Plan de la Présentation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64858998-2BC5-43FE-8A6A-060A1D29EC33}"/>
              </a:ext>
            </a:extLst>
          </p:cNvPr>
          <p:cNvSpPr txBox="1">
            <a:spLocks/>
          </p:cNvSpPr>
          <p:nvPr/>
        </p:nvSpPr>
        <p:spPr>
          <a:xfrm>
            <a:off x="11368479" y="384060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2</a:t>
            </a:fld>
            <a:endParaRPr lang="fr-FR" sz="1600" b="1" dirty="0"/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45D3D39B-A735-48BE-AEBB-637DCB5F5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883264"/>
              </p:ext>
            </p:extLst>
          </p:nvPr>
        </p:nvGraphicFramePr>
        <p:xfrm>
          <a:off x="685799" y="1251285"/>
          <a:ext cx="10826015" cy="4966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 4">
            <a:extLst>
              <a:ext uri="{FF2B5EF4-FFF2-40B4-BE49-F238E27FC236}">
                <a16:creationId xmlns:a16="http://schemas.microsoft.com/office/drawing/2014/main" id="{C5CA977D-A765-40B9-BB54-17B639A9D4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86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EDA111-1803-4695-BFC2-C97AEEFB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20</a:t>
            </a:fld>
            <a:endParaRPr lang="fr-F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81392A-D91C-4CBC-A1C3-DAC864B2B3C9}"/>
              </a:ext>
            </a:extLst>
          </p:cNvPr>
          <p:cNvSpPr txBox="1">
            <a:spLocks/>
          </p:cNvSpPr>
          <p:nvPr/>
        </p:nvSpPr>
        <p:spPr>
          <a:xfrm>
            <a:off x="6682489" y="45761"/>
            <a:ext cx="4501837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Pré-traitements</a:t>
            </a:r>
            <a:endParaRPr lang="en-GB" b="1" cap="small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872729-A567-460D-8A4B-AAD51838B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000" y="1866191"/>
            <a:ext cx="10490200" cy="9556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Changement des noms des répertoires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Affectation des « labels » à partir des répertoires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888A57A-C059-406D-858C-18E88CEC4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5" y="124782"/>
            <a:ext cx="1124626" cy="1124626"/>
          </a:xfrm>
          <a:prstGeom prst="rect">
            <a:avLst/>
          </a:prstGeom>
        </p:spPr>
      </p:pic>
      <p:pic>
        <p:nvPicPr>
          <p:cNvPr id="7" name="Image 4">
            <a:extLst>
              <a:ext uri="{FF2B5EF4-FFF2-40B4-BE49-F238E27FC236}">
                <a16:creationId xmlns:a16="http://schemas.microsoft.com/office/drawing/2014/main" id="{F989897C-FAA1-470C-B39E-13625F7FF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30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1030" y="348440"/>
            <a:ext cx="4501837" cy="722341"/>
          </a:xfrm>
        </p:spPr>
        <p:txBody>
          <a:bodyPr>
            <a:normAutofit/>
          </a:bodyPr>
          <a:lstStyle/>
          <a:p>
            <a:r>
              <a:rPr lang="fr-FR" b="1" cap="small" dirty="0" err="1"/>
              <a:t>Explain</a:t>
            </a:r>
            <a:r>
              <a:rPr lang="fr-FR" b="1" cap="small" dirty="0"/>
              <a:t> Plan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21</a:t>
            </a:fld>
            <a:endParaRPr lang="fr-FR" sz="16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E51150-D191-41BB-AAC4-DF816D734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92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85828-B058-4F14-80D3-515FB1B2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753533"/>
            <a:ext cx="9390888" cy="2801935"/>
          </a:xfrm>
        </p:spPr>
        <p:txBody>
          <a:bodyPr/>
          <a:lstStyle/>
          <a:p>
            <a:r>
              <a:rPr lang="fr-FR" b="1" cap="small" dirty="0"/>
              <a:t>Partie 2.C</a:t>
            </a:r>
            <a:br>
              <a:rPr lang="fr-FR" b="1" cap="small" dirty="0"/>
            </a:br>
            <a:r>
              <a:rPr lang="fr-FR" cap="small" dirty="0">
                <a:solidFill>
                  <a:srgbClr val="FFFF00"/>
                </a:solidFill>
              </a:rPr>
              <a:t>Déploiement dans le Cloud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dirty="0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22</a:t>
            </a:fld>
            <a:endParaRPr lang="fr-FR" sz="1600" b="1" dirty="0"/>
          </a:p>
        </p:txBody>
      </p:sp>
      <p:pic>
        <p:nvPicPr>
          <p:cNvPr id="7" name="Image 4">
            <a:extLst>
              <a:ext uri="{FF2B5EF4-FFF2-40B4-BE49-F238E27FC236}">
                <a16:creationId xmlns:a16="http://schemas.microsoft.com/office/drawing/2014/main" id="{A288DACE-C86C-4D93-9A0D-DD8DEBFCB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  <p:pic>
        <p:nvPicPr>
          <p:cNvPr id="8" name="Image 4">
            <a:extLst>
              <a:ext uri="{FF2B5EF4-FFF2-40B4-BE49-F238E27FC236}">
                <a16:creationId xmlns:a16="http://schemas.microsoft.com/office/drawing/2014/main" id="{8F4FE110-9EC4-4A31-B0BA-2A8530880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1" y="118755"/>
            <a:ext cx="1563393" cy="117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80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658" y="348440"/>
            <a:ext cx="6029209" cy="1038571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Développement local / Déploiement en production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23</a:t>
            </a:fld>
            <a:endParaRPr lang="fr-FR" sz="1600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4787BA-B7E5-4813-8E00-13B51CC3298F}"/>
              </a:ext>
            </a:extLst>
          </p:cNvPr>
          <p:cNvSpPr txBox="1"/>
          <p:nvPr/>
        </p:nvSpPr>
        <p:spPr>
          <a:xfrm>
            <a:off x="1420659" y="1909011"/>
            <a:ext cx="9992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Configuration du cluster manager (local)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Accès sécurisé aux </a:t>
            </a:r>
            <a:r>
              <a:rPr lang="fr-FR" dirty="0" err="1"/>
              <a:t>bucket</a:t>
            </a:r>
            <a:r>
              <a:rPr lang="fr-FR" dirty="0"/>
              <a:t> S3, en lecture (données) et écriture (résultats)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8" name="Image 4">
            <a:extLst>
              <a:ext uri="{FF2B5EF4-FFF2-40B4-BE49-F238E27FC236}">
                <a16:creationId xmlns:a16="http://schemas.microsoft.com/office/drawing/2014/main" id="{E3B742EE-6D4E-4907-9305-E9FE74087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73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EDA111-1803-4695-BFC2-C97AEEFB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24</a:t>
            </a:fld>
            <a:endParaRPr lang="fr-F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81392A-D91C-4CBC-A1C3-DAC864B2B3C9}"/>
              </a:ext>
            </a:extLst>
          </p:cNvPr>
          <p:cNvSpPr txBox="1">
            <a:spLocks/>
          </p:cNvSpPr>
          <p:nvPr/>
        </p:nvSpPr>
        <p:spPr>
          <a:xfrm>
            <a:off x="6682489" y="45761"/>
            <a:ext cx="4501837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Hébergement Cloud</a:t>
            </a:r>
            <a:endParaRPr lang="en-GB" b="1" cap="small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D01734-E115-471A-8FF9-7C0AF7729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" y="118755"/>
            <a:ext cx="1563393" cy="1172545"/>
          </a:xfrm>
          <a:prstGeom prst="rect">
            <a:avLst/>
          </a:prstGeom>
        </p:spPr>
      </p:pic>
      <p:pic>
        <p:nvPicPr>
          <p:cNvPr id="21" name="Graphique 17" descr="Base de données">
            <a:extLst>
              <a:ext uri="{FF2B5EF4-FFF2-40B4-BE49-F238E27FC236}">
                <a16:creationId xmlns:a16="http://schemas.microsoft.com/office/drawing/2014/main" id="{564FCB8C-EF08-4B57-8063-8B5575869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5053" y="4216084"/>
            <a:ext cx="2030497" cy="203049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FB29563-0DE5-4501-BC28-0953CAD618A7}"/>
              </a:ext>
            </a:extLst>
          </p:cNvPr>
          <p:cNvGrpSpPr/>
          <p:nvPr/>
        </p:nvGrpSpPr>
        <p:grpSpPr>
          <a:xfrm>
            <a:off x="2070842" y="2192173"/>
            <a:ext cx="1773054" cy="1610530"/>
            <a:chOff x="1937278" y="1257224"/>
            <a:chExt cx="1773054" cy="1610530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2FC96317-42F8-4B58-AEDA-85734E5FE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72221" y="1257224"/>
              <a:ext cx="1714500" cy="1238250"/>
            </a:xfrm>
            <a:prstGeom prst="rect">
              <a:avLst/>
            </a:prstGeom>
          </p:spPr>
        </p:pic>
        <p:sp>
          <p:nvSpPr>
            <p:cNvPr id="22" name="Espace réservé du texte 2">
              <a:extLst>
                <a:ext uri="{FF2B5EF4-FFF2-40B4-BE49-F238E27FC236}">
                  <a16:creationId xmlns:a16="http://schemas.microsoft.com/office/drawing/2014/main" id="{701EC49C-9900-4DBF-995A-E59FDAEF5C67}"/>
                </a:ext>
              </a:extLst>
            </p:cNvPr>
            <p:cNvSpPr txBox="1">
              <a:spLocks/>
            </p:cNvSpPr>
            <p:nvPr/>
          </p:nvSpPr>
          <p:spPr>
            <a:xfrm>
              <a:off x="1937278" y="2461272"/>
              <a:ext cx="1773054" cy="4064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dirty="0"/>
                <a:t>Amazon S3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D3C7564-7F3E-480C-9805-52BE6854851D}"/>
              </a:ext>
            </a:extLst>
          </p:cNvPr>
          <p:cNvGrpSpPr/>
          <p:nvPr/>
        </p:nvGrpSpPr>
        <p:grpSpPr>
          <a:xfrm>
            <a:off x="6816053" y="1916137"/>
            <a:ext cx="2030497" cy="1886566"/>
            <a:chOff x="6664443" y="1211369"/>
            <a:chExt cx="2030497" cy="188656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4DAA6617-5347-4C3E-BA16-F7F9FDE8C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69384" y="1211369"/>
              <a:ext cx="1620617" cy="1560250"/>
            </a:xfrm>
            <a:prstGeom prst="rect">
              <a:avLst/>
            </a:prstGeom>
          </p:spPr>
        </p:pic>
        <p:sp>
          <p:nvSpPr>
            <p:cNvPr id="23" name="Espace réservé du texte 2">
              <a:extLst>
                <a:ext uri="{FF2B5EF4-FFF2-40B4-BE49-F238E27FC236}">
                  <a16:creationId xmlns:a16="http://schemas.microsoft.com/office/drawing/2014/main" id="{D546EA17-5B6F-4E8E-A579-B2B9C6B4D4E2}"/>
                </a:ext>
              </a:extLst>
            </p:cNvPr>
            <p:cNvSpPr txBox="1">
              <a:spLocks/>
            </p:cNvSpPr>
            <p:nvPr/>
          </p:nvSpPr>
          <p:spPr>
            <a:xfrm>
              <a:off x="6664443" y="2637574"/>
              <a:ext cx="2030497" cy="46036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dirty="0"/>
                <a:t>Amazon EMR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7576F5-F167-43E2-8AB6-DDC369543E55}"/>
              </a:ext>
            </a:extLst>
          </p:cNvPr>
          <p:cNvGrpSpPr/>
          <p:nvPr/>
        </p:nvGrpSpPr>
        <p:grpSpPr>
          <a:xfrm>
            <a:off x="4176542" y="1457319"/>
            <a:ext cx="2173380" cy="2345384"/>
            <a:chOff x="4096187" y="292190"/>
            <a:chExt cx="2173380" cy="2345384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066B8AAF-A400-4FFA-8C5F-236ACE8A3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96187" y="292190"/>
              <a:ext cx="2173380" cy="2173380"/>
            </a:xfrm>
            <a:prstGeom prst="rect">
              <a:avLst/>
            </a:prstGeom>
          </p:spPr>
        </p:pic>
        <p:sp>
          <p:nvSpPr>
            <p:cNvPr id="24" name="Espace réservé du texte 2">
              <a:extLst>
                <a:ext uri="{FF2B5EF4-FFF2-40B4-BE49-F238E27FC236}">
                  <a16:creationId xmlns:a16="http://schemas.microsoft.com/office/drawing/2014/main" id="{5B6AA325-ADCC-4D46-BFDE-9A6F9B34A3C7}"/>
                </a:ext>
              </a:extLst>
            </p:cNvPr>
            <p:cNvSpPr txBox="1">
              <a:spLocks/>
            </p:cNvSpPr>
            <p:nvPr/>
          </p:nvSpPr>
          <p:spPr>
            <a:xfrm>
              <a:off x="4167628" y="2177213"/>
              <a:ext cx="2030497" cy="46036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dirty="0"/>
                <a:t>Amazon IAM</a:t>
              </a:r>
            </a:p>
          </p:txBody>
        </p:sp>
      </p:grpSp>
      <p:pic>
        <p:nvPicPr>
          <p:cNvPr id="28" name="Graphique 17" descr="Processeur">
            <a:extLst>
              <a:ext uri="{FF2B5EF4-FFF2-40B4-BE49-F238E27FC236}">
                <a16:creationId xmlns:a16="http://schemas.microsoft.com/office/drawing/2014/main" id="{856C9807-AD17-421B-AA39-CAFD2708E9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41611" y="4150436"/>
            <a:ext cx="1900191" cy="1900191"/>
          </a:xfrm>
          <a:prstGeom prst="rect">
            <a:avLst/>
          </a:prstGeom>
        </p:spPr>
      </p:pic>
      <p:pic>
        <p:nvPicPr>
          <p:cNvPr id="29" name="Image 4">
            <a:extLst>
              <a:ext uri="{FF2B5EF4-FFF2-40B4-BE49-F238E27FC236}">
                <a16:creationId xmlns:a16="http://schemas.microsoft.com/office/drawing/2014/main" id="{5D162107-87EB-4138-BD01-7CCDE42F25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  <p:pic>
        <p:nvPicPr>
          <p:cNvPr id="30" name="Graphique 9" descr="Ordinateur">
            <a:extLst>
              <a:ext uri="{FF2B5EF4-FFF2-40B4-BE49-F238E27FC236}">
                <a16:creationId xmlns:a16="http://schemas.microsoft.com/office/drawing/2014/main" id="{2343F062-3E27-4049-B734-B3583FD63BA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64835"/>
          <a:stretch/>
        </p:blipFill>
        <p:spPr>
          <a:xfrm>
            <a:off x="7317154" y="3630699"/>
            <a:ext cx="991533" cy="281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62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948FF-8E89-4CE2-91CB-825EF6FD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C05802-A78D-4ABA-ADD8-AE674E3A7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BC7B89-B753-4252-AD89-CCCFC387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25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870F9A1-7ED9-43B7-8E43-16ACE948C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80" y="0"/>
            <a:ext cx="5783239" cy="6858000"/>
          </a:xfrm>
          <a:prstGeom prst="rect">
            <a:avLst/>
          </a:prstGeom>
        </p:spPr>
      </p:pic>
      <p:pic>
        <p:nvPicPr>
          <p:cNvPr id="7" name="Image 4">
            <a:extLst>
              <a:ext uri="{FF2B5EF4-FFF2-40B4-BE49-F238E27FC236}">
                <a16:creationId xmlns:a16="http://schemas.microsoft.com/office/drawing/2014/main" id="{04AC9A7D-9817-4327-8A15-E1DF7139E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9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6808B-9008-4244-A005-1C2456FA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EDB446-F7AB-47A7-A7CE-CCFFE9812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8B469D-19DA-4481-A4DB-D4EC037B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26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BB93D7E-2471-4BB3-A949-4EFA744F0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7" y="85258"/>
            <a:ext cx="9612066" cy="334374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C059532-2216-48FC-A404-E42497C37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00" y="3510736"/>
            <a:ext cx="5292737" cy="334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66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EDA111-1803-4695-BFC2-C97AEEFB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27</a:t>
            </a:fld>
            <a:endParaRPr lang="fr-F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81392A-D91C-4CBC-A1C3-DAC864B2B3C9}"/>
              </a:ext>
            </a:extLst>
          </p:cNvPr>
          <p:cNvSpPr txBox="1">
            <a:spLocks/>
          </p:cNvSpPr>
          <p:nvPr/>
        </p:nvSpPr>
        <p:spPr>
          <a:xfrm>
            <a:off x="6682489" y="45761"/>
            <a:ext cx="4501837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Configuration Logiciels</a:t>
            </a:r>
          </a:p>
          <a:p>
            <a:r>
              <a:rPr lang="fr-FR" b="1" cap="small" dirty="0"/>
              <a:t>+ Bootsrap.sh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8C9BFB-A6A7-458A-8525-5E6B44EB01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" name="Image 4">
            <a:extLst>
              <a:ext uri="{FF2B5EF4-FFF2-40B4-BE49-F238E27FC236}">
                <a16:creationId xmlns:a16="http://schemas.microsoft.com/office/drawing/2014/main" id="{0666F5B1-1837-4E3D-BB47-6189BF2FF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8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28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151378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433D88C9-83D9-4647-B03E-5C5DB891B1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64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EDA111-1803-4695-BFC2-C97AEEFB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29</a:t>
            </a:fld>
            <a:endParaRPr lang="fr-F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81392A-D91C-4CBC-A1C3-DAC864B2B3C9}"/>
              </a:ext>
            </a:extLst>
          </p:cNvPr>
          <p:cNvSpPr txBox="1">
            <a:spLocks/>
          </p:cNvSpPr>
          <p:nvPr/>
        </p:nvSpPr>
        <p:spPr>
          <a:xfrm>
            <a:off x="6682489" y="45761"/>
            <a:ext cx="4501837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Partitions</a:t>
            </a:r>
            <a:endParaRPr lang="en-GB" b="1" cap="small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872729-A567-460D-8A4B-AAD51838B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Optimisation du nombre de partitions</a:t>
            </a:r>
            <a:br>
              <a:rPr lang="fr-FR" dirty="0"/>
            </a:br>
            <a:r>
              <a:rPr lang="fr-FR" dirty="0"/>
              <a:t>Ajustement dynamique (formule)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3C6873-CF62-447C-826E-9DA7F4C5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5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3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5035842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94D8BE72-E656-44B0-ACA7-054075A6FE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74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EDA111-1803-4695-BFC2-C97AEEFB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30</a:t>
            </a:fld>
            <a:endParaRPr lang="fr-F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81392A-D91C-4CBC-A1C3-DAC864B2B3C9}"/>
              </a:ext>
            </a:extLst>
          </p:cNvPr>
          <p:cNvSpPr txBox="1">
            <a:spLocks/>
          </p:cNvSpPr>
          <p:nvPr/>
        </p:nvSpPr>
        <p:spPr>
          <a:xfrm>
            <a:off x="6682489" y="45761"/>
            <a:ext cx="4501837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Elasticité du cluster</a:t>
            </a:r>
            <a:endParaRPr lang="en-GB" b="1" cap="small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872729-A567-460D-8A4B-AAD51838B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Ajustement automatique de la taille du cluster à la charge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3C6873-CF62-447C-826E-9DA7F4C5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27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EDA111-1803-4695-BFC2-C97AEEFB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31</a:t>
            </a:fld>
            <a:endParaRPr lang="fr-F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81392A-D91C-4CBC-A1C3-DAC864B2B3C9}"/>
              </a:ext>
            </a:extLst>
          </p:cNvPr>
          <p:cNvSpPr txBox="1">
            <a:spLocks/>
          </p:cNvSpPr>
          <p:nvPr/>
        </p:nvSpPr>
        <p:spPr>
          <a:xfrm>
            <a:off x="6682489" y="45761"/>
            <a:ext cx="4501837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Profilage</a:t>
            </a:r>
          </a:p>
          <a:p>
            <a:r>
              <a:rPr lang="en-GB" b="1" cap="small" dirty="0"/>
              <a:t>&amp; Optimisation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7F1AC47-B2D9-4E34-99DD-5DB97DB7EF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algn="l"/>
            <a:r>
              <a:rPr lang="fr-FR" dirty="0"/>
              <a:t>Récapitulons les points à vérifier pour optimiser une application :</a:t>
            </a:r>
          </a:p>
          <a:p>
            <a:pPr algn="l"/>
            <a:r>
              <a:rPr lang="fr-FR" b="1" dirty="0"/>
              <a:t>Stockez en cache les données quand c'est nécessaire</a:t>
            </a:r>
            <a:endParaRPr lang="fr-FR" dirty="0"/>
          </a:p>
          <a:p>
            <a:pPr algn="l"/>
            <a:r>
              <a:rPr lang="fr-FR" b="1" dirty="0"/>
              <a:t>Utilisez les bonnes structures de données</a:t>
            </a:r>
            <a:endParaRPr lang="fr-FR" dirty="0"/>
          </a:p>
          <a:p>
            <a:pPr algn="l"/>
            <a:r>
              <a:rPr lang="fr-FR" b="1" dirty="0"/>
              <a:t>Ajustez le nombre de partitions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C791C4-5F14-4FDA-8439-D19FC0DAB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1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EDA111-1803-4695-BFC2-C97AEEFB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32</a:t>
            </a:fld>
            <a:endParaRPr lang="fr-F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81392A-D91C-4CBC-A1C3-DAC864B2B3C9}"/>
              </a:ext>
            </a:extLst>
          </p:cNvPr>
          <p:cNvSpPr txBox="1">
            <a:spLocks/>
          </p:cNvSpPr>
          <p:nvPr/>
        </p:nvSpPr>
        <p:spPr>
          <a:xfrm>
            <a:off x="6682489" y="45761"/>
            <a:ext cx="4501837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Modèle</a:t>
            </a:r>
            <a:endParaRPr lang="en-GB" b="1" cap="small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7F1AC47-B2D9-4E34-99DD-5DB97DB7E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1654139"/>
            <a:ext cx="10490200" cy="2943261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Finir le traitement des données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Reconnaissance des fruits en ajoutant un classificateur final (couches denses)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C791C4-5F14-4FDA-8439-D19FC0DAB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66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33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182901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que 4" descr="Questions">
            <a:extLst>
              <a:ext uri="{FF2B5EF4-FFF2-40B4-BE49-F238E27FC236}">
                <a16:creationId xmlns:a16="http://schemas.microsoft.com/office/drawing/2014/main" id="{BB1161D6-DFD6-458C-BF4D-0EB7D4D5B9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385" y="165878"/>
            <a:ext cx="914400" cy="914400"/>
          </a:xfrm>
          <a:prstGeom prst="rect">
            <a:avLst/>
          </a:prstGeom>
        </p:spPr>
      </p:pic>
      <p:pic>
        <p:nvPicPr>
          <p:cNvPr id="7" name="Image 4">
            <a:extLst>
              <a:ext uri="{FF2B5EF4-FFF2-40B4-BE49-F238E27FC236}">
                <a16:creationId xmlns:a16="http://schemas.microsoft.com/office/drawing/2014/main" id="{36D34CE7-79E6-40CE-A03C-6374C72E18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95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BE58-2168-473C-B291-2AD6719F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616" y="2556768"/>
            <a:ext cx="6002044" cy="1131864"/>
          </a:xfrm>
        </p:spPr>
        <p:txBody>
          <a:bodyPr/>
          <a:lstStyle/>
          <a:p>
            <a:r>
              <a:rPr lang="fr-FR" b="1" cap="small" dirty="0"/>
              <a:t>Merci </a:t>
            </a:r>
            <a:r>
              <a:rPr lang="fr-FR" cap="small" dirty="0"/>
              <a:t>de votre attention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3D1D1AB8-7851-4721-BE32-CE6F1CBEFB5E}"/>
              </a:ext>
            </a:extLst>
          </p:cNvPr>
          <p:cNvSpPr txBox="1">
            <a:spLocks/>
          </p:cNvSpPr>
          <p:nvPr/>
        </p:nvSpPr>
        <p:spPr>
          <a:xfrm>
            <a:off x="11412867" y="165878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34</a:t>
            </a:fld>
            <a:endParaRPr lang="fr-FR" sz="1600" b="1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34656268-E4FE-45F9-ABCA-D981B97EC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95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35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893794"/>
              </p:ext>
            </p:extLst>
          </p:nvPr>
        </p:nvGraphicFramePr>
        <p:xfrm>
          <a:off x="442762" y="1297004"/>
          <a:ext cx="11425187" cy="468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3EB9A767-6DB0-460D-AF05-7F8AAD415B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16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36</a:t>
            </a:fld>
            <a:endParaRPr lang="fr-FR" sz="1600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C750EF-DC89-4541-AA31-629908867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4" y="0"/>
            <a:ext cx="10683931" cy="68587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509" y="-12731"/>
            <a:ext cx="9363456" cy="722341"/>
          </a:xfrm>
        </p:spPr>
        <p:txBody>
          <a:bodyPr/>
          <a:lstStyle/>
          <a:p>
            <a:r>
              <a:rPr lang="fr-FR" b="1" cap="small" dirty="0">
                <a:solidFill>
                  <a:schemeClr val="bg1"/>
                </a:solidFill>
              </a:rPr>
              <a:t>Données initiales</a:t>
            </a:r>
            <a:endParaRPr lang="en-GB" b="1" cap="small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hlinkClick r:id="rId3"/>
            <a:extLst>
              <a:ext uri="{FF2B5EF4-FFF2-40B4-BE49-F238E27FC236}">
                <a16:creationId xmlns:a16="http://schemas.microsoft.com/office/drawing/2014/main" id="{3E4DB75D-CD45-47D9-B8BA-930E11261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32" y="178607"/>
            <a:ext cx="912812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77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97" y="-12731"/>
            <a:ext cx="9363456" cy="722341"/>
          </a:xfrm>
        </p:spPr>
        <p:txBody>
          <a:bodyPr/>
          <a:lstStyle/>
          <a:p>
            <a:r>
              <a:rPr lang="fr-FR" b="1" cap="small" dirty="0"/>
              <a:t>Préparation des Données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37</a:t>
            </a:fld>
            <a:endParaRPr lang="fr-FR" sz="16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6C9B71-E79A-49E9-80C2-4AEA3A1A1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4" y="1091952"/>
            <a:ext cx="5282927" cy="5131293"/>
          </a:xfrm>
          <a:prstGeom prst="rect">
            <a:avLst/>
          </a:prstGeom>
        </p:spPr>
      </p:pic>
      <p:sp>
        <p:nvSpPr>
          <p:cNvPr id="8" name="ZoneTexte 3">
            <a:extLst>
              <a:ext uri="{FF2B5EF4-FFF2-40B4-BE49-F238E27FC236}">
                <a16:creationId xmlns:a16="http://schemas.microsoft.com/office/drawing/2014/main" id="{9AF4D39F-861C-4682-BF86-4666BA9E3D4E}"/>
              </a:ext>
            </a:extLst>
          </p:cNvPr>
          <p:cNvSpPr txBox="1"/>
          <p:nvPr/>
        </p:nvSpPr>
        <p:spPr>
          <a:xfrm>
            <a:off x="5706121" y="1091952"/>
            <a:ext cx="6350493" cy="1292662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Kernels </a:t>
            </a:r>
            <a:r>
              <a:rPr lang="fr-FR" sz="2400" b="1" dirty="0" err="1"/>
              <a:t>Kaggle</a:t>
            </a:r>
            <a:r>
              <a:rPr lang="fr-FR" sz="2400" dirty="0"/>
              <a:t> de</a:t>
            </a:r>
            <a:r>
              <a:rPr lang="fr-FR" sz="2400" b="1" dirty="0"/>
              <a:t> </a:t>
            </a:r>
            <a:r>
              <a:rPr lang="fr-FR" sz="2400" dirty="0"/>
              <a:t>Will </a:t>
            </a:r>
            <a:r>
              <a:rPr lang="fr-FR" sz="2400" dirty="0" err="1"/>
              <a:t>Koehrsen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en-US" i="1" dirty="0"/>
              <a:t>Introduction to Manual Feature Engineering</a:t>
            </a: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en-US" i="1" dirty="0"/>
              <a:t>Introduction to Manual Feature Engineering P2</a:t>
            </a: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fr-FR" i="1" dirty="0" err="1"/>
              <a:t>Feature</a:t>
            </a:r>
            <a:r>
              <a:rPr lang="fr-FR" i="1" dirty="0"/>
              <a:t> </a:t>
            </a:r>
            <a:r>
              <a:rPr lang="fr-FR" i="1" dirty="0" err="1"/>
              <a:t>Selection</a:t>
            </a:r>
            <a:endParaRPr lang="fr-FR" i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5A1565F-4345-4EE2-B8BD-E4244150E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" y="0"/>
            <a:ext cx="1283161" cy="513264"/>
          </a:xfrm>
          <a:prstGeom prst="rect">
            <a:avLst/>
          </a:prstGeom>
        </p:spPr>
      </p:pic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D8E42004-D009-467C-ADC8-2C1E184342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495216"/>
              </p:ext>
            </p:extLst>
          </p:nvPr>
        </p:nvGraphicFramePr>
        <p:xfrm>
          <a:off x="5706122" y="2552246"/>
          <a:ext cx="6350492" cy="367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CC059500-313E-48EA-A43C-A7B79EC51B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68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97" y="-12731"/>
            <a:ext cx="9363456" cy="722341"/>
          </a:xfrm>
        </p:spPr>
        <p:txBody>
          <a:bodyPr/>
          <a:lstStyle/>
          <a:p>
            <a:r>
              <a:rPr lang="fr-FR" b="1" cap="small" dirty="0"/>
              <a:t>Équilibrage des classes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38</a:t>
            </a:fld>
            <a:endParaRPr lang="fr-FR" sz="16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E39C18-FA20-4E3D-BA2A-5DC3964A6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0" y="991027"/>
            <a:ext cx="12165460" cy="5213768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  <p:sp>
        <p:nvSpPr>
          <p:cNvPr id="8" name="ZoneTexte 3">
            <a:extLst>
              <a:ext uri="{FF2B5EF4-FFF2-40B4-BE49-F238E27FC236}">
                <a16:creationId xmlns:a16="http://schemas.microsoft.com/office/drawing/2014/main" id="{708EF8E3-90E8-4BDA-B993-EBC625823D65}"/>
              </a:ext>
            </a:extLst>
          </p:cNvPr>
          <p:cNvSpPr txBox="1"/>
          <p:nvPr/>
        </p:nvSpPr>
        <p:spPr>
          <a:xfrm>
            <a:off x="-4862" y="6325380"/>
            <a:ext cx="5933052" cy="40011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err="1"/>
              <a:t>Accuracy</a:t>
            </a:r>
            <a:r>
              <a:rPr lang="fr-FR" sz="2000" dirty="0"/>
              <a:t> : non-pertinente (modèle naïf &gt;90%)</a:t>
            </a: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B911A5FB-39F7-4476-BFC8-AAECB205279F}"/>
              </a:ext>
            </a:extLst>
          </p:cNvPr>
          <p:cNvSpPr txBox="1"/>
          <p:nvPr/>
        </p:nvSpPr>
        <p:spPr>
          <a:xfrm>
            <a:off x="6263811" y="6325380"/>
            <a:ext cx="5928189" cy="40011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Ré-équilibrage</a:t>
            </a:r>
            <a:r>
              <a:rPr lang="en-GB" sz="2000" dirty="0"/>
              <a:t> : </a:t>
            </a:r>
            <a:r>
              <a:rPr lang="en-GB" sz="2000" i="1" dirty="0"/>
              <a:t>d</a:t>
            </a:r>
            <a:r>
              <a:rPr lang="fr-FR" sz="2000" i="1" dirty="0" err="1"/>
              <a:t>ownsampling</a:t>
            </a:r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1469477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FDB3700-8155-4A6F-9C7A-9AD1A5D51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83" y="1018903"/>
            <a:ext cx="10826671" cy="29556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701" y="231220"/>
            <a:ext cx="9363456" cy="722341"/>
          </a:xfrm>
        </p:spPr>
        <p:txBody>
          <a:bodyPr/>
          <a:lstStyle/>
          <a:p>
            <a:r>
              <a:rPr lang="fr-FR" b="1" cap="small" dirty="0"/>
              <a:t>Métrique « métier »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39</a:t>
            </a:fld>
            <a:endParaRPr lang="fr-FR" sz="1600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DE0A440-0B73-457F-8C64-050968599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9F6FC63-1D1D-4967-8BAF-1A048984E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096" y="2419711"/>
            <a:ext cx="5057785" cy="3342913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922D9D9-7305-4E49-BE24-98B350BA1B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60" y="4068804"/>
            <a:ext cx="3277359" cy="2731133"/>
          </a:xfrm>
          <a:prstGeom prst="rect">
            <a:avLst/>
          </a:prstGeom>
          <a:ln w="60325">
            <a:solidFill>
              <a:schemeClr val="bg1"/>
            </a:soli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36E309D-8F32-40B9-A588-BA9A67766C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13" y="-60361"/>
            <a:ext cx="1182727" cy="118272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10AD87A-1E00-4237-B10D-42762C7C8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4" y="4538895"/>
            <a:ext cx="1590897" cy="895475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1692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416" y="-12731"/>
            <a:ext cx="4501837" cy="722341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Contexte &amp; Mission</a:t>
            </a:r>
            <a:endParaRPr lang="en-GB" b="1" cap="smal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442C-B3A0-4638-B622-291C64F6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030" y="1496850"/>
            <a:ext cx="10003111" cy="1792526"/>
          </a:xfrm>
        </p:spPr>
        <p:txBody>
          <a:bodyPr>
            <a:normAutofit/>
          </a:bodyPr>
          <a:lstStyle/>
          <a:p>
            <a:pPr lvl="1">
              <a:buFont typeface="Symbol" panose="05050102010706020507" pitchFamily="18" charset="2"/>
              <a:buChar char="Þ"/>
            </a:pPr>
            <a:endParaRPr lang="fr-FR" sz="2600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fr-FR" sz="2400" dirty="0"/>
              <a:t> start-up de l’</a:t>
            </a:r>
            <a:r>
              <a:rPr lang="fr-FR" sz="2400" dirty="0" err="1"/>
              <a:t>Agritech</a:t>
            </a:r>
            <a:endParaRPr lang="fr-FR" sz="2400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application de </a:t>
            </a:r>
            <a:r>
              <a:rPr lang="fr-FR" sz="2400" b="1" dirty="0">
                <a:solidFill>
                  <a:srgbClr val="FFFF00"/>
                </a:solidFill>
              </a:rPr>
              <a:t>reconnaissance d’images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b="1" dirty="0">
                <a:solidFill>
                  <a:srgbClr val="FFFF00"/>
                </a:solidFill>
              </a:rPr>
              <a:t>croissance rapide </a:t>
            </a:r>
            <a:r>
              <a:rPr lang="fr-FR" sz="2400" dirty="0">
                <a:solidFill>
                  <a:schemeClr val="tx1"/>
                </a:solidFill>
              </a:rPr>
              <a:t>des volumes de données</a:t>
            </a:r>
            <a:endParaRPr lang="fr-FR" sz="2600" dirty="0"/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4</a:t>
            </a:fld>
            <a:endParaRPr lang="fr-FR" sz="1600" b="1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2AE1507-D6AC-45E7-8492-397B4CA37FAD}"/>
              </a:ext>
            </a:extLst>
          </p:cNvPr>
          <p:cNvSpPr txBox="1">
            <a:spLocks/>
          </p:cNvSpPr>
          <p:nvPr/>
        </p:nvSpPr>
        <p:spPr>
          <a:xfrm>
            <a:off x="1836986" y="4051185"/>
            <a:ext cx="9711267" cy="195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sz="2400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b="1" dirty="0">
                <a:solidFill>
                  <a:srgbClr val="FFFF00"/>
                </a:solidFill>
              </a:rPr>
              <a:t>prétraitements</a:t>
            </a:r>
            <a:r>
              <a:rPr lang="fr-FR" sz="2400" dirty="0">
                <a:solidFill>
                  <a:schemeClr val="tx1"/>
                </a:solidFill>
              </a:rPr>
              <a:t> &amp; </a:t>
            </a:r>
            <a:r>
              <a:rPr lang="fr-FR" sz="2400" b="1" dirty="0">
                <a:solidFill>
                  <a:srgbClr val="FFFF00"/>
                </a:solidFill>
              </a:rPr>
              <a:t>réduction dimensionnelle</a:t>
            </a:r>
            <a:endParaRPr lang="fr-FR" sz="2400" dirty="0">
              <a:solidFill>
                <a:srgbClr val="FFFF00"/>
              </a:solidFill>
            </a:endParaRP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b="1" dirty="0">
                <a:solidFill>
                  <a:srgbClr val="FFFF00"/>
                </a:solidFill>
              </a:rPr>
              <a:t>élasticité</a:t>
            </a:r>
            <a:r>
              <a:rPr lang="fr-FR" sz="2400" dirty="0">
                <a:solidFill>
                  <a:schemeClr val="tx1"/>
                </a:solidFill>
              </a:rPr>
              <a:t> du cluster de traitement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b="1" dirty="0">
                <a:solidFill>
                  <a:srgbClr val="FFFF00"/>
                </a:solidFill>
              </a:rPr>
              <a:t>accessibilité</a:t>
            </a:r>
            <a:r>
              <a:rPr lang="fr-FR" sz="2400" dirty="0">
                <a:solidFill>
                  <a:schemeClr val="tx1"/>
                </a:solidFill>
              </a:rPr>
              <a:t> des données et résultats dans le </a:t>
            </a:r>
            <a:r>
              <a:rPr lang="fr-FR" sz="2400" i="1" dirty="0">
                <a:solidFill>
                  <a:schemeClr val="tx1"/>
                </a:solidFill>
              </a:rPr>
              <a:t>cloud</a:t>
            </a:r>
            <a:endParaRPr lang="fr-FR" sz="2400" b="1" i="1" dirty="0">
              <a:solidFill>
                <a:srgbClr val="FFFF00"/>
              </a:solidFill>
            </a:endParaRPr>
          </a:p>
        </p:txBody>
      </p:sp>
      <p:pic>
        <p:nvPicPr>
          <p:cNvPr id="12" name="Image 4">
            <a:extLst>
              <a:ext uri="{FF2B5EF4-FFF2-40B4-BE49-F238E27FC236}">
                <a16:creationId xmlns:a16="http://schemas.microsoft.com/office/drawing/2014/main" id="{42233EB9-403F-4B2B-8727-0CE8D4E84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501A2C-06B6-4C53-85B1-6F3717DE56E1}"/>
              </a:ext>
            </a:extLst>
          </p:cNvPr>
          <p:cNvSpPr/>
          <p:nvPr/>
        </p:nvSpPr>
        <p:spPr>
          <a:xfrm>
            <a:off x="1942308" y="3850589"/>
            <a:ext cx="10003111" cy="492443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rgbClr val="FFFF00"/>
                </a:solidFill>
              </a:rPr>
              <a:t>Déploiement </a:t>
            </a:r>
            <a:r>
              <a:rPr lang="fr-FR" sz="2400" dirty="0"/>
              <a:t>d’un environnement « Big Data »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75673E-3C25-4963-A82E-478902BB5530}"/>
              </a:ext>
            </a:extLst>
          </p:cNvPr>
          <p:cNvSpPr/>
          <p:nvPr/>
        </p:nvSpPr>
        <p:spPr>
          <a:xfrm>
            <a:off x="339047" y="1272108"/>
            <a:ext cx="10003111" cy="492443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600" dirty="0">
                <a:solidFill>
                  <a:schemeClr val="tx1"/>
                </a:solidFill>
              </a:rPr>
              <a:t>L’entreprise : </a:t>
            </a:r>
            <a:r>
              <a:rPr lang="fr-FR" sz="2600" b="1" i="1" dirty="0">
                <a:solidFill>
                  <a:srgbClr val="FFFF00"/>
                </a:solidFill>
              </a:rPr>
              <a:t>Fruits !</a:t>
            </a: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3576308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11" y="348440"/>
            <a:ext cx="9363456" cy="722341"/>
          </a:xfrm>
        </p:spPr>
        <p:txBody>
          <a:bodyPr>
            <a:normAutofit/>
          </a:bodyPr>
          <a:lstStyle/>
          <a:p>
            <a:r>
              <a:rPr lang="fr-FR" b="1" cap="small" dirty="0"/>
              <a:t>Sélection du Modèle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40</a:t>
            </a:fld>
            <a:endParaRPr lang="fr-FR" sz="1600" b="1" dirty="0"/>
          </a:p>
        </p:txBody>
      </p:sp>
      <p:pic>
        <p:nvPicPr>
          <p:cNvPr id="8" name="Graphique 7" descr="Robot">
            <a:extLst>
              <a:ext uri="{FF2B5EF4-FFF2-40B4-BE49-F238E27FC236}">
                <a16:creationId xmlns:a16="http://schemas.microsoft.com/office/drawing/2014/main" id="{2E182F66-E44E-4E7A-905D-D3A8CB69B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385" y="165878"/>
            <a:ext cx="1146731" cy="1146731"/>
          </a:xfrm>
          <a:prstGeom prst="rect">
            <a:avLst/>
          </a:prstGeom>
        </p:spPr>
      </p:pic>
      <p:sp>
        <p:nvSpPr>
          <p:cNvPr id="3" name="Organigramme : Disque magnétique 2">
            <a:extLst>
              <a:ext uri="{FF2B5EF4-FFF2-40B4-BE49-F238E27FC236}">
                <a16:creationId xmlns:a16="http://schemas.microsoft.com/office/drawing/2014/main" id="{169CE832-A455-4FD7-8B5B-8197F5013D30}"/>
              </a:ext>
            </a:extLst>
          </p:cNvPr>
          <p:cNvSpPr/>
          <p:nvPr/>
        </p:nvSpPr>
        <p:spPr>
          <a:xfrm>
            <a:off x="837603" y="2782291"/>
            <a:ext cx="1472665" cy="1222409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train</a:t>
            </a:r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ADC6FD53-09FE-4F03-B372-0BC4A999AB0C}"/>
              </a:ext>
            </a:extLst>
          </p:cNvPr>
          <p:cNvSpPr/>
          <p:nvPr/>
        </p:nvSpPr>
        <p:spPr>
          <a:xfrm>
            <a:off x="2784313" y="1339899"/>
            <a:ext cx="1472665" cy="1049154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X_fit</a:t>
            </a:r>
            <a:endParaRPr lang="fr-FR" dirty="0"/>
          </a:p>
        </p:txBody>
      </p:sp>
      <p:sp>
        <p:nvSpPr>
          <p:cNvPr id="18" name="Organigramme : Disque magnétique 17">
            <a:extLst>
              <a:ext uri="{FF2B5EF4-FFF2-40B4-BE49-F238E27FC236}">
                <a16:creationId xmlns:a16="http://schemas.microsoft.com/office/drawing/2014/main" id="{6033FF4F-4318-4AE0-8BFE-7C49BDFC73A3}"/>
              </a:ext>
            </a:extLst>
          </p:cNvPr>
          <p:cNvSpPr/>
          <p:nvPr/>
        </p:nvSpPr>
        <p:spPr>
          <a:xfrm>
            <a:off x="2784313" y="5102174"/>
            <a:ext cx="1472665" cy="470032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X_eval</a:t>
            </a:r>
            <a:endParaRPr lang="fr-FR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317D3D7-CE1D-4C83-804F-CEA1D84BA734}"/>
              </a:ext>
            </a:extLst>
          </p:cNvPr>
          <p:cNvSpPr/>
          <p:nvPr/>
        </p:nvSpPr>
        <p:spPr>
          <a:xfrm>
            <a:off x="8240170" y="1253343"/>
            <a:ext cx="1800513" cy="7793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Preprocess</a:t>
            </a:r>
            <a:endParaRPr lang="fr-FR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91168C3-BC9C-42DF-A8CE-6482D5B6916B}"/>
              </a:ext>
            </a:extLst>
          </p:cNvPr>
          <p:cNvSpPr/>
          <p:nvPr/>
        </p:nvSpPr>
        <p:spPr>
          <a:xfrm>
            <a:off x="10156186" y="1267679"/>
            <a:ext cx="1256681" cy="76496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 </a:t>
            </a:r>
          </a:p>
          <a:p>
            <a:pPr algn="ctr"/>
            <a:r>
              <a:rPr lang="fr-FR" dirty="0"/>
              <a:t>+ HP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6169A802-7D3F-4801-AED1-2ED47F3B2DA4}"/>
              </a:ext>
            </a:extLst>
          </p:cNvPr>
          <p:cNvSpPr/>
          <p:nvPr/>
        </p:nvSpPr>
        <p:spPr>
          <a:xfrm>
            <a:off x="6867895" y="4896355"/>
            <a:ext cx="1472665" cy="86589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Final </a:t>
            </a:r>
            <a:r>
              <a:rPr lang="fr-FR" dirty="0" err="1"/>
              <a:t>scoring</a:t>
            </a:r>
            <a:endParaRPr lang="fr-FR" dirty="0"/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0D9A4B1B-4EEA-474A-9E08-560DBE6FC7EA}"/>
              </a:ext>
            </a:extLst>
          </p:cNvPr>
          <p:cNvCxnSpPr>
            <a:cxnSpLocks/>
            <a:stCxn id="3" idx="4"/>
            <a:endCxn id="18" idx="2"/>
          </p:cNvCxnSpPr>
          <p:nvPr/>
        </p:nvCxnSpPr>
        <p:spPr>
          <a:xfrm>
            <a:off x="2310268" y="3393496"/>
            <a:ext cx="474045" cy="1943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B3E20315-14E1-4607-9CB5-CCF3E0FD85A6}"/>
              </a:ext>
            </a:extLst>
          </p:cNvPr>
          <p:cNvCxnSpPr>
            <a:cxnSpLocks/>
            <a:stCxn id="18" idx="4"/>
            <a:endCxn id="23" idx="1"/>
          </p:cNvCxnSpPr>
          <p:nvPr/>
        </p:nvCxnSpPr>
        <p:spPr>
          <a:xfrm flipV="1">
            <a:off x="4256978" y="5329300"/>
            <a:ext cx="2610917" cy="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9C73185A-0694-4F68-BBFC-BF8DDE70AB47}"/>
              </a:ext>
            </a:extLst>
          </p:cNvPr>
          <p:cNvCxnSpPr>
            <a:cxnSpLocks/>
            <a:stCxn id="17" idx="4"/>
            <a:endCxn id="116" idx="2"/>
          </p:cNvCxnSpPr>
          <p:nvPr/>
        </p:nvCxnSpPr>
        <p:spPr>
          <a:xfrm flipV="1">
            <a:off x="4256978" y="1859855"/>
            <a:ext cx="288768" cy="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8DC97F58-CD40-4F08-8F93-614B5C91A6B9}"/>
              </a:ext>
            </a:extLst>
          </p:cNvPr>
          <p:cNvCxnSpPr>
            <a:cxnSpLocks/>
            <a:stCxn id="116" idx="4"/>
            <a:endCxn id="117" idx="2"/>
          </p:cNvCxnSpPr>
          <p:nvPr/>
        </p:nvCxnSpPr>
        <p:spPr>
          <a:xfrm>
            <a:off x="6018411" y="1859855"/>
            <a:ext cx="322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693BE00-FBB9-4E25-A029-87A0C1C2D9E1}"/>
              </a:ext>
            </a:extLst>
          </p:cNvPr>
          <p:cNvCxnSpPr>
            <a:cxnSpLocks/>
            <a:stCxn id="117" idx="4"/>
          </p:cNvCxnSpPr>
          <p:nvPr/>
        </p:nvCxnSpPr>
        <p:spPr>
          <a:xfrm>
            <a:off x="7813703" y="1859855"/>
            <a:ext cx="327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2B7313C-41F7-4894-9F4B-7C1E982A1FA2}"/>
              </a:ext>
            </a:extLst>
          </p:cNvPr>
          <p:cNvSpPr/>
          <p:nvPr/>
        </p:nvSpPr>
        <p:spPr>
          <a:xfrm>
            <a:off x="8240170" y="2118790"/>
            <a:ext cx="3172697" cy="348017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Cross Validation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FC954F39-13AA-479D-8B9E-91EEE39739B6}"/>
              </a:ext>
            </a:extLst>
          </p:cNvPr>
          <p:cNvCxnSpPr>
            <a:cxnSpLocks/>
            <a:stCxn id="117" idx="3"/>
            <a:endCxn id="50" idx="0"/>
          </p:cNvCxnSpPr>
          <p:nvPr/>
        </p:nvCxnSpPr>
        <p:spPr>
          <a:xfrm rot="16200000" flipH="1">
            <a:off x="7085840" y="2375963"/>
            <a:ext cx="505106" cy="5220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84B65492-C7C1-4A1F-A699-04E87C68A7CF}"/>
              </a:ext>
            </a:extLst>
          </p:cNvPr>
          <p:cNvSpPr/>
          <p:nvPr/>
        </p:nvSpPr>
        <p:spPr>
          <a:xfrm>
            <a:off x="6863082" y="2889538"/>
            <a:ext cx="1472665" cy="86588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Selected</a:t>
            </a:r>
            <a:r>
              <a:rPr lang="fr-FR" dirty="0"/>
              <a:t> model</a:t>
            </a:r>
          </a:p>
        </p:txBody>
      </p: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5087867E-9351-4F9F-9EE2-B75B6CB08971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rot="5400000">
            <a:off x="8501602" y="1564620"/>
            <a:ext cx="422731" cy="2227104"/>
          </a:xfrm>
          <a:prstGeom prst="bentConnector3">
            <a:avLst>
              <a:gd name="adj1" fmla="val 39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0F7F1182-9FB9-4456-97E6-D070723B9378}"/>
              </a:ext>
            </a:extLst>
          </p:cNvPr>
          <p:cNvCxnSpPr>
            <a:stCxn id="3" idx="4"/>
            <a:endCxn id="17" idx="2"/>
          </p:cNvCxnSpPr>
          <p:nvPr/>
        </p:nvCxnSpPr>
        <p:spPr>
          <a:xfrm flipV="1">
            <a:off x="2310268" y="1864476"/>
            <a:ext cx="474045" cy="15290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70526DBA-CB49-4329-B2B1-12F9EF31DE0B}"/>
              </a:ext>
            </a:extLst>
          </p:cNvPr>
          <p:cNvCxnSpPr>
            <a:cxnSpLocks/>
            <a:stCxn id="17" idx="3"/>
            <a:endCxn id="87" idx="1"/>
          </p:cNvCxnSpPr>
          <p:nvPr/>
        </p:nvCxnSpPr>
        <p:spPr>
          <a:xfrm rot="16200000" flipH="1">
            <a:off x="3319766" y="2589932"/>
            <a:ext cx="1696077" cy="1294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3D8B5E7D-475D-40FC-9D53-0A80343EA916}"/>
              </a:ext>
            </a:extLst>
          </p:cNvPr>
          <p:cNvSpPr/>
          <p:nvPr/>
        </p:nvSpPr>
        <p:spPr>
          <a:xfrm>
            <a:off x="4814963" y="3652185"/>
            <a:ext cx="1472665" cy="86588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fr-FR" dirty="0" err="1"/>
              <a:t>threshold</a:t>
            </a:r>
            <a:endParaRPr lang="fr-FR" dirty="0"/>
          </a:p>
        </p:txBody>
      </p:sp>
      <p:cxnSp>
        <p:nvCxnSpPr>
          <p:cNvPr id="90" name="Connecteur : en angle 89">
            <a:extLst>
              <a:ext uri="{FF2B5EF4-FFF2-40B4-BE49-F238E27FC236}">
                <a16:creationId xmlns:a16="http://schemas.microsoft.com/office/drawing/2014/main" id="{8CCB1008-FFFD-46D2-9FFF-3DE49E58EC91}"/>
              </a:ext>
            </a:extLst>
          </p:cNvPr>
          <p:cNvCxnSpPr>
            <a:cxnSpLocks/>
            <a:stCxn id="50" idx="1"/>
            <a:endCxn id="87" idx="0"/>
          </p:cNvCxnSpPr>
          <p:nvPr/>
        </p:nvCxnSpPr>
        <p:spPr>
          <a:xfrm rot="10800000" flipV="1">
            <a:off x="5551296" y="3322483"/>
            <a:ext cx="1311786" cy="329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 : en angle 108">
            <a:extLst>
              <a:ext uri="{FF2B5EF4-FFF2-40B4-BE49-F238E27FC236}">
                <a16:creationId xmlns:a16="http://schemas.microsoft.com/office/drawing/2014/main" id="{F1721845-F119-4CBC-9765-214005BA8156}"/>
              </a:ext>
            </a:extLst>
          </p:cNvPr>
          <p:cNvCxnSpPr>
            <a:stCxn id="87" idx="2"/>
            <a:endCxn id="23" idx="0"/>
          </p:cNvCxnSpPr>
          <p:nvPr/>
        </p:nvCxnSpPr>
        <p:spPr>
          <a:xfrm rot="16200000" flipH="1">
            <a:off x="6388622" y="3680748"/>
            <a:ext cx="378281" cy="20529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rganigramme : Disque magnétique 115">
            <a:extLst>
              <a:ext uri="{FF2B5EF4-FFF2-40B4-BE49-F238E27FC236}">
                <a16:creationId xmlns:a16="http://schemas.microsoft.com/office/drawing/2014/main" id="{921341E7-986A-4C30-B10C-1EA8975C392F}"/>
              </a:ext>
            </a:extLst>
          </p:cNvPr>
          <p:cNvSpPr/>
          <p:nvPr/>
        </p:nvSpPr>
        <p:spPr>
          <a:xfrm>
            <a:off x="4545746" y="1335278"/>
            <a:ext cx="1472665" cy="1049154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Balanced</a:t>
            </a:r>
            <a:endParaRPr lang="fr-FR" dirty="0"/>
          </a:p>
        </p:txBody>
      </p:sp>
      <p:sp>
        <p:nvSpPr>
          <p:cNvPr id="117" name="Organigramme : Disque magnétique 116">
            <a:extLst>
              <a:ext uri="{FF2B5EF4-FFF2-40B4-BE49-F238E27FC236}">
                <a16:creationId xmlns:a16="http://schemas.microsoft.com/office/drawing/2014/main" id="{70D8CDC7-5D90-4365-BD81-0A3BF358671F}"/>
              </a:ext>
            </a:extLst>
          </p:cNvPr>
          <p:cNvSpPr/>
          <p:nvPr/>
        </p:nvSpPr>
        <p:spPr>
          <a:xfrm>
            <a:off x="6341038" y="1335278"/>
            <a:ext cx="1472665" cy="1049154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Sampled</a:t>
            </a:r>
            <a:endParaRPr lang="fr-FR" dirty="0"/>
          </a:p>
        </p:txBody>
      </p:sp>
      <p:cxnSp>
        <p:nvCxnSpPr>
          <p:cNvPr id="135" name="Connecteur : en angle 134">
            <a:extLst>
              <a:ext uri="{FF2B5EF4-FFF2-40B4-BE49-F238E27FC236}">
                <a16:creationId xmlns:a16="http://schemas.microsoft.com/office/drawing/2014/main" id="{F6C47799-4ABC-40D1-B01D-7D8AD38FBA7E}"/>
              </a:ext>
            </a:extLst>
          </p:cNvPr>
          <p:cNvCxnSpPr>
            <a:stCxn id="50" idx="3"/>
            <a:endCxn id="23" idx="3"/>
          </p:cNvCxnSpPr>
          <p:nvPr/>
        </p:nvCxnSpPr>
        <p:spPr>
          <a:xfrm>
            <a:off x="8335747" y="3322483"/>
            <a:ext cx="4813" cy="2006817"/>
          </a:xfrm>
          <a:prstGeom prst="bentConnector3">
            <a:avLst>
              <a:gd name="adj1" fmla="val 48496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B4027141-47B8-4A17-961A-B889A0465451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 rot="16200000" flipH="1">
            <a:off x="4326999" y="1251636"/>
            <a:ext cx="2159846" cy="76659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2E912938-2BD5-449C-A761-86B94EBC0771}"/>
              </a:ext>
            </a:extLst>
          </p:cNvPr>
          <p:cNvSpPr/>
          <p:nvPr/>
        </p:nvSpPr>
        <p:spPr>
          <a:xfrm>
            <a:off x="9239909" y="5731601"/>
            <a:ext cx="1472665" cy="86588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5991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3" grpId="0" animBg="1"/>
      <p:bldP spid="44" grpId="0" animBg="1"/>
      <p:bldP spid="50" grpId="0" animBg="1"/>
      <p:bldP spid="87" grpId="0" animBg="1"/>
      <p:bldP spid="116" grpId="0" animBg="1"/>
      <p:bldP spid="117" grpId="0" animBg="1"/>
      <p:bldP spid="4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8CC1AC98-39F2-4936-B81A-8986A978EB93}"/>
              </a:ext>
            </a:extLst>
          </p:cNvPr>
          <p:cNvCxnSpPr>
            <a:cxnSpLocks/>
            <a:stCxn id="36" idx="4"/>
            <a:endCxn id="88" idx="0"/>
          </p:cNvCxnSpPr>
          <p:nvPr/>
        </p:nvCxnSpPr>
        <p:spPr>
          <a:xfrm>
            <a:off x="3501191" y="3589006"/>
            <a:ext cx="6075" cy="27660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93F6B109-59B0-4A71-BC79-3EF972D9BB3F}"/>
              </a:ext>
            </a:extLst>
          </p:cNvPr>
          <p:cNvCxnSpPr>
            <a:stCxn id="35" idx="4"/>
            <a:endCxn id="81" idx="0"/>
          </p:cNvCxnSpPr>
          <p:nvPr/>
        </p:nvCxnSpPr>
        <p:spPr>
          <a:xfrm>
            <a:off x="1762797" y="3588801"/>
            <a:ext cx="0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D3670B9-53C5-472F-9FEA-BDE5447DA6B7}"/>
              </a:ext>
            </a:extLst>
          </p:cNvPr>
          <p:cNvCxnSpPr>
            <a:cxnSpLocks/>
            <a:stCxn id="81" idx="4"/>
            <a:endCxn id="82" idx="0"/>
          </p:cNvCxnSpPr>
          <p:nvPr/>
        </p:nvCxnSpPr>
        <p:spPr>
          <a:xfrm flipH="1">
            <a:off x="1762796" y="4218226"/>
            <a:ext cx="1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FD22FF5F-98BB-42E8-A823-ACC601F7E993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 flipH="1">
            <a:off x="3507265" y="4226419"/>
            <a:ext cx="1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07" y="322378"/>
            <a:ext cx="9363456" cy="722341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Arbre de Recherche</a:t>
            </a:r>
            <a:br>
              <a:rPr lang="fr-FR" b="1" cap="small" dirty="0"/>
            </a:br>
            <a:r>
              <a:rPr lang="fr-FR" b="1" cap="small" dirty="0"/>
              <a:t>(</a:t>
            </a:r>
            <a:r>
              <a:rPr lang="fr-FR" b="1" cap="small" dirty="0" err="1"/>
              <a:t>Hyperopt</a:t>
            </a:r>
            <a:r>
              <a:rPr lang="fr-FR" b="1" cap="small" dirty="0"/>
              <a:t>)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41</a:t>
            </a:fld>
            <a:endParaRPr lang="fr-FR" sz="1600" b="1" dirty="0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23AC6470-5D64-460D-89FF-3251492C22D0}"/>
              </a:ext>
            </a:extLst>
          </p:cNvPr>
          <p:cNvSpPr/>
          <p:nvPr/>
        </p:nvSpPr>
        <p:spPr>
          <a:xfrm>
            <a:off x="247491" y="1721742"/>
            <a:ext cx="11487250" cy="381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4" name="Connecteur droit 233">
            <a:extLst>
              <a:ext uri="{FF2B5EF4-FFF2-40B4-BE49-F238E27FC236}">
                <a16:creationId xmlns:a16="http://schemas.microsoft.com/office/drawing/2014/main" id="{A5CC43C3-3F92-4FFE-9E43-F3F0D74941D1}"/>
              </a:ext>
            </a:extLst>
          </p:cNvPr>
          <p:cNvCxnSpPr>
            <a:cxnSpLocks/>
            <a:stCxn id="227" idx="6"/>
            <a:endCxn id="235" idx="2"/>
          </p:cNvCxnSpPr>
          <p:nvPr/>
        </p:nvCxnSpPr>
        <p:spPr>
          <a:xfrm flipV="1">
            <a:off x="10703645" y="2813857"/>
            <a:ext cx="749589" cy="45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reprocessing">
            <a:extLst>
              <a:ext uri="{FF2B5EF4-FFF2-40B4-BE49-F238E27FC236}">
                <a16:creationId xmlns:a16="http://schemas.microsoft.com/office/drawing/2014/main" id="{B0084E34-7E7E-4E11-BCB4-8E8A11FACBF7}"/>
              </a:ext>
            </a:extLst>
          </p:cNvPr>
          <p:cNvSpPr/>
          <p:nvPr/>
        </p:nvSpPr>
        <p:spPr>
          <a:xfrm>
            <a:off x="655577" y="1619648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Model">
            <a:extLst>
              <a:ext uri="{FF2B5EF4-FFF2-40B4-BE49-F238E27FC236}">
                <a16:creationId xmlns:a16="http://schemas.microsoft.com/office/drawing/2014/main" id="{BA61744B-11F8-4341-9F09-26BE29690E02}"/>
              </a:ext>
            </a:extLst>
          </p:cNvPr>
          <p:cNvSpPr/>
          <p:nvPr/>
        </p:nvSpPr>
        <p:spPr>
          <a:xfrm>
            <a:off x="5414029" y="1619647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F41942C7-B1A0-4634-9EC4-16ED9B18C425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>
            <a:off x="2055760" y="3295838"/>
            <a:ext cx="1152468" cy="20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0CD228FC-81F0-418A-98D5-92A6F06DA186}"/>
              </a:ext>
            </a:extLst>
          </p:cNvPr>
          <p:cNvCxnSpPr>
            <a:cxnSpLocks/>
            <a:stCxn id="5" idx="4"/>
            <a:endCxn id="35" idx="2"/>
          </p:cNvCxnSpPr>
          <p:nvPr/>
        </p:nvCxnSpPr>
        <p:spPr>
          <a:xfrm rot="16200000" flipH="1">
            <a:off x="664055" y="2490059"/>
            <a:ext cx="1090264" cy="521294"/>
          </a:xfrm>
          <a:prstGeom prst="bentConnector2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CAA4FC38-EA69-402D-9C7E-4E796EFEA3B1}"/>
              </a:ext>
            </a:extLst>
          </p:cNvPr>
          <p:cNvSpPr/>
          <p:nvPr/>
        </p:nvSpPr>
        <p:spPr>
          <a:xfrm>
            <a:off x="1582392" y="3857417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C90E041-2C1F-4D1B-BD62-88B36C954FA0}"/>
              </a:ext>
            </a:extLst>
          </p:cNvPr>
          <p:cNvSpPr/>
          <p:nvPr/>
        </p:nvSpPr>
        <p:spPr>
          <a:xfrm>
            <a:off x="1582391" y="4486842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2D8251D1-9B51-4ACB-B730-1902926491DF}"/>
              </a:ext>
            </a:extLst>
          </p:cNvPr>
          <p:cNvSpPr/>
          <p:nvPr/>
        </p:nvSpPr>
        <p:spPr>
          <a:xfrm>
            <a:off x="3326861" y="3865610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8EE84E29-452A-4102-957F-319E7CFDA624}"/>
              </a:ext>
            </a:extLst>
          </p:cNvPr>
          <p:cNvSpPr/>
          <p:nvPr/>
        </p:nvSpPr>
        <p:spPr>
          <a:xfrm>
            <a:off x="3326860" y="4495035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55F76860-28FD-4C6D-A48C-9108F9AC3D0E}"/>
              </a:ext>
            </a:extLst>
          </p:cNvPr>
          <p:cNvCxnSpPr>
            <a:cxnSpLocks/>
            <a:stCxn id="146" idx="4"/>
            <a:endCxn id="95" idx="0"/>
          </p:cNvCxnSpPr>
          <p:nvPr/>
        </p:nvCxnSpPr>
        <p:spPr>
          <a:xfrm>
            <a:off x="5706992" y="5740493"/>
            <a:ext cx="9235" cy="5363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464BBCFC-570E-43A8-8D33-89E6266A7329}"/>
              </a:ext>
            </a:extLst>
          </p:cNvPr>
          <p:cNvCxnSpPr>
            <a:cxnSpLocks/>
            <a:stCxn id="99" idx="4"/>
            <a:endCxn id="100" idx="0"/>
          </p:cNvCxnSpPr>
          <p:nvPr/>
        </p:nvCxnSpPr>
        <p:spPr>
          <a:xfrm flipH="1">
            <a:off x="5712521" y="3002475"/>
            <a:ext cx="1" cy="4876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580A97B4-05F4-4F88-B8AF-73DA68DAA736}"/>
              </a:ext>
            </a:extLst>
          </p:cNvPr>
          <p:cNvCxnSpPr>
            <a:cxnSpLocks/>
            <a:stCxn id="94" idx="0"/>
            <a:endCxn id="100" idx="4"/>
          </p:cNvCxnSpPr>
          <p:nvPr/>
        </p:nvCxnSpPr>
        <p:spPr>
          <a:xfrm flipH="1" flipV="1">
            <a:off x="5712521" y="3850975"/>
            <a:ext cx="2" cy="5416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91B6B89E-2FE2-4820-9A6F-2FC21468DD48}"/>
              </a:ext>
            </a:extLst>
          </p:cNvPr>
          <p:cNvCxnSpPr>
            <a:cxnSpLocks/>
            <a:stCxn id="94" idx="6"/>
            <a:endCxn id="102" idx="2"/>
          </p:cNvCxnSpPr>
          <p:nvPr/>
        </p:nvCxnSpPr>
        <p:spPr>
          <a:xfrm>
            <a:off x="5892927" y="4572980"/>
            <a:ext cx="609409" cy="55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E939F4C-2ED6-41E1-AAC8-9EA5D524CBB0}"/>
              </a:ext>
            </a:extLst>
          </p:cNvPr>
          <p:cNvSpPr/>
          <p:nvPr/>
        </p:nvSpPr>
        <p:spPr>
          <a:xfrm>
            <a:off x="247492" y="1273938"/>
            <a:ext cx="1402096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Preprocessing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C9130FA-B9D0-48C2-827A-B3C333522B16}"/>
              </a:ext>
            </a:extLst>
          </p:cNvPr>
          <p:cNvSpPr/>
          <p:nvPr/>
        </p:nvSpPr>
        <p:spPr>
          <a:xfrm>
            <a:off x="5005944" y="1273938"/>
            <a:ext cx="1402096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325E7B4-B925-4E5D-919C-2EA0F521FBFB}"/>
              </a:ext>
            </a:extLst>
          </p:cNvPr>
          <p:cNvSpPr/>
          <p:nvPr/>
        </p:nvSpPr>
        <p:spPr>
          <a:xfrm>
            <a:off x="1099030" y="2643041"/>
            <a:ext cx="1385560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Normalization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F02CEF-76A8-4421-AD30-F53350FECDEB}"/>
              </a:ext>
            </a:extLst>
          </p:cNvPr>
          <p:cNvSpPr/>
          <p:nvPr/>
        </p:nvSpPr>
        <p:spPr>
          <a:xfrm>
            <a:off x="2712008" y="2641961"/>
            <a:ext cx="1545964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Standardization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2A4A640-7386-44ED-8BE9-68457611A2D4}"/>
              </a:ext>
            </a:extLst>
          </p:cNvPr>
          <p:cNvSpPr/>
          <p:nvPr/>
        </p:nvSpPr>
        <p:spPr>
          <a:xfrm>
            <a:off x="823758" y="3894096"/>
            <a:ext cx="65625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True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F7F676B-8697-4239-8506-1AA7CCC32689}"/>
              </a:ext>
            </a:extLst>
          </p:cNvPr>
          <p:cNvSpPr/>
          <p:nvPr/>
        </p:nvSpPr>
        <p:spPr>
          <a:xfrm>
            <a:off x="813583" y="4523521"/>
            <a:ext cx="656251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35" name="Normalization">
            <a:extLst>
              <a:ext uri="{FF2B5EF4-FFF2-40B4-BE49-F238E27FC236}">
                <a16:creationId xmlns:a16="http://schemas.microsoft.com/office/drawing/2014/main" id="{5CFC8AAD-D9D7-412D-AC75-36431746DDD3}"/>
              </a:ext>
            </a:extLst>
          </p:cNvPr>
          <p:cNvSpPr/>
          <p:nvPr/>
        </p:nvSpPr>
        <p:spPr>
          <a:xfrm>
            <a:off x="1469834" y="3002875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Standardization">
            <a:extLst>
              <a:ext uri="{FF2B5EF4-FFF2-40B4-BE49-F238E27FC236}">
                <a16:creationId xmlns:a16="http://schemas.microsoft.com/office/drawing/2014/main" id="{F59D335E-A3D9-4056-804D-43829FD06C1A}"/>
              </a:ext>
            </a:extLst>
          </p:cNvPr>
          <p:cNvSpPr/>
          <p:nvPr/>
        </p:nvSpPr>
        <p:spPr>
          <a:xfrm>
            <a:off x="3208228" y="3003080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1988976A-B76C-4774-BB9D-C7D64B6460AC}"/>
              </a:ext>
            </a:extLst>
          </p:cNvPr>
          <p:cNvCxnSpPr>
            <a:cxnSpLocks/>
            <a:stCxn id="33" idx="4"/>
            <a:endCxn id="99" idx="0"/>
          </p:cNvCxnSpPr>
          <p:nvPr/>
        </p:nvCxnSpPr>
        <p:spPr>
          <a:xfrm>
            <a:off x="5706992" y="2205573"/>
            <a:ext cx="5530" cy="43609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C1C94EF-F6D4-43D7-9AFE-0096354704EA}"/>
              </a:ext>
            </a:extLst>
          </p:cNvPr>
          <p:cNvSpPr/>
          <p:nvPr/>
        </p:nvSpPr>
        <p:spPr>
          <a:xfrm>
            <a:off x="4756299" y="2684064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logit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E70089C-235A-4E95-92F1-F3502E5AC6F1}"/>
              </a:ext>
            </a:extLst>
          </p:cNvPr>
          <p:cNvSpPr/>
          <p:nvPr/>
        </p:nvSpPr>
        <p:spPr>
          <a:xfrm>
            <a:off x="4756299" y="3526845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SVC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E0CE042-3534-4E4C-A9AF-E311A0E603C7}"/>
              </a:ext>
            </a:extLst>
          </p:cNvPr>
          <p:cNvSpPr/>
          <p:nvPr/>
        </p:nvSpPr>
        <p:spPr>
          <a:xfrm>
            <a:off x="4756299" y="4443998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kNN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DBC5357-FBF1-470E-B551-EC4628DD2C6F}"/>
              </a:ext>
            </a:extLst>
          </p:cNvPr>
          <p:cNvSpPr/>
          <p:nvPr/>
        </p:nvSpPr>
        <p:spPr>
          <a:xfrm>
            <a:off x="4760004" y="6313558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NB</a:t>
            </a:r>
          </a:p>
        </p:txBody>
      </p: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38974C80-8734-4DB1-9F1D-6BF2DAB348F8}"/>
              </a:ext>
            </a:extLst>
          </p:cNvPr>
          <p:cNvCxnSpPr>
            <a:cxnSpLocks/>
            <a:stCxn id="94" idx="4"/>
            <a:endCxn id="146" idx="0"/>
          </p:cNvCxnSpPr>
          <p:nvPr/>
        </p:nvCxnSpPr>
        <p:spPr>
          <a:xfrm flipH="1">
            <a:off x="5706992" y="4753384"/>
            <a:ext cx="5531" cy="6263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6A72F10-0FD9-417D-90C9-A8F36E14EB6B}"/>
              </a:ext>
            </a:extLst>
          </p:cNvPr>
          <p:cNvSpPr/>
          <p:nvPr/>
        </p:nvSpPr>
        <p:spPr>
          <a:xfrm>
            <a:off x="4756299" y="5398383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RF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F0D92E-EAF2-40E5-ADFD-AC170881CD9A}"/>
              </a:ext>
            </a:extLst>
          </p:cNvPr>
          <p:cNvSpPr/>
          <p:nvPr/>
        </p:nvSpPr>
        <p:spPr>
          <a:xfrm>
            <a:off x="2575320" y="3894096"/>
            <a:ext cx="65625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True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E79556E-40BC-4F30-AEB5-E8B31E32C994}"/>
              </a:ext>
            </a:extLst>
          </p:cNvPr>
          <p:cNvSpPr/>
          <p:nvPr/>
        </p:nvSpPr>
        <p:spPr>
          <a:xfrm>
            <a:off x="2565145" y="4523521"/>
            <a:ext cx="656251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False</a:t>
            </a:r>
          </a:p>
        </p:txBody>
      </p: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4CDB96EC-06BA-4476-B4AC-5AF1974E574D}"/>
              </a:ext>
            </a:extLst>
          </p:cNvPr>
          <p:cNvCxnSpPr>
            <a:cxnSpLocks/>
            <a:stCxn id="152" idx="6"/>
            <a:endCxn id="153" idx="2"/>
          </p:cNvCxnSpPr>
          <p:nvPr/>
        </p:nvCxnSpPr>
        <p:spPr>
          <a:xfrm>
            <a:off x="6844089" y="5538660"/>
            <a:ext cx="1174961" cy="35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98D6B7AD-AE53-4DF8-A5B9-DE993C210CA4}"/>
              </a:ext>
            </a:extLst>
          </p:cNvPr>
          <p:cNvCxnSpPr>
            <a:cxnSpLocks/>
            <a:stCxn id="146" idx="6"/>
            <a:endCxn id="152" idx="2"/>
          </p:cNvCxnSpPr>
          <p:nvPr/>
        </p:nvCxnSpPr>
        <p:spPr>
          <a:xfrm flipV="1">
            <a:off x="5887396" y="5538660"/>
            <a:ext cx="595884" cy="2142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D141C0DD-5C22-4AE6-8894-BF375EA5EF69}"/>
              </a:ext>
            </a:extLst>
          </p:cNvPr>
          <p:cNvCxnSpPr>
            <a:cxnSpLocks/>
            <a:stCxn id="157" idx="6"/>
            <a:endCxn id="158" idx="2"/>
          </p:cNvCxnSpPr>
          <p:nvPr/>
        </p:nvCxnSpPr>
        <p:spPr>
          <a:xfrm flipV="1">
            <a:off x="6872668" y="3666932"/>
            <a:ext cx="1217073" cy="28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15AFD167-9BB0-4E99-AF46-77C58CB96466}"/>
              </a:ext>
            </a:extLst>
          </p:cNvPr>
          <p:cNvCxnSpPr>
            <a:cxnSpLocks/>
            <a:stCxn id="100" idx="6"/>
            <a:endCxn id="157" idx="2"/>
          </p:cNvCxnSpPr>
          <p:nvPr/>
        </p:nvCxnSpPr>
        <p:spPr>
          <a:xfrm flipV="1">
            <a:off x="5892925" y="3669784"/>
            <a:ext cx="618934" cy="78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95E3CA61-CDAF-4396-A9AB-84F0E3E30877}"/>
              </a:ext>
            </a:extLst>
          </p:cNvPr>
          <p:cNvCxnSpPr>
            <a:cxnSpLocks/>
            <a:stCxn id="158" idx="6"/>
            <a:endCxn id="162" idx="2"/>
          </p:cNvCxnSpPr>
          <p:nvPr/>
        </p:nvCxnSpPr>
        <p:spPr>
          <a:xfrm flipV="1">
            <a:off x="8450550" y="3666931"/>
            <a:ext cx="1284368" cy="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A0A971E-3423-413A-8F6D-D052E4E05941}"/>
              </a:ext>
            </a:extLst>
          </p:cNvPr>
          <p:cNvSpPr/>
          <p:nvPr/>
        </p:nvSpPr>
        <p:spPr>
          <a:xfrm>
            <a:off x="7966774" y="3262824"/>
            <a:ext cx="606742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42F638A-F38C-423A-B365-D342402CEE6D}"/>
              </a:ext>
            </a:extLst>
          </p:cNvPr>
          <p:cNvSpPr/>
          <p:nvPr/>
        </p:nvSpPr>
        <p:spPr>
          <a:xfrm>
            <a:off x="9539956" y="3261952"/>
            <a:ext cx="750732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gamma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6F27333-2C6C-4077-A11D-E7EDF2EA099A}"/>
              </a:ext>
            </a:extLst>
          </p:cNvPr>
          <p:cNvSpPr/>
          <p:nvPr/>
        </p:nvSpPr>
        <p:spPr>
          <a:xfrm>
            <a:off x="6575917" y="3261952"/>
            <a:ext cx="200828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DC505B-6BDD-4CCB-BDB7-99A6FC6CA7D3}"/>
              </a:ext>
            </a:extLst>
          </p:cNvPr>
          <p:cNvSpPr/>
          <p:nvPr/>
        </p:nvSpPr>
        <p:spPr>
          <a:xfrm>
            <a:off x="6174506" y="4217679"/>
            <a:ext cx="1027112" cy="1691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n_neighbors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C61D29D8-A974-4BF8-85A6-984F24D05F4A}"/>
              </a:ext>
            </a:extLst>
          </p:cNvPr>
          <p:cNvCxnSpPr>
            <a:cxnSpLocks/>
            <a:stCxn id="153" idx="6"/>
            <a:endCxn id="172" idx="2"/>
          </p:cNvCxnSpPr>
          <p:nvPr/>
        </p:nvCxnSpPr>
        <p:spPr>
          <a:xfrm flipV="1">
            <a:off x="8379859" y="5539376"/>
            <a:ext cx="1287185" cy="285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463FBFC7-5F7D-4094-B841-F1B573AAC92F}"/>
              </a:ext>
            </a:extLst>
          </p:cNvPr>
          <p:cNvCxnSpPr>
            <a:cxnSpLocks/>
            <a:stCxn id="172" idx="6"/>
            <a:endCxn id="175" idx="2"/>
          </p:cNvCxnSpPr>
          <p:nvPr/>
        </p:nvCxnSpPr>
        <p:spPr>
          <a:xfrm>
            <a:off x="10027853" y="5539376"/>
            <a:ext cx="126233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A2BDEFE-49ED-4C41-99AA-7D8A6ABB0A8B}"/>
              </a:ext>
            </a:extLst>
          </p:cNvPr>
          <p:cNvSpPr/>
          <p:nvPr/>
        </p:nvSpPr>
        <p:spPr>
          <a:xfrm>
            <a:off x="7704425" y="5111133"/>
            <a:ext cx="990057" cy="187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max_depth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3F818B3-693D-4542-AEA5-157EBA173D13}"/>
              </a:ext>
            </a:extLst>
          </p:cNvPr>
          <p:cNvSpPr/>
          <p:nvPr/>
        </p:nvSpPr>
        <p:spPr>
          <a:xfrm>
            <a:off x="10904381" y="5078641"/>
            <a:ext cx="1132411" cy="190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max_features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0A72AA-14C6-4804-987E-C3E77D2D57DF}"/>
              </a:ext>
            </a:extLst>
          </p:cNvPr>
          <p:cNvSpPr/>
          <p:nvPr/>
        </p:nvSpPr>
        <p:spPr>
          <a:xfrm>
            <a:off x="9306770" y="5100095"/>
            <a:ext cx="1081356" cy="185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n_estimators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CCBEA05-428B-491C-A9D7-E276643214DD}"/>
              </a:ext>
            </a:extLst>
          </p:cNvPr>
          <p:cNvSpPr/>
          <p:nvPr/>
        </p:nvSpPr>
        <p:spPr>
          <a:xfrm>
            <a:off x="6268394" y="5107858"/>
            <a:ext cx="771644" cy="185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criterion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6471CB99-8AEA-4D47-9579-FB634EABE949}"/>
              </a:ext>
            </a:extLst>
          </p:cNvPr>
          <p:cNvSpPr/>
          <p:nvPr/>
        </p:nvSpPr>
        <p:spPr>
          <a:xfrm>
            <a:off x="8019050" y="5361825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DCB8699F-E481-488E-9CE2-2BA34EE9DB4E}"/>
              </a:ext>
            </a:extLst>
          </p:cNvPr>
          <p:cNvSpPr/>
          <p:nvPr/>
        </p:nvSpPr>
        <p:spPr>
          <a:xfrm>
            <a:off x="6483280" y="5358255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6F2BDFDA-7EDC-4DAA-A470-084F47E7069F}"/>
              </a:ext>
            </a:extLst>
          </p:cNvPr>
          <p:cNvSpPr/>
          <p:nvPr/>
        </p:nvSpPr>
        <p:spPr>
          <a:xfrm>
            <a:off x="9667044" y="5358971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6A0F95DD-C59C-4804-8B82-2F0F4BB76EBF}"/>
              </a:ext>
            </a:extLst>
          </p:cNvPr>
          <p:cNvSpPr/>
          <p:nvPr/>
        </p:nvSpPr>
        <p:spPr>
          <a:xfrm>
            <a:off x="11290183" y="5358971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9A3FFA8E-7945-4892-B4C4-954882D5CBA9}"/>
              </a:ext>
            </a:extLst>
          </p:cNvPr>
          <p:cNvSpPr/>
          <p:nvPr/>
        </p:nvSpPr>
        <p:spPr>
          <a:xfrm>
            <a:off x="6511859" y="3489379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B40CC7F1-94B9-4731-AC18-EC4B48665B09}"/>
              </a:ext>
            </a:extLst>
          </p:cNvPr>
          <p:cNvSpPr/>
          <p:nvPr/>
        </p:nvSpPr>
        <p:spPr>
          <a:xfrm>
            <a:off x="8089741" y="3486527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C5B79610-CB05-4501-A6CE-27614E370239}"/>
              </a:ext>
            </a:extLst>
          </p:cNvPr>
          <p:cNvSpPr/>
          <p:nvPr/>
        </p:nvSpPr>
        <p:spPr>
          <a:xfrm>
            <a:off x="9734918" y="3486526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E019F5A2-BABB-44BC-9FD8-5FB01ADEF9FF}"/>
              </a:ext>
            </a:extLst>
          </p:cNvPr>
          <p:cNvSpPr/>
          <p:nvPr/>
        </p:nvSpPr>
        <p:spPr>
          <a:xfrm>
            <a:off x="6502336" y="4398083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RF">
            <a:extLst>
              <a:ext uri="{FF2B5EF4-FFF2-40B4-BE49-F238E27FC236}">
                <a16:creationId xmlns:a16="http://schemas.microsoft.com/office/drawing/2014/main" id="{88D8C7B6-DF11-44BE-9AD6-B9A023C53F7B}"/>
              </a:ext>
            </a:extLst>
          </p:cNvPr>
          <p:cNvSpPr/>
          <p:nvPr/>
        </p:nvSpPr>
        <p:spPr>
          <a:xfrm>
            <a:off x="5526587" y="5379684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NB">
            <a:extLst>
              <a:ext uri="{FF2B5EF4-FFF2-40B4-BE49-F238E27FC236}">
                <a16:creationId xmlns:a16="http://schemas.microsoft.com/office/drawing/2014/main" id="{D6D08E5C-2F0F-49F7-88C5-403411DE5B2C}"/>
              </a:ext>
            </a:extLst>
          </p:cNvPr>
          <p:cNvSpPr/>
          <p:nvPr/>
        </p:nvSpPr>
        <p:spPr>
          <a:xfrm>
            <a:off x="5535822" y="6276879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KNN">
            <a:extLst>
              <a:ext uri="{FF2B5EF4-FFF2-40B4-BE49-F238E27FC236}">
                <a16:creationId xmlns:a16="http://schemas.microsoft.com/office/drawing/2014/main" id="{B9711228-D1C8-4241-8252-C22B5A7D04A9}"/>
              </a:ext>
            </a:extLst>
          </p:cNvPr>
          <p:cNvSpPr/>
          <p:nvPr/>
        </p:nvSpPr>
        <p:spPr>
          <a:xfrm>
            <a:off x="5532118" y="4392575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SVC">
            <a:extLst>
              <a:ext uri="{FF2B5EF4-FFF2-40B4-BE49-F238E27FC236}">
                <a16:creationId xmlns:a16="http://schemas.microsoft.com/office/drawing/2014/main" id="{445A6F12-C915-4A68-9C7C-466ECCF8197E}"/>
              </a:ext>
            </a:extLst>
          </p:cNvPr>
          <p:cNvSpPr/>
          <p:nvPr/>
        </p:nvSpPr>
        <p:spPr>
          <a:xfrm>
            <a:off x="5532116" y="3490166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LOGIT">
            <a:extLst>
              <a:ext uri="{FF2B5EF4-FFF2-40B4-BE49-F238E27FC236}">
                <a16:creationId xmlns:a16="http://schemas.microsoft.com/office/drawing/2014/main" id="{E484FE51-8716-4927-A3CE-CF1BE73B0AB1}"/>
              </a:ext>
            </a:extLst>
          </p:cNvPr>
          <p:cNvSpPr/>
          <p:nvPr/>
        </p:nvSpPr>
        <p:spPr>
          <a:xfrm>
            <a:off x="5532117" y="2641666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9" name="Graphique 188" descr="Dé">
            <a:extLst>
              <a:ext uri="{FF2B5EF4-FFF2-40B4-BE49-F238E27FC236}">
                <a16:creationId xmlns:a16="http://schemas.microsoft.com/office/drawing/2014/main" id="{0820FCAB-30F2-4DE4-BCF2-075F39001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60" y="53791"/>
            <a:ext cx="914400" cy="914400"/>
          </a:xfrm>
          <a:prstGeom prst="rect">
            <a:avLst/>
          </a:prstGeom>
        </p:spPr>
      </p:pic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A530DF11-02AF-48C1-AFCA-97600489B8DE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6700504" y="2820919"/>
            <a:ext cx="646226" cy="11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BFD55553-F6C2-4F87-9FFE-407F82D86881}"/>
              </a:ext>
            </a:extLst>
          </p:cNvPr>
          <p:cNvCxnSpPr>
            <a:cxnSpLocks/>
            <a:endCxn id="217" idx="2"/>
          </p:cNvCxnSpPr>
          <p:nvPr/>
        </p:nvCxnSpPr>
        <p:spPr>
          <a:xfrm flipV="1">
            <a:off x="5895922" y="2820919"/>
            <a:ext cx="443773" cy="344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>
            <a:extLst>
              <a:ext uri="{FF2B5EF4-FFF2-40B4-BE49-F238E27FC236}">
                <a16:creationId xmlns:a16="http://schemas.microsoft.com/office/drawing/2014/main" id="{9C5B7FBE-1772-47FA-988A-A0B3C9CD98B3}"/>
              </a:ext>
            </a:extLst>
          </p:cNvPr>
          <p:cNvCxnSpPr>
            <a:cxnSpLocks/>
            <a:stCxn id="216" idx="6"/>
            <a:endCxn id="218" idx="2"/>
          </p:cNvCxnSpPr>
          <p:nvPr/>
        </p:nvCxnSpPr>
        <p:spPr>
          <a:xfrm flipV="1">
            <a:off x="7707539" y="2821635"/>
            <a:ext cx="748678" cy="40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>
            <a:extLst>
              <a:ext uri="{FF2B5EF4-FFF2-40B4-BE49-F238E27FC236}">
                <a16:creationId xmlns:a16="http://schemas.microsoft.com/office/drawing/2014/main" id="{5DBC3CA3-D19C-42E5-B5C5-7C4367B62F47}"/>
              </a:ext>
            </a:extLst>
          </p:cNvPr>
          <p:cNvCxnSpPr>
            <a:cxnSpLocks/>
            <a:stCxn id="218" idx="6"/>
            <a:endCxn id="219" idx="2"/>
          </p:cNvCxnSpPr>
          <p:nvPr/>
        </p:nvCxnSpPr>
        <p:spPr>
          <a:xfrm>
            <a:off x="8817026" y="2821635"/>
            <a:ext cx="56827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D93FA0F-6D93-4D11-82F9-671A48A63EF1}"/>
              </a:ext>
            </a:extLst>
          </p:cNvPr>
          <p:cNvSpPr/>
          <p:nvPr/>
        </p:nvSpPr>
        <p:spPr>
          <a:xfrm>
            <a:off x="7215629" y="2439277"/>
            <a:ext cx="623010" cy="1507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solver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9BACE30-D4A2-4054-A8DF-FCE3D05B05AD}"/>
              </a:ext>
            </a:extLst>
          </p:cNvPr>
          <p:cNvSpPr/>
          <p:nvPr/>
        </p:nvSpPr>
        <p:spPr>
          <a:xfrm>
            <a:off x="9372447" y="2438784"/>
            <a:ext cx="386512" cy="1507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tol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2E6BF4B-5C27-4877-84E3-6481E73EE830}"/>
              </a:ext>
            </a:extLst>
          </p:cNvPr>
          <p:cNvSpPr/>
          <p:nvPr/>
        </p:nvSpPr>
        <p:spPr>
          <a:xfrm>
            <a:off x="8206219" y="2451668"/>
            <a:ext cx="860803" cy="1379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max_iter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F256BE0-A760-4DF1-83A3-4EE60DC18AE6}"/>
              </a:ext>
            </a:extLst>
          </p:cNvPr>
          <p:cNvSpPr/>
          <p:nvPr/>
        </p:nvSpPr>
        <p:spPr>
          <a:xfrm>
            <a:off x="6422858" y="2411744"/>
            <a:ext cx="199446" cy="2058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6" name="Ellipse 215">
            <a:extLst>
              <a:ext uri="{FF2B5EF4-FFF2-40B4-BE49-F238E27FC236}">
                <a16:creationId xmlns:a16="http://schemas.microsoft.com/office/drawing/2014/main" id="{3784AA06-8D0E-41BD-A375-E0CA475C51F6}"/>
              </a:ext>
            </a:extLst>
          </p:cNvPr>
          <p:cNvSpPr/>
          <p:nvPr/>
        </p:nvSpPr>
        <p:spPr>
          <a:xfrm>
            <a:off x="7346730" y="2641633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2A612658-2601-45A9-8480-6C00B3FE34C5}"/>
              </a:ext>
            </a:extLst>
          </p:cNvPr>
          <p:cNvSpPr/>
          <p:nvPr/>
        </p:nvSpPr>
        <p:spPr>
          <a:xfrm>
            <a:off x="6339695" y="2640514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B6006F02-5B44-42D9-8E2C-AC3A6A60E167}"/>
              </a:ext>
            </a:extLst>
          </p:cNvPr>
          <p:cNvSpPr/>
          <p:nvPr/>
        </p:nvSpPr>
        <p:spPr>
          <a:xfrm>
            <a:off x="8456217" y="2641230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Ellipse 218">
            <a:extLst>
              <a:ext uri="{FF2B5EF4-FFF2-40B4-BE49-F238E27FC236}">
                <a16:creationId xmlns:a16="http://schemas.microsoft.com/office/drawing/2014/main" id="{FA3AAD37-5F02-44E2-96FE-126DAB62B38F}"/>
              </a:ext>
            </a:extLst>
          </p:cNvPr>
          <p:cNvSpPr/>
          <p:nvPr/>
        </p:nvSpPr>
        <p:spPr>
          <a:xfrm>
            <a:off x="9385299" y="2641230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6" name="Connecteur droit 225">
            <a:extLst>
              <a:ext uri="{FF2B5EF4-FFF2-40B4-BE49-F238E27FC236}">
                <a16:creationId xmlns:a16="http://schemas.microsoft.com/office/drawing/2014/main" id="{A4E3D761-FF65-4B61-B6D2-AD76F2478387}"/>
              </a:ext>
            </a:extLst>
          </p:cNvPr>
          <p:cNvCxnSpPr>
            <a:cxnSpLocks/>
            <a:stCxn id="219" idx="6"/>
            <a:endCxn id="227" idx="2"/>
          </p:cNvCxnSpPr>
          <p:nvPr/>
        </p:nvCxnSpPr>
        <p:spPr>
          <a:xfrm flipV="1">
            <a:off x="9746108" y="2818367"/>
            <a:ext cx="596728" cy="326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Ellipse 226">
            <a:extLst>
              <a:ext uri="{FF2B5EF4-FFF2-40B4-BE49-F238E27FC236}">
                <a16:creationId xmlns:a16="http://schemas.microsoft.com/office/drawing/2014/main" id="{D10319AF-C563-4927-B53E-A89DDEF0B9A2}"/>
              </a:ext>
            </a:extLst>
          </p:cNvPr>
          <p:cNvSpPr/>
          <p:nvPr/>
        </p:nvSpPr>
        <p:spPr>
          <a:xfrm>
            <a:off x="10342836" y="2637962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0327DE8-4573-4B13-82D0-AFD38DB9A911}"/>
              </a:ext>
            </a:extLst>
          </p:cNvPr>
          <p:cNvSpPr/>
          <p:nvPr/>
        </p:nvSpPr>
        <p:spPr>
          <a:xfrm>
            <a:off x="10015873" y="2438783"/>
            <a:ext cx="1017696" cy="15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fit_intercept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6B5A3C3-AA2D-447B-B829-6D907D85E0E9}"/>
              </a:ext>
            </a:extLst>
          </p:cNvPr>
          <p:cNvSpPr/>
          <p:nvPr/>
        </p:nvSpPr>
        <p:spPr>
          <a:xfrm>
            <a:off x="11086260" y="2438783"/>
            <a:ext cx="1017696" cy="15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warm_start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35" name="Ellipse 234">
            <a:extLst>
              <a:ext uri="{FF2B5EF4-FFF2-40B4-BE49-F238E27FC236}">
                <a16:creationId xmlns:a16="http://schemas.microsoft.com/office/drawing/2014/main" id="{359B6605-323A-455E-827A-33CFBF0F778F}"/>
              </a:ext>
            </a:extLst>
          </p:cNvPr>
          <p:cNvSpPr/>
          <p:nvPr/>
        </p:nvSpPr>
        <p:spPr>
          <a:xfrm>
            <a:off x="11453234" y="2633452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0" name="Image 239">
            <a:extLst>
              <a:ext uri="{FF2B5EF4-FFF2-40B4-BE49-F238E27FC236}">
                <a16:creationId xmlns:a16="http://schemas.microsoft.com/office/drawing/2014/main" id="{DFB3522C-0C69-4367-AFD7-4203A66341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573947" y="3137035"/>
            <a:ext cx="387664" cy="356840"/>
          </a:xfrm>
          <a:prstGeom prst="rect">
            <a:avLst/>
          </a:prstGeom>
        </p:spPr>
      </p:pic>
      <p:pic>
        <p:nvPicPr>
          <p:cNvPr id="242" name="Image 241">
            <a:extLst>
              <a:ext uri="{FF2B5EF4-FFF2-40B4-BE49-F238E27FC236}">
                <a16:creationId xmlns:a16="http://schemas.microsoft.com/office/drawing/2014/main" id="{FEC8343C-ACC9-43B2-8958-974B825C5B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3303635" y="3128600"/>
            <a:ext cx="397941" cy="366300"/>
          </a:xfrm>
          <a:prstGeom prst="rect">
            <a:avLst/>
          </a:prstGeom>
        </p:spPr>
      </p:pic>
      <p:pic>
        <p:nvPicPr>
          <p:cNvPr id="243" name="Image 242">
            <a:extLst>
              <a:ext uri="{FF2B5EF4-FFF2-40B4-BE49-F238E27FC236}">
                <a16:creationId xmlns:a16="http://schemas.microsoft.com/office/drawing/2014/main" id="{4AC78A1C-880B-4439-89BD-C1B5A6CF70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099293" y="5446462"/>
            <a:ext cx="200322" cy="184394"/>
          </a:xfrm>
          <a:prstGeom prst="rect">
            <a:avLst/>
          </a:prstGeom>
        </p:spPr>
      </p:pic>
      <p:pic>
        <p:nvPicPr>
          <p:cNvPr id="244" name="Image 243">
            <a:extLst>
              <a:ext uri="{FF2B5EF4-FFF2-40B4-BE49-F238E27FC236}">
                <a16:creationId xmlns:a16="http://schemas.microsoft.com/office/drawing/2014/main" id="{33FFD7B4-17CA-4EA2-B60A-C6390F39EF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62813" y="5446462"/>
            <a:ext cx="200322" cy="184394"/>
          </a:xfrm>
          <a:prstGeom prst="rect">
            <a:avLst/>
          </a:prstGeom>
        </p:spPr>
      </p:pic>
      <p:pic>
        <p:nvPicPr>
          <p:cNvPr id="245" name="Image 244">
            <a:extLst>
              <a:ext uri="{FF2B5EF4-FFF2-40B4-BE49-F238E27FC236}">
                <a16:creationId xmlns:a16="http://schemas.microsoft.com/office/drawing/2014/main" id="{7FD45303-BFC3-4A59-B17E-2B4B351EC3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747287" y="5446462"/>
            <a:ext cx="200322" cy="184394"/>
          </a:xfrm>
          <a:prstGeom prst="rect">
            <a:avLst/>
          </a:prstGeom>
        </p:spPr>
      </p:pic>
      <p:pic>
        <p:nvPicPr>
          <p:cNvPr id="246" name="Image 245">
            <a:extLst>
              <a:ext uri="{FF2B5EF4-FFF2-40B4-BE49-F238E27FC236}">
                <a16:creationId xmlns:a16="http://schemas.microsoft.com/office/drawing/2014/main" id="{C890350A-E00B-4BD7-8C8B-266AA9AC64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1381365" y="5456334"/>
            <a:ext cx="200322" cy="184394"/>
          </a:xfrm>
          <a:prstGeom prst="rect">
            <a:avLst/>
          </a:prstGeom>
        </p:spPr>
      </p:pic>
      <p:pic>
        <p:nvPicPr>
          <p:cNvPr id="247" name="Image 246">
            <a:extLst>
              <a:ext uri="{FF2B5EF4-FFF2-40B4-BE49-F238E27FC236}">
                <a16:creationId xmlns:a16="http://schemas.microsoft.com/office/drawing/2014/main" id="{A2CDA3C1-46D7-4950-96E7-E7AA6A1FE6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91388" y="4510771"/>
            <a:ext cx="200322" cy="184394"/>
          </a:xfrm>
          <a:prstGeom prst="rect">
            <a:avLst/>
          </a:prstGeom>
        </p:spPr>
      </p:pic>
      <p:pic>
        <p:nvPicPr>
          <p:cNvPr id="248" name="Image 247">
            <a:extLst>
              <a:ext uri="{FF2B5EF4-FFF2-40B4-BE49-F238E27FC236}">
                <a16:creationId xmlns:a16="http://schemas.microsoft.com/office/drawing/2014/main" id="{759E4559-8889-4AE8-BFD0-9AF70D7AE8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169984" y="3589282"/>
            <a:ext cx="200322" cy="184394"/>
          </a:xfrm>
          <a:prstGeom prst="rect">
            <a:avLst/>
          </a:prstGeom>
        </p:spPr>
      </p:pic>
      <p:pic>
        <p:nvPicPr>
          <p:cNvPr id="249" name="Image 248">
            <a:extLst>
              <a:ext uri="{FF2B5EF4-FFF2-40B4-BE49-F238E27FC236}">
                <a16:creationId xmlns:a16="http://schemas.microsoft.com/office/drawing/2014/main" id="{4FBE3760-D821-43AC-92BB-1BDF16B77F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92101" y="3587583"/>
            <a:ext cx="200322" cy="184394"/>
          </a:xfrm>
          <a:prstGeom prst="rect">
            <a:avLst/>
          </a:prstGeom>
        </p:spPr>
      </p:pic>
      <p:pic>
        <p:nvPicPr>
          <p:cNvPr id="250" name="Image 249">
            <a:extLst>
              <a:ext uri="{FF2B5EF4-FFF2-40B4-BE49-F238E27FC236}">
                <a16:creationId xmlns:a16="http://schemas.microsoft.com/office/drawing/2014/main" id="{DC56C079-9719-425F-8567-A1BFAB396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815160" y="3592548"/>
            <a:ext cx="200322" cy="184394"/>
          </a:xfrm>
          <a:prstGeom prst="rect">
            <a:avLst/>
          </a:prstGeom>
        </p:spPr>
      </p:pic>
      <p:pic>
        <p:nvPicPr>
          <p:cNvPr id="251" name="Image 250">
            <a:extLst>
              <a:ext uri="{FF2B5EF4-FFF2-40B4-BE49-F238E27FC236}">
                <a16:creationId xmlns:a16="http://schemas.microsoft.com/office/drawing/2014/main" id="{6BB89578-48B9-4FA0-9156-2263704F96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419938" y="2728721"/>
            <a:ext cx="200322" cy="184394"/>
          </a:xfrm>
          <a:prstGeom prst="rect">
            <a:avLst/>
          </a:prstGeom>
        </p:spPr>
      </p:pic>
      <p:pic>
        <p:nvPicPr>
          <p:cNvPr id="252" name="Image 251">
            <a:extLst>
              <a:ext uri="{FF2B5EF4-FFF2-40B4-BE49-F238E27FC236}">
                <a16:creationId xmlns:a16="http://schemas.microsoft.com/office/drawing/2014/main" id="{DED8F230-58B2-4A0F-A2DD-24749E2115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7426973" y="2742640"/>
            <a:ext cx="200322" cy="184394"/>
          </a:xfrm>
          <a:prstGeom prst="rect">
            <a:avLst/>
          </a:prstGeom>
        </p:spPr>
      </p:pic>
      <p:pic>
        <p:nvPicPr>
          <p:cNvPr id="253" name="Image 252">
            <a:extLst>
              <a:ext uri="{FF2B5EF4-FFF2-40B4-BE49-F238E27FC236}">
                <a16:creationId xmlns:a16="http://schemas.microsoft.com/office/drawing/2014/main" id="{BF4BAECC-B212-40FD-B129-F5FA888F8B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545167" y="2728721"/>
            <a:ext cx="200322" cy="184394"/>
          </a:xfrm>
          <a:prstGeom prst="rect">
            <a:avLst/>
          </a:prstGeom>
        </p:spPr>
      </p:pic>
      <p:pic>
        <p:nvPicPr>
          <p:cNvPr id="254" name="Image 253">
            <a:extLst>
              <a:ext uri="{FF2B5EF4-FFF2-40B4-BE49-F238E27FC236}">
                <a16:creationId xmlns:a16="http://schemas.microsoft.com/office/drawing/2014/main" id="{67C2015E-6697-4C7A-8583-462F2FA1F7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456836" y="2720811"/>
            <a:ext cx="200322" cy="184394"/>
          </a:xfrm>
          <a:prstGeom prst="rect">
            <a:avLst/>
          </a:prstGeom>
        </p:spPr>
      </p:pic>
      <p:pic>
        <p:nvPicPr>
          <p:cNvPr id="255" name="Image 254">
            <a:extLst>
              <a:ext uri="{FF2B5EF4-FFF2-40B4-BE49-F238E27FC236}">
                <a16:creationId xmlns:a16="http://schemas.microsoft.com/office/drawing/2014/main" id="{E68AB177-6674-4A03-9513-1B07C8C13A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0423079" y="2728721"/>
            <a:ext cx="200322" cy="184394"/>
          </a:xfrm>
          <a:prstGeom prst="rect">
            <a:avLst/>
          </a:prstGeom>
        </p:spPr>
      </p:pic>
      <p:pic>
        <p:nvPicPr>
          <p:cNvPr id="256" name="Image 255">
            <a:extLst>
              <a:ext uri="{FF2B5EF4-FFF2-40B4-BE49-F238E27FC236}">
                <a16:creationId xmlns:a16="http://schemas.microsoft.com/office/drawing/2014/main" id="{233F3E39-962C-4DE5-AAE6-7BB11A94B7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1534419" y="2728721"/>
            <a:ext cx="200322" cy="1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1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203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4" fill="hold">
                      <p:stCondLst>
                        <p:cond delay="0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241" restart="whenNotActive" fill="hold" evtFilter="cancelBubble" nodeType="interactiveSeq">
                <p:stCondLst>
                  <p:cond evt="onClick" delay="0">
                    <p:tgtEl>
                      <p:spTgt spid="1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2" fill="hold">
                      <p:stCondLst>
                        <p:cond delay="0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6"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82" grpId="0" animBg="1"/>
      <p:bldP spid="82" grpId="1" animBg="1"/>
      <p:bldP spid="88" grpId="0" animBg="1"/>
      <p:bldP spid="88" grpId="1" animBg="1"/>
      <p:bldP spid="89" grpId="0" animBg="1"/>
      <p:bldP spid="89" grpId="1" animBg="1"/>
      <p:bldP spid="121" grpId="0" animBg="1"/>
      <p:bldP spid="121" grpId="1" animBg="1"/>
      <p:bldP spid="122" grpId="0" animBg="1"/>
      <p:bldP spid="122" grpId="1" animBg="1"/>
      <p:bldP spid="124" grpId="0" animBg="1"/>
      <p:bldP spid="124" grpId="1" animBg="1"/>
      <p:bldP spid="125" grpId="0" animBg="1"/>
      <p:bldP spid="125" grpId="1" animBg="1"/>
      <p:bldP spid="35" grpId="0" animBg="1"/>
      <p:bldP spid="35" grpId="1" animBg="1"/>
      <p:bldP spid="36" grpId="0" animBg="1"/>
      <p:bldP spid="36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68" grpId="0" animBg="1"/>
      <p:bldP spid="169" grpId="0" animBg="1"/>
      <p:bldP spid="170" grpId="0" animBg="1"/>
      <p:bldP spid="171" grpId="0" animBg="1"/>
      <p:bldP spid="178" grpId="0" animBg="1"/>
      <p:bldP spid="179" grpId="0" animBg="1"/>
      <p:bldP spid="180" grpId="0" animBg="1"/>
      <p:bldP spid="181" grpId="0" animBg="1"/>
      <p:bldP spid="153" grpId="0" animBg="1"/>
      <p:bldP spid="152" grpId="0" animBg="1"/>
      <p:bldP spid="172" grpId="0" animBg="1"/>
      <p:bldP spid="175" grpId="0" animBg="1"/>
      <p:bldP spid="157" grpId="0" animBg="1"/>
      <p:bldP spid="158" grpId="0" animBg="1"/>
      <p:bldP spid="162" grpId="0" animBg="1"/>
      <p:bldP spid="102" grpId="0" animBg="1"/>
      <p:bldP spid="146" grpId="0" animBg="1"/>
      <p:bldP spid="146" grpId="1" animBg="1"/>
      <p:bldP spid="95" grpId="0" animBg="1"/>
      <p:bldP spid="95" grpId="1" animBg="1"/>
      <p:bldP spid="94" grpId="0" animBg="1"/>
      <p:bldP spid="94" grpId="1" animBg="1"/>
      <p:bldP spid="100" grpId="0" animBg="1"/>
      <p:bldP spid="100" grpId="1" animBg="1"/>
      <p:bldP spid="99" grpId="0" animBg="1"/>
      <p:bldP spid="99" grpId="1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7" grpId="0" animBg="1"/>
      <p:bldP spid="237" grpId="0" animBg="1"/>
      <p:bldP spid="238" grpId="0" animBg="1"/>
      <p:bldP spid="23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EBCC2-CED2-436F-9CA0-FA371E85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040" y="17452"/>
            <a:ext cx="8610600" cy="1293028"/>
          </a:xfrm>
        </p:spPr>
        <p:txBody>
          <a:bodyPr/>
          <a:lstStyle/>
          <a:p>
            <a:r>
              <a:rPr lang="fr-FR" sz="3600" cap="small" dirty="0"/>
              <a:t>Interprétabilité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70C91BE-C969-4EF2-9164-BB2F0D97E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6444" y="5919398"/>
            <a:ext cx="904793" cy="82776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1F85B1-90BF-48DF-AC04-9DBB845D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42</a:t>
            </a:fld>
            <a:endParaRPr lang="fr-FR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53E7DD06-59A1-4820-B127-C0F6B143B44B}"/>
              </a:ext>
            </a:extLst>
          </p:cNvPr>
          <p:cNvSpPr/>
          <p:nvPr/>
        </p:nvSpPr>
        <p:spPr>
          <a:xfrm>
            <a:off x="7506585" y="1638995"/>
            <a:ext cx="1495735" cy="1484197"/>
          </a:xfrm>
          <a:prstGeom prst="cub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16" name="Graphique 15" descr="Statistiques">
            <a:extLst>
              <a:ext uri="{FF2B5EF4-FFF2-40B4-BE49-F238E27FC236}">
                <a16:creationId xmlns:a16="http://schemas.microsoft.com/office/drawing/2014/main" id="{B2E1C465-2BEC-49AD-8A55-15CD5C166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5308" y="1486831"/>
            <a:ext cx="1758268" cy="1758268"/>
          </a:xfrm>
          <a:prstGeom prst="rect">
            <a:avLst/>
          </a:prstGeom>
        </p:spPr>
      </p:pic>
      <p:pic>
        <p:nvPicPr>
          <p:cNvPr id="18" name="Graphique 17" descr="Base de données">
            <a:extLst>
              <a:ext uri="{FF2B5EF4-FFF2-40B4-BE49-F238E27FC236}">
                <a16:creationId xmlns:a16="http://schemas.microsoft.com/office/drawing/2014/main" id="{200AD8DC-526C-45DC-946A-CBA7D10B9E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8543" y="1398503"/>
            <a:ext cx="2030497" cy="2030497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BF85BA5-8782-4149-AFD1-AFEFFEF0501F}"/>
              </a:ext>
            </a:extLst>
          </p:cNvPr>
          <p:cNvSpPr/>
          <p:nvPr/>
        </p:nvSpPr>
        <p:spPr>
          <a:xfrm>
            <a:off x="673504" y="3480264"/>
            <a:ext cx="1342023" cy="53797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ORIGINAL FEATURES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2F6A878F-C608-48BA-9453-C41111D1BCFD}"/>
              </a:ext>
            </a:extLst>
          </p:cNvPr>
          <p:cNvSpPr/>
          <p:nvPr/>
        </p:nvSpPr>
        <p:spPr>
          <a:xfrm>
            <a:off x="2746457" y="3479439"/>
            <a:ext cx="1782053" cy="53797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FEATURES’</a:t>
            </a:r>
          </a:p>
          <a:p>
            <a:pPr algn="ctr"/>
            <a:r>
              <a:rPr lang="fr-FR" dirty="0"/>
              <a:t>ENGINEERING</a:t>
            </a:r>
          </a:p>
        </p:txBody>
      </p:sp>
      <p:pic>
        <p:nvPicPr>
          <p:cNvPr id="23" name="Graphique 22" descr="Tête avec engrenages">
            <a:extLst>
              <a:ext uri="{FF2B5EF4-FFF2-40B4-BE49-F238E27FC236}">
                <a16:creationId xmlns:a16="http://schemas.microsoft.com/office/drawing/2014/main" id="{2865341C-A282-4DFB-A09A-18363E0ACE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70263" y="1638995"/>
            <a:ext cx="1418912" cy="1418912"/>
          </a:xfrm>
          <a:prstGeom prst="rect">
            <a:avLst/>
          </a:prstGeom>
        </p:spPr>
      </p:pic>
      <p:pic>
        <p:nvPicPr>
          <p:cNvPr id="24" name="Graphique 23" descr="Base de données">
            <a:extLst>
              <a:ext uri="{FF2B5EF4-FFF2-40B4-BE49-F238E27FC236}">
                <a16:creationId xmlns:a16="http://schemas.microsoft.com/office/drawing/2014/main" id="{F1DBBBCC-747F-45F0-95BC-9EEE2635C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6925" y="1298925"/>
            <a:ext cx="2030497" cy="2030497"/>
          </a:xfrm>
          <a:prstGeom prst="rect">
            <a:avLst/>
          </a:prstGeom>
        </p:spPr>
      </p:pic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090EBA1-1099-4EF2-9DCF-C452175FAE4F}"/>
              </a:ext>
            </a:extLst>
          </p:cNvPr>
          <p:cNvSpPr/>
          <p:nvPr/>
        </p:nvSpPr>
        <p:spPr>
          <a:xfrm>
            <a:off x="5259440" y="3479439"/>
            <a:ext cx="1643824" cy="53797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PROCESSED DATA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26A176E4-4DDC-46BE-AEAE-66FB37B858BA}"/>
              </a:ext>
            </a:extLst>
          </p:cNvPr>
          <p:cNvSpPr/>
          <p:nvPr/>
        </p:nvSpPr>
        <p:spPr>
          <a:xfrm>
            <a:off x="7487783" y="3479439"/>
            <a:ext cx="1514537" cy="53797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2BFE275-AE48-43D9-AFAD-A11A043A8A3B}"/>
              </a:ext>
            </a:extLst>
          </p:cNvPr>
          <p:cNvSpPr/>
          <p:nvPr/>
        </p:nvSpPr>
        <p:spPr>
          <a:xfrm>
            <a:off x="9810770" y="3479439"/>
            <a:ext cx="1723240" cy="53797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PREDICTIONS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07EDF09-EAF0-41D5-A81E-254E0130A532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2015527" y="3748429"/>
            <a:ext cx="730930" cy="82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F82D370-D219-43F4-A45A-07621D36F387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4528510" y="3748429"/>
            <a:ext cx="73093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5ED32BD-600D-4334-A804-C9C9FC4B521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6903264" y="3748429"/>
            <a:ext cx="58451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1E3B51E-2BEA-4D2E-B3F0-EAA910384C4C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9002320" y="3748429"/>
            <a:ext cx="80845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B7FFD4A5-6748-4F08-88BB-CB1E1ADA66D6}"/>
              </a:ext>
            </a:extLst>
          </p:cNvPr>
          <p:cNvCxnSpPr>
            <a:cxnSpLocks/>
            <a:stCxn id="19" idx="2"/>
            <a:endCxn id="29" idx="1"/>
          </p:cNvCxnSpPr>
          <p:nvPr/>
        </p:nvCxnSpPr>
        <p:spPr>
          <a:xfrm rot="16200000" flipH="1">
            <a:off x="2153046" y="3209713"/>
            <a:ext cx="2151453" cy="3768512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1085DB9D-D48E-416C-B008-EF17D05C77C9}"/>
              </a:ext>
            </a:extLst>
          </p:cNvPr>
          <p:cNvCxnSpPr>
            <a:cxnSpLocks/>
            <a:stCxn id="29" idx="3"/>
            <a:endCxn id="27" idx="2"/>
          </p:cNvCxnSpPr>
          <p:nvPr/>
        </p:nvCxnSpPr>
        <p:spPr>
          <a:xfrm flipV="1">
            <a:off x="7083775" y="4017418"/>
            <a:ext cx="3588615" cy="2152278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CE312557-498A-4425-A2EE-4E054DDD0E9C}"/>
              </a:ext>
            </a:extLst>
          </p:cNvPr>
          <p:cNvSpPr/>
          <p:nvPr/>
        </p:nvSpPr>
        <p:spPr>
          <a:xfrm>
            <a:off x="5113028" y="5755817"/>
            <a:ext cx="1970747" cy="8277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SURROGATE</a:t>
            </a:r>
          </a:p>
          <a:p>
            <a:pPr algn="ctr"/>
            <a:r>
              <a:rPr lang="fr-FR" dirty="0"/>
              <a:t>MODEL</a:t>
            </a:r>
          </a:p>
          <a:p>
            <a:pPr algn="ctr"/>
            <a:r>
              <a:rPr lang="fr-FR" dirty="0"/>
              <a:t>(OVERFITTED)</a:t>
            </a:r>
          </a:p>
        </p:txBody>
      </p:sp>
      <p:pic>
        <p:nvPicPr>
          <p:cNvPr id="30" name="Graphic 29" descr="Decision chart">
            <a:extLst>
              <a:ext uri="{FF2B5EF4-FFF2-40B4-BE49-F238E27FC236}">
                <a16:creationId xmlns:a16="http://schemas.microsoft.com/office/drawing/2014/main" id="{7F7AD2E5-57EA-49AA-B70D-1413B4B618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41202" y="47132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1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24BC0752-B172-4EE5-A09D-5C0E2C34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660" y="81996"/>
            <a:ext cx="6686519" cy="969252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Architecture API / </a:t>
            </a:r>
            <a:r>
              <a:rPr lang="fr-FR" b="1" i="1" cap="small" dirty="0"/>
              <a:t>Dashboard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64858998-2BC5-43FE-8A6A-060A1D29EC33}"/>
              </a:ext>
            </a:extLst>
          </p:cNvPr>
          <p:cNvSpPr txBox="1">
            <a:spLocks/>
          </p:cNvSpPr>
          <p:nvPr/>
        </p:nvSpPr>
        <p:spPr>
          <a:xfrm>
            <a:off x="11368479" y="384060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43</a:t>
            </a:fld>
            <a:endParaRPr lang="fr-FR" sz="1600" b="1" dirty="0"/>
          </a:p>
        </p:txBody>
      </p:sp>
      <p:pic>
        <p:nvPicPr>
          <p:cNvPr id="43" name="Graphique 42" descr="Internet">
            <a:extLst>
              <a:ext uri="{FF2B5EF4-FFF2-40B4-BE49-F238E27FC236}">
                <a16:creationId xmlns:a16="http://schemas.microsoft.com/office/drawing/2014/main" id="{307DEBAC-56A3-4827-BE7C-7109CD7AD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3623" y="5897263"/>
            <a:ext cx="914400" cy="914400"/>
          </a:xfrm>
          <a:prstGeom prst="rect">
            <a:avLst/>
          </a:prstGeom>
        </p:spPr>
      </p:pic>
      <p:pic>
        <p:nvPicPr>
          <p:cNvPr id="32" name="Graphique 31" descr="Monde">
            <a:extLst>
              <a:ext uri="{FF2B5EF4-FFF2-40B4-BE49-F238E27FC236}">
                <a16:creationId xmlns:a16="http://schemas.microsoft.com/office/drawing/2014/main" id="{6FA522CB-7315-4439-B3B2-6672431F7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5954" y="6076345"/>
            <a:ext cx="605449" cy="605449"/>
          </a:xfrm>
          <a:prstGeom prst="rect">
            <a:avLst/>
          </a:prstGeom>
        </p:spPr>
      </p:pic>
      <p:grpSp>
        <p:nvGrpSpPr>
          <p:cNvPr id="29" name="Groupe 28">
            <a:extLst>
              <a:ext uri="{FF2B5EF4-FFF2-40B4-BE49-F238E27FC236}">
                <a16:creationId xmlns:a16="http://schemas.microsoft.com/office/drawing/2014/main" id="{58D52599-B9B5-4E6C-A5F9-9DE2230B9730}"/>
              </a:ext>
            </a:extLst>
          </p:cNvPr>
          <p:cNvGrpSpPr/>
          <p:nvPr/>
        </p:nvGrpSpPr>
        <p:grpSpPr>
          <a:xfrm>
            <a:off x="239220" y="1335743"/>
            <a:ext cx="3811063" cy="3913447"/>
            <a:chOff x="239220" y="1335743"/>
            <a:chExt cx="3811063" cy="3913447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6A0781B1-7709-4FF8-BB45-5ACB433735BA}"/>
                </a:ext>
              </a:extLst>
            </p:cNvPr>
            <p:cNvSpPr/>
            <p:nvPr/>
          </p:nvSpPr>
          <p:spPr>
            <a:xfrm>
              <a:off x="239220" y="1335743"/>
              <a:ext cx="3811063" cy="391344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rganigramme : Disque magnétique 2">
              <a:extLst>
                <a:ext uri="{FF2B5EF4-FFF2-40B4-BE49-F238E27FC236}">
                  <a16:creationId xmlns:a16="http://schemas.microsoft.com/office/drawing/2014/main" id="{4CB0D382-E76D-4A55-A9E8-AB11BC119F39}"/>
                </a:ext>
              </a:extLst>
            </p:cNvPr>
            <p:cNvSpPr/>
            <p:nvPr/>
          </p:nvSpPr>
          <p:spPr>
            <a:xfrm>
              <a:off x="304456" y="3383641"/>
              <a:ext cx="1482570" cy="1072951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DATA</a:t>
              </a:r>
            </a:p>
            <a:p>
              <a:pPr algn="ctr"/>
              <a:r>
                <a:rPr lang="fr-FR" dirty="0"/>
                <a:t>(CSV)</a:t>
              </a:r>
            </a:p>
          </p:txBody>
        </p:sp>
        <p:sp>
          <p:nvSpPr>
            <p:cNvPr id="4" name="Organigramme : Document 3">
              <a:extLst>
                <a:ext uri="{FF2B5EF4-FFF2-40B4-BE49-F238E27FC236}">
                  <a16:creationId xmlns:a16="http://schemas.microsoft.com/office/drawing/2014/main" id="{BD9D0B52-2927-4AC5-994B-53861059958C}"/>
                </a:ext>
              </a:extLst>
            </p:cNvPr>
            <p:cNvSpPr/>
            <p:nvPr/>
          </p:nvSpPr>
          <p:spPr>
            <a:xfrm>
              <a:off x="2368991" y="2261950"/>
              <a:ext cx="1390953" cy="2460972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/>
                <a:t>API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DD76FD9A-47A0-416D-BBD5-29BE2321CC5B}"/>
                </a:ext>
              </a:extLst>
            </p:cNvPr>
            <p:cNvSpPr/>
            <p:nvPr/>
          </p:nvSpPr>
          <p:spPr>
            <a:xfrm>
              <a:off x="304456" y="2186519"/>
              <a:ext cx="1482570" cy="1028927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MODEL</a:t>
              </a:r>
            </a:p>
            <a:p>
              <a:pPr algn="ctr"/>
              <a:r>
                <a:rPr lang="fr-FR" dirty="0"/>
                <a:t>(PICKLE)</a:t>
              </a:r>
            </a:p>
          </p:txBody>
        </p:sp>
        <p:sp>
          <p:nvSpPr>
            <p:cNvPr id="9" name="Flèche : droite 8">
              <a:extLst>
                <a:ext uri="{FF2B5EF4-FFF2-40B4-BE49-F238E27FC236}">
                  <a16:creationId xmlns:a16="http://schemas.microsoft.com/office/drawing/2014/main" id="{06FA3643-7BEC-4835-A75A-828E3A0272AF}"/>
                </a:ext>
              </a:extLst>
            </p:cNvPr>
            <p:cNvSpPr/>
            <p:nvPr/>
          </p:nvSpPr>
          <p:spPr>
            <a:xfrm>
              <a:off x="1810054" y="2511136"/>
              <a:ext cx="518953" cy="22551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E7DFADA2-2414-4C65-862F-5819BA980A6F}"/>
                </a:ext>
              </a:extLst>
            </p:cNvPr>
            <p:cNvSpPr/>
            <p:nvPr/>
          </p:nvSpPr>
          <p:spPr>
            <a:xfrm>
              <a:off x="1812410" y="3767354"/>
              <a:ext cx="516597" cy="22551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2" name="Image 1">
              <a:extLst>
                <a:ext uri="{FF2B5EF4-FFF2-40B4-BE49-F238E27FC236}">
                  <a16:creationId xmlns:a16="http://schemas.microsoft.com/office/drawing/2014/main" id="{824289F3-09D5-482F-97A8-5C1CF8ECF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8149" y="2306772"/>
              <a:ext cx="642008" cy="642008"/>
            </a:xfrm>
            <a:prstGeom prst="rect">
              <a:avLst/>
            </a:prstGeom>
          </p:spPr>
        </p:pic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EB307D9-EE21-41A1-A037-18BB33F9736B}"/>
              </a:ext>
            </a:extLst>
          </p:cNvPr>
          <p:cNvGrpSpPr/>
          <p:nvPr/>
        </p:nvGrpSpPr>
        <p:grpSpPr>
          <a:xfrm>
            <a:off x="3198674" y="5899058"/>
            <a:ext cx="1572785" cy="914400"/>
            <a:chOff x="3198674" y="5899058"/>
            <a:chExt cx="1572785" cy="9144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3D1A571-EA46-4CEF-9C6B-2FFD2A013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66009" y="6032597"/>
              <a:ext cx="605450" cy="605450"/>
            </a:xfrm>
            <a:prstGeom prst="rect">
              <a:avLst/>
            </a:prstGeom>
          </p:spPr>
        </p:pic>
        <p:pic>
          <p:nvPicPr>
            <p:cNvPr id="21" name="Graphique 20" descr="Synchronisation avec le cloud">
              <a:extLst>
                <a:ext uri="{FF2B5EF4-FFF2-40B4-BE49-F238E27FC236}">
                  <a16:creationId xmlns:a16="http://schemas.microsoft.com/office/drawing/2014/main" id="{6C25E040-9BC1-49CB-8204-778EE2BCB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98674" y="5899058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A350E8F-F42B-4773-8879-F78EC006E41B}"/>
              </a:ext>
            </a:extLst>
          </p:cNvPr>
          <p:cNvGrpSpPr/>
          <p:nvPr/>
        </p:nvGrpSpPr>
        <p:grpSpPr>
          <a:xfrm>
            <a:off x="3796476" y="1395782"/>
            <a:ext cx="3025012" cy="3844736"/>
            <a:chOff x="3796476" y="1395782"/>
            <a:chExt cx="3025012" cy="3844736"/>
          </a:xfrm>
        </p:grpSpPr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D5C3C77E-710D-414D-9553-F3AACEB72210}"/>
                </a:ext>
              </a:extLst>
            </p:cNvPr>
            <p:cNvSpPr/>
            <p:nvPr/>
          </p:nvSpPr>
          <p:spPr>
            <a:xfrm>
              <a:off x="4752646" y="1395782"/>
              <a:ext cx="2068842" cy="384473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706A1F6-EE59-47A3-87EA-3BB155029896}"/>
                </a:ext>
              </a:extLst>
            </p:cNvPr>
            <p:cNvSpPr txBox="1"/>
            <p:nvPr/>
          </p:nvSpPr>
          <p:spPr>
            <a:xfrm>
              <a:off x="4050285" y="2251491"/>
              <a:ext cx="702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HTTP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EF4B004-2C3F-4E55-84A7-417716AF8B68}"/>
                </a:ext>
              </a:extLst>
            </p:cNvPr>
            <p:cNvSpPr txBox="1"/>
            <p:nvPr/>
          </p:nvSpPr>
          <p:spPr>
            <a:xfrm>
              <a:off x="3946213" y="3509196"/>
              <a:ext cx="825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JSON</a:t>
              </a:r>
            </a:p>
          </p:txBody>
        </p:sp>
        <p:sp>
          <p:nvSpPr>
            <p:cNvPr id="41" name="Organigramme : Document 40">
              <a:extLst>
                <a:ext uri="{FF2B5EF4-FFF2-40B4-BE49-F238E27FC236}">
                  <a16:creationId xmlns:a16="http://schemas.microsoft.com/office/drawing/2014/main" id="{87D3D5BD-AF75-4AF1-8656-B30AA5B268B2}"/>
                </a:ext>
              </a:extLst>
            </p:cNvPr>
            <p:cNvSpPr/>
            <p:nvPr/>
          </p:nvSpPr>
          <p:spPr>
            <a:xfrm>
              <a:off x="4962498" y="2261947"/>
              <a:ext cx="1625413" cy="2460972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pPr algn="ctr"/>
              <a:r>
                <a:rPr lang="fr-FR" sz="1600" dirty="0"/>
                <a:t>DASHBOARD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pic>
          <p:nvPicPr>
            <p:cNvPr id="40" name="Image 6">
              <a:extLst>
                <a:ext uri="{FF2B5EF4-FFF2-40B4-BE49-F238E27FC236}">
                  <a16:creationId xmlns:a16="http://schemas.microsoft.com/office/drawing/2014/main" id="{A78A827E-7D4A-48A4-BAEE-990BEF3E2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6" t="15534" r="51640" b="60606"/>
            <a:stretch/>
          </p:blipFill>
          <p:spPr>
            <a:xfrm>
              <a:off x="5883523" y="2325515"/>
              <a:ext cx="646541" cy="371238"/>
            </a:xfrm>
            <a:prstGeom prst="rect">
              <a:avLst/>
            </a:prstGeom>
          </p:spPr>
        </p:pic>
        <p:sp>
          <p:nvSpPr>
            <p:cNvPr id="13" name="Flèche : gauche 12">
              <a:extLst>
                <a:ext uri="{FF2B5EF4-FFF2-40B4-BE49-F238E27FC236}">
                  <a16:creationId xmlns:a16="http://schemas.microsoft.com/office/drawing/2014/main" id="{EC05966E-17AB-421E-93E3-BB77E3D53AE8}"/>
                </a:ext>
              </a:extLst>
            </p:cNvPr>
            <p:cNvSpPr/>
            <p:nvPr/>
          </p:nvSpPr>
          <p:spPr>
            <a:xfrm>
              <a:off x="3796476" y="2534073"/>
              <a:ext cx="1110647" cy="168934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 : gauche 13">
              <a:extLst>
                <a:ext uri="{FF2B5EF4-FFF2-40B4-BE49-F238E27FC236}">
                  <a16:creationId xmlns:a16="http://schemas.microsoft.com/office/drawing/2014/main" id="{F1E98D50-2C46-4E02-A667-0E93534CEF0A}"/>
                </a:ext>
              </a:extLst>
            </p:cNvPr>
            <p:cNvSpPr/>
            <p:nvPr/>
          </p:nvSpPr>
          <p:spPr>
            <a:xfrm rot="10800000">
              <a:off x="3825503" y="3777677"/>
              <a:ext cx="1110646" cy="215183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7822E86-2A4E-4D03-B569-6594D0522C49}"/>
              </a:ext>
            </a:extLst>
          </p:cNvPr>
          <p:cNvGrpSpPr/>
          <p:nvPr/>
        </p:nvGrpSpPr>
        <p:grpSpPr>
          <a:xfrm>
            <a:off x="6680543" y="1395782"/>
            <a:ext cx="5526427" cy="3853408"/>
            <a:chOff x="6680543" y="1395782"/>
            <a:chExt cx="5526427" cy="3853408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B1A3D2FB-A6A9-4AD1-8EDC-3A09E5275AC3}"/>
                </a:ext>
              </a:extLst>
            </p:cNvPr>
            <p:cNvGrpSpPr/>
            <p:nvPr/>
          </p:nvGrpSpPr>
          <p:grpSpPr>
            <a:xfrm>
              <a:off x="8709662" y="1429057"/>
              <a:ext cx="3497308" cy="3573289"/>
              <a:chOff x="8584145" y="1886480"/>
              <a:chExt cx="3497308" cy="3573289"/>
            </a:xfrm>
            <a:solidFill>
              <a:schemeClr val="accent3"/>
            </a:solidFill>
          </p:grpSpPr>
          <p:pic>
            <p:nvPicPr>
              <p:cNvPr id="26" name="Graphique 25" descr="Fenêtre de navigateur">
                <a:extLst>
                  <a:ext uri="{FF2B5EF4-FFF2-40B4-BE49-F238E27FC236}">
                    <a16:creationId xmlns:a16="http://schemas.microsoft.com/office/drawing/2014/main" id="{A0EA0CBA-666B-4A32-9BBE-9A072B5C64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584145" y="1886480"/>
                <a:ext cx="3497308" cy="3573289"/>
              </a:xfrm>
              <a:prstGeom prst="rect">
                <a:avLst/>
              </a:prstGeom>
            </p:spPr>
          </p:pic>
          <p:pic>
            <p:nvPicPr>
              <p:cNvPr id="24" name="Espace réservé du contenu 4">
                <a:extLst>
                  <a:ext uri="{FF2B5EF4-FFF2-40B4-BE49-F238E27FC236}">
                    <a16:creationId xmlns:a16="http://schemas.microsoft.com/office/drawing/2014/main" id="{65EDA2BD-DB6C-488A-A404-AE57DC401E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14852" t="6304" r="13016" b="31038"/>
              <a:stretch/>
            </p:blipFill>
            <p:spPr>
              <a:xfrm>
                <a:off x="11198064" y="3172181"/>
                <a:ext cx="303885" cy="301675"/>
              </a:xfrm>
              <a:prstGeom prst="rect">
                <a:avLst/>
              </a:prstGeom>
              <a:grpFill/>
            </p:spPr>
          </p:pic>
          <p:pic>
            <p:nvPicPr>
              <p:cNvPr id="33" name="Graphique 32" descr="Jauge">
                <a:extLst>
                  <a:ext uri="{FF2B5EF4-FFF2-40B4-BE49-F238E27FC236}">
                    <a16:creationId xmlns:a16="http://schemas.microsoft.com/office/drawing/2014/main" id="{2AF70DFD-C279-4611-A502-9F6D1725E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193042" y="2954361"/>
                <a:ext cx="1722537" cy="1722537"/>
              </a:xfrm>
              <a:prstGeom prst="rect">
                <a:avLst/>
              </a:prstGeom>
            </p:spPr>
          </p:pic>
        </p:grp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0FECB1D0-2339-45A7-B7C9-FCF3C0021A94}"/>
                </a:ext>
              </a:extLst>
            </p:cNvPr>
            <p:cNvCxnSpPr>
              <a:cxnSpLocks/>
            </p:cNvCxnSpPr>
            <p:nvPr/>
          </p:nvCxnSpPr>
          <p:spPr>
            <a:xfrm>
              <a:off x="7190126" y="1395782"/>
              <a:ext cx="9280" cy="3853408"/>
            </a:xfrm>
            <a:prstGeom prst="line">
              <a:avLst/>
            </a:prstGeom>
            <a:ln w="317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1C709CC8-495C-4888-B9B1-A6CCD24AF7EC}"/>
                </a:ext>
              </a:extLst>
            </p:cNvPr>
            <p:cNvCxnSpPr>
              <a:cxnSpLocks/>
            </p:cNvCxnSpPr>
            <p:nvPr/>
          </p:nvCxnSpPr>
          <p:spPr>
            <a:xfrm>
              <a:off x="8584145" y="1429057"/>
              <a:ext cx="0" cy="3820133"/>
            </a:xfrm>
            <a:prstGeom prst="line">
              <a:avLst/>
            </a:prstGeom>
            <a:ln w="317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D10A0359-E33F-46AA-8D36-C42B9A191C0A}"/>
                </a:ext>
              </a:extLst>
            </p:cNvPr>
            <p:cNvSpPr txBox="1"/>
            <p:nvPr/>
          </p:nvSpPr>
          <p:spPr>
            <a:xfrm>
              <a:off x="7488893" y="2333672"/>
              <a:ext cx="702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HTTP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6C9FB51F-21E2-447D-BC31-EA9669A91936}"/>
                </a:ext>
              </a:extLst>
            </p:cNvPr>
            <p:cNvSpPr txBox="1"/>
            <p:nvPr/>
          </p:nvSpPr>
          <p:spPr>
            <a:xfrm>
              <a:off x="7190126" y="3126925"/>
              <a:ext cx="112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HTML/JS</a:t>
              </a:r>
            </a:p>
          </p:txBody>
        </p:sp>
        <p:sp>
          <p:nvSpPr>
            <p:cNvPr id="34" name="Flèche : gauche 33">
              <a:extLst>
                <a:ext uri="{FF2B5EF4-FFF2-40B4-BE49-F238E27FC236}">
                  <a16:creationId xmlns:a16="http://schemas.microsoft.com/office/drawing/2014/main" id="{BE1D9396-68B3-4E51-BF7A-8CDA20424B3B}"/>
                </a:ext>
              </a:extLst>
            </p:cNvPr>
            <p:cNvSpPr/>
            <p:nvPr/>
          </p:nvSpPr>
          <p:spPr>
            <a:xfrm>
              <a:off x="6680543" y="2672692"/>
              <a:ext cx="2126569" cy="194796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lèche : gauche 36">
              <a:extLst>
                <a:ext uri="{FF2B5EF4-FFF2-40B4-BE49-F238E27FC236}">
                  <a16:creationId xmlns:a16="http://schemas.microsoft.com/office/drawing/2014/main" id="{71E893AE-413A-41C0-A35C-35508C16C81F}"/>
                </a:ext>
              </a:extLst>
            </p:cNvPr>
            <p:cNvSpPr/>
            <p:nvPr/>
          </p:nvSpPr>
          <p:spPr>
            <a:xfrm rot="10800000">
              <a:off x="6697824" y="3472643"/>
              <a:ext cx="2126580" cy="205627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1156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0EDDE41-A26C-487E-8917-1576EDA46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119"/>
            <a:ext cx="12192000" cy="778042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6700D53-705B-46ED-AF66-E74E744184AC}"/>
              </a:ext>
            </a:extLst>
          </p:cNvPr>
          <p:cNvSpPr txBox="1"/>
          <p:nvPr/>
        </p:nvSpPr>
        <p:spPr>
          <a:xfrm>
            <a:off x="7751134" y="5842031"/>
            <a:ext cx="541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Local </a:t>
            </a:r>
            <a:r>
              <a:rPr lang="fr-FR" dirty="0" err="1">
                <a:solidFill>
                  <a:schemeClr val="bg1"/>
                </a:solidFill>
              </a:rPr>
              <a:t>hosting</a:t>
            </a:r>
            <a:r>
              <a:rPr lang="fr-FR" dirty="0">
                <a:solidFill>
                  <a:schemeClr val="bg1"/>
                </a:solidFill>
              </a:rPr>
              <a:t> : </a:t>
            </a:r>
            <a:r>
              <a:rPr lang="fr-FR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http://192.168.0.50:8501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77AC2A-2C99-4832-88AD-A2DAA31BDD2F}"/>
              </a:ext>
            </a:extLst>
          </p:cNvPr>
          <p:cNvSpPr/>
          <p:nvPr/>
        </p:nvSpPr>
        <p:spPr>
          <a:xfrm>
            <a:off x="7526511" y="6251761"/>
            <a:ext cx="4701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Cloud </a:t>
            </a:r>
            <a:r>
              <a:rPr lang="fr-FR" dirty="0" err="1">
                <a:solidFill>
                  <a:schemeClr val="bg1"/>
                </a:solidFill>
              </a:rPr>
              <a:t>hosting</a:t>
            </a:r>
            <a:r>
              <a:rPr lang="fr-FR" dirty="0">
                <a:solidFill>
                  <a:schemeClr val="bg1"/>
                </a:solidFill>
              </a:rPr>
              <a:t> : </a:t>
            </a:r>
            <a:r>
              <a:rPr lang="fr-FR" dirty="0">
                <a:hlinkClick r:id="rId4" tooltip="http://15.188.179.79:8501/"/>
              </a:rPr>
              <a:t>http://15.188.179.79:8501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24BC0752-B172-4EE5-A09D-5C0E2C34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82" y="-33246"/>
            <a:ext cx="3351597" cy="667189"/>
          </a:xfrm>
        </p:spPr>
        <p:txBody>
          <a:bodyPr>
            <a:normAutofit/>
          </a:bodyPr>
          <a:lstStyle/>
          <a:p>
            <a:r>
              <a:rPr lang="fr-FR" b="1" cap="small" dirty="0">
                <a:solidFill>
                  <a:schemeClr val="bg1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0900969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D32E0-8720-4168-823B-DB854CE1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9" y="704840"/>
            <a:ext cx="10817831" cy="1041174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ANNEXE 1</a:t>
            </a:r>
            <a:br>
              <a:rPr lang="fr-FR" b="1" dirty="0"/>
            </a:br>
            <a:r>
              <a:rPr lang="fr-FR" sz="2700" i="1" dirty="0" err="1"/>
              <a:t>Tree-structured</a:t>
            </a:r>
            <a:r>
              <a:rPr lang="fr-FR" sz="2700" i="1" dirty="0"/>
              <a:t> </a:t>
            </a:r>
            <a:r>
              <a:rPr lang="fr-FR" sz="2700" i="1" dirty="0" err="1"/>
              <a:t>Parzen</a:t>
            </a:r>
            <a:r>
              <a:rPr lang="fr-FR" sz="2700" i="1" dirty="0"/>
              <a:t> </a:t>
            </a:r>
            <a:r>
              <a:rPr lang="fr-FR" sz="2700" i="1" dirty="0" err="1"/>
              <a:t>Estimators</a:t>
            </a:r>
            <a:r>
              <a:rPr lang="fr-FR" sz="2700" i="1" dirty="0"/>
              <a:t> </a:t>
            </a:r>
            <a:r>
              <a:rPr lang="fr-FR" sz="2700" dirty="0"/>
              <a:t>(TPE)</a:t>
            </a:r>
            <a:br>
              <a:rPr lang="fr-FR" sz="2700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809048-AFE9-4B7B-8BD1-E8842B0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45</a:t>
            </a:fld>
            <a:endParaRPr lang="fr-FR"/>
          </a:p>
        </p:txBody>
      </p:sp>
      <p:pic>
        <p:nvPicPr>
          <p:cNvPr id="11" name="Espace réservé du contenu 10" descr="Internet">
            <a:extLst>
              <a:ext uri="{FF2B5EF4-FFF2-40B4-BE49-F238E27FC236}">
                <a16:creationId xmlns:a16="http://schemas.microsoft.com/office/drawing/2014/main" id="{F6847D1C-D86F-4ECC-A97A-E550D9C6E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5434" y="3675471"/>
            <a:ext cx="914400" cy="9144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94C218-D18C-4453-9275-0A0564C75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9" y="1559851"/>
            <a:ext cx="5460915" cy="3105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F03257-CF50-41B7-AD9B-E53FDCA5D263}"/>
              </a:ext>
            </a:extLst>
          </p:cNvPr>
          <p:cNvSpPr txBox="1"/>
          <p:nvPr/>
        </p:nvSpPr>
        <p:spPr>
          <a:xfrm>
            <a:off x="10673993" y="6528192"/>
            <a:ext cx="166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 : </a:t>
            </a:r>
            <a:r>
              <a:rPr lang="fr-FR" dirty="0">
                <a:hlinkClick r:id="rId5"/>
              </a:rPr>
              <a:t>TPE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BB2E9-97A2-4F04-8CA8-F37B0B995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2167" y="1530729"/>
            <a:ext cx="5390568" cy="3210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FAB57D-02BC-48B3-963E-533D35FF95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2167" y="4942149"/>
            <a:ext cx="5390567" cy="165238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1877A20-5A59-4C44-A535-FB8368EBCD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65" y="4866096"/>
            <a:ext cx="5442569" cy="17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165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47C3C59-A3F2-4C25-9154-A28531EA9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381" y="1851829"/>
            <a:ext cx="5495925" cy="494314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FDC220-99E8-4D63-B9B6-FF8E08FA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46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E6CEC5A-2DD6-448A-A907-6F5B52B44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9" y="4636840"/>
            <a:ext cx="5703012" cy="168298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D11BF4D-C821-408A-8121-4D7606B20A5B}"/>
              </a:ext>
            </a:extLst>
          </p:cNvPr>
          <p:cNvSpPr txBox="1"/>
          <p:nvPr/>
        </p:nvSpPr>
        <p:spPr>
          <a:xfrm>
            <a:off x="3522525" y="6425642"/>
            <a:ext cx="483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</a:t>
            </a:r>
            <a:r>
              <a:rPr lang="fr-FR" dirty="0" err="1">
                <a:hlinkClick r:id="rId4"/>
              </a:rPr>
              <a:t>Tree</a:t>
            </a:r>
            <a:r>
              <a:rPr lang="fr-FR" dirty="0">
                <a:hlinkClick r:id="rId4"/>
              </a:rPr>
              <a:t> </a:t>
            </a:r>
            <a:r>
              <a:rPr lang="fr-FR" dirty="0" err="1">
                <a:hlinkClick r:id="rId4"/>
              </a:rPr>
              <a:t>Interpreter</a:t>
            </a: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F41FD47-EEB0-48CC-8D8A-5B72D9263CAB}"/>
              </a:ext>
            </a:extLst>
          </p:cNvPr>
          <p:cNvSpPr txBox="1">
            <a:spLocks/>
          </p:cNvSpPr>
          <p:nvPr/>
        </p:nvSpPr>
        <p:spPr>
          <a:xfrm>
            <a:off x="528919" y="704840"/>
            <a:ext cx="10817831" cy="1041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ANNEXE 2</a:t>
            </a:r>
            <a:br>
              <a:rPr lang="fr-FR" b="1" dirty="0"/>
            </a:br>
            <a:r>
              <a:rPr lang="fr-FR" sz="2700" i="1" dirty="0" err="1"/>
              <a:t>Tree</a:t>
            </a:r>
            <a:r>
              <a:rPr lang="fr-FR" sz="2700" i="1" dirty="0"/>
              <a:t> </a:t>
            </a:r>
            <a:r>
              <a:rPr lang="fr-FR" sz="2700" i="1" dirty="0" err="1"/>
              <a:t>Interpreter</a:t>
            </a:r>
            <a:endParaRPr lang="fr-FR" i="1" dirty="0"/>
          </a:p>
        </p:txBody>
      </p:sp>
      <p:pic>
        <p:nvPicPr>
          <p:cNvPr id="10" name="Graphic 29" descr="Decision chart">
            <a:extLst>
              <a:ext uri="{FF2B5EF4-FFF2-40B4-BE49-F238E27FC236}">
                <a16:creationId xmlns:a16="http://schemas.microsoft.com/office/drawing/2014/main" id="{6F5E0B48-7E39-4D92-A7B8-CEC622A3A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19" y="1418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7901F-E090-4E7B-AE0A-4AB4201A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71F673-C276-4D61-8389-3A69A002D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2697430"/>
          </a:xfrm>
        </p:spPr>
        <p:txBody>
          <a:bodyPr>
            <a:normAutofit/>
          </a:bodyPr>
          <a:lstStyle/>
          <a:p>
            <a:r>
              <a:rPr lang="en-GB" dirty="0"/>
              <a:t>Formats des images (</a:t>
            </a:r>
            <a:r>
              <a:rPr lang="en-GB" dirty="0" err="1"/>
              <a:t>taille</a:t>
            </a:r>
            <a:r>
              <a:rPr lang="en-GB" dirty="0"/>
              <a:t>, couleurs, format .jpg)</a:t>
            </a:r>
          </a:p>
          <a:p>
            <a:r>
              <a:rPr lang="en-GB" dirty="0" err="1"/>
              <a:t>Nombre</a:t>
            </a:r>
            <a:r>
              <a:rPr lang="en-GB" dirty="0"/>
              <a:t> </a:t>
            </a:r>
            <a:r>
              <a:rPr lang="en-GB" dirty="0" err="1"/>
              <a:t>d’images</a:t>
            </a:r>
            <a:endParaRPr lang="en-GB" dirty="0"/>
          </a:p>
          <a:p>
            <a:r>
              <a:rPr lang="en-GB" dirty="0" err="1"/>
              <a:t>Nombre</a:t>
            </a:r>
            <a:r>
              <a:rPr lang="en-GB" dirty="0"/>
              <a:t> de categories</a:t>
            </a:r>
          </a:p>
          <a:p>
            <a:r>
              <a:rPr lang="en-GB" dirty="0"/>
              <a:t>Architecture des </a:t>
            </a:r>
            <a:r>
              <a:rPr lang="en-GB" dirty="0" err="1"/>
              <a:t>données</a:t>
            </a:r>
            <a:r>
              <a:rPr lang="en-GB" dirty="0"/>
              <a:t> (</a:t>
            </a:r>
            <a:r>
              <a:rPr lang="en-GB" dirty="0" err="1"/>
              <a:t>jeu</a:t>
            </a:r>
            <a:r>
              <a:rPr lang="en-GB" dirty="0"/>
              <a:t> test, train, </a:t>
            </a:r>
            <a:r>
              <a:rPr lang="en-GB" dirty="0" err="1"/>
              <a:t>multifruits</a:t>
            </a:r>
            <a:r>
              <a:rPr lang="en-GB" dirty="0"/>
              <a:t>)</a:t>
            </a:r>
          </a:p>
          <a:p>
            <a:r>
              <a:rPr lang="en-GB" dirty="0" err="1"/>
              <a:t>Répertoires</a:t>
            </a:r>
            <a:r>
              <a:rPr lang="en-GB" dirty="0"/>
              <a:t> et </a:t>
            </a:r>
            <a:r>
              <a:rPr lang="en-GB" dirty="0" err="1"/>
              <a:t>catégories</a:t>
            </a:r>
            <a:endParaRPr lang="en-GB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354942-8817-4C8C-80DA-AD3D8805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1248EE-A1DF-4622-8738-C6C40CE7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57" y="153171"/>
            <a:ext cx="2061368" cy="1360503"/>
          </a:xfrm>
          <a:prstGeom prst="rect">
            <a:avLst/>
          </a:prstGeom>
        </p:spPr>
      </p:pic>
      <p:pic>
        <p:nvPicPr>
          <p:cNvPr id="6" name="Image 4">
            <a:extLst>
              <a:ext uri="{FF2B5EF4-FFF2-40B4-BE49-F238E27FC236}">
                <a16:creationId xmlns:a16="http://schemas.microsoft.com/office/drawing/2014/main" id="{C8700937-4A47-47AE-86A2-0613E5707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BC2ADCE-3D0C-46C2-A1BA-44DF446A5ACF}"/>
              </a:ext>
            </a:extLst>
          </p:cNvPr>
          <p:cNvSpPr txBox="1">
            <a:spLocks/>
          </p:cNvSpPr>
          <p:nvPr/>
        </p:nvSpPr>
        <p:spPr>
          <a:xfrm>
            <a:off x="2074509" y="-12731"/>
            <a:ext cx="9363456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/>
              <a:t>Données initiales</a:t>
            </a:r>
            <a:endParaRPr lang="en-GB" b="1" cap="small" dirty="0"/>
          </a:p>
        </p:txBody>
      </p:sp>
    </p:spTree>
    <p:extLst>
      <p:ext uri="{BB962C8B-B14F-4D97-AF65-F5344CB8AC3E}">
        <p14:creationId xmlns:p14="http://schemas.microsoft.com/office/powerpoint/2010/main" val="91091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6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4010066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821C8EF6-A7D3-487E-A88F-687F6ABEE2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0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85828-B058-4F14-80D3-515FB1B2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753533"/>
            <a:ext cx="9390888" cy="2801935"/>
          </a:xfrm>
        </p:spPr>
        <p:txBody>
          <a:bodyPr/>
          <a:lstStyle/>
          <a:p>
            <a:r>
              <a:rPr lang="fr-FR" b="1" cap="small" dirty="0"/>
              <a:t>Partie 2.A</a:t>
            </a:r>
            <a:br>
              <a:rPr lang="fr-FR" b="1" cap="small" dirty="0"/>
            </a:br>
            <a:r>
              <a:rPr lang="fr-FR" cap="small" dirty="0">
                <a:solidFill>
                  <a:srgbClr val="FFFF00"/>
                </a:solidFill>
              </a:rPr>
              <a:t>Applications Spark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dirty="0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7</a:t>
            </a:fld>
            <a:endParaRPr lang="fr-FR" sz="1600" b="1" dirty="0"/>
          </a:p>
        </p:txBody>
      </p:sp>
      <p:pic>
        <p:nvPicPr>
          <p:cNvPr id="7" name="Image 4">
            <a:extLst>
              <a:ext uri="{FF2B5EF4-FFF2-40B4-BE49-F238E27FC236}">
                <a16:creationId xmlns:a16="http://schemas.microsoft.com/office/drawing/2014/main" id="{A288DACE-C86C-4D93-9A0D-DD8DEBFCB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7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011" y="348440"/>
            <a:ext cx="8178751" cy="722341"/>
          </a:xfrm>
        </p:spPr>
        <p:txBody>
          <a:bodyPr>
            <a:normAutofit/>
          </a:bodyPr>
          <a:lstStyle/>
          <a:p>
            <a:r>
              <a:rPr lang="fr-FR" b="1" cap="small" dirty="0"/>
              <a:t>Application Spark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8</a:t>
            </a:fld>
            <a:endParaRPr lang="fr-FR" sz="1600" b="1" dirty="0"/>
          </a:p>
        </p:txBody>
      </p:sp>
      <p:pic>
        <p:nvPicPr>
          <p:cNvPr id="8" name="Image 4">
            <a:extLst>
              <a:ext uri="{FF2B5EF4-FFF2-40B4-BE49-F238E27FC236}">
                <a16:creationId xmlns:a16="http://schemas.microsoft.com/office/drawing/2014/main" id="{28FC9B27-BCB6-4C3E-884A-D4C7CDFA7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F645DF-AA52-4C2D-A9DB-CC458E051EDB}"/>
              </a:ext>
            </a:extLst>
          </p:cNvPr>
          <p:cNvSpPr/>
          <p:nvPr/>
        </p:nvSpPr>
        <p:spPr>
          <a:xfrm>
            <a:off x="2291154" y="3843358"/>
            <a:ext cx="1750018" cy="844899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Driver Spark</a:t>
            </a:r>
          </a:p>
          <a:p>
            <a:pPr algn="ctr"/>
            <a:r>
              <a:rPr lang="en-GB" sz="1600" dirty="0"/>
              <a:t>(</a:t>
            </a:r>
            <a:r>
              <a:rPr lang="en-GB" sz="1600" dirty="0" err="1"/>
              <a:t>SparkSession</a:t>
            </a:r>
            <a:r>
              <a:rPr lang="en-GB" sz="1600" dirty="0"/>
              <a:t>)</a:t>
            </a:r>
            <a:endParaRPr lang="fr-FR" sz="16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E34FD6E-E2A0-42FB-B541-4F079C4D5E13}"/>
              </a:ext>
            </a:extLst>
          </p:cNvPr>
          <p:cNvCxnSpPr>
            <a:cxnSpLocks/>
            <a:stCxn id="3" idx="0"/>
            <a:endCxn id="21" idx="2"/>
          </p:cNvCxnSpPr>
          <p:nvPr/>
        </p:nvCxnSpPr>
        <p:spPr>
          <a:xfrm rot="5400000" flipH="1" flipV="1">
            <a:off x="3483565" y="2339678"/>
            <a:ext cx="1186278" cy="1821083"/>
          </a:xfrm>
          <a:prstGeom prst="bentConnector3">
            <a:avLst>
              <a:gd name="adj1" fmla="val 50000"/>
            </a:avLst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01D019D-98DA-4F8F-97D8-ADD506077F50}"/>
              </a:ext>
            </a:extLst>
          </p:cNvPr>
          <p:cNvGrpSpPr/>
          <p:nvPr/>
        </p:nvGrpSpPr>
        <p:grpSpPr>
          <a:xfrm>
            <a:off x="4344255" y="1812180"/>
            <a:ext cx="6053180" cy="874063"/>
            <a:chOff x="4344255" y="1154633"/>
            <a:chExt cx="6053180" cy="87406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475E6F3-B512-4BD9-837E-77FB4854BCF0}"/>
                </a:ext>
              </a:extLst>
            </p:cNvPr>
            <p:cNvGrpSpPr/>
            <p:nvPr/>
          </p:nvGrpSpPr>
          <p:grpSpPr>
            <a:xfrm>
              <a:off x="4344255" y="1183797"/>
              <a:ext cx="1285983" cy="844899"/>
              <a:chOff x="4344255" y="1183797"/>
              <a:chExt cx="1285983" cy="844899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36382DB-D4F1-4730-A2A9-434D727C95AE}"/>
                  </a:ext>
                </a:extLst>
              </p:cNvPr>
              <p:cNvSpPr/>
              <p:nvPr/>
            </p:nvSpPr>
            <p:spPr>
              <a:xfrm>
                <a:off x="4344255" y="1183797"/>
                <a:ext cx="1285983" cy="844899"/>
              </a:xfrm>
              <a:prstGeom prst="roundRect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Executor</a:t>
                </a:r>
                <a:endParaRPr lang="fr-FR" dirty="0"/>
              </a:p>
            </p:txBody>
          </p:sp>
          <p:pic>
            <p:nvPicPr>
              <p:cNvPr id="21" name="Graphique 17" descr="Processeur">
                <a:extLst>
                  <a:ext uri="{FF2B5EF4-FFF2-40B4-BE49-F238E27FC236}">
                    <a16:creationId xmlns:a16="http://schemas.microsoft.com/office/drawing/2014/main" id="{5A655917-6D0D-419A-9AF9-05695ECD15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58646" y="1542333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35F3710-CE5C-491B-A2AF-ECCA81D609D9}"/>
                </a:ext>
              </a:extLst>
            </p:cNvPr>
            <p:cNvGrpSpPr/>
            <p:nvPr/>
          </p:nvGrpSpPr>
          <p:grpSpPr>
            <a:xfrm>
              <a:off x="9111452" y="1154633"/>
              <a:ext cx="1285983" cy="844899"/>
              <a:chOff x="4344255" y="1183797"/>
              <a:chExt cx="1285983" cy="84489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E111752-9513-4302-8829-B3A053ACCE3E}"/>
                  </a:ext>
                </a:extLst>
              </p:cNvPr>
              <p:cNvSpPr/>
              <p:nvPr/>
            </p:nvSpPr>
            <p:spPr>
              <a:xfrm>
                <a:off x="4344255" y="1183797"/>
                <a:ext cx="1285983" cy="844899"/>
              </a:xfrm>
              <a:prstGeom prst="roundRect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Executor</a:t>
                </a:r>
                <a:endParaRPr lang="fr-FR" dirty="0"/>
              </a:p>
            </p:txBody>
          </p:sp>
          <p:pic>
            <p:nvPicPr>
              <p:cNvPr id="32" name="Graphique 17" descr="Processeur">
                <a:extLst>
                  <a:ext uri="{FF2B5EF4-FFF2-40B4-BE49-F238E27FC236}">
                    <a16:creationId xmlns:a16="http://schemas.microsoft.com/office/drawing/2014/main" id="{4FDED2CD-AF12-49F7-8856-1835D39995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58646" y="1542333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8382CDB-EB7D-41AD-B663-992911BF77AE}"/>
                </a:ext>
              </a:extLst>
            </p:cNvPr>
            <p:cNvGrpSpPr/>
            <p:nvPr/>
          </p:nvGrpSpPr>
          <p:grpSpPr>
            <a:xfrm>
              <a:off x="5933320" y="1183796"/>
              <a:ext cx="1285983" cy="844899"/>
              <a:chOff x="4344255" y="1183797"/>
              <a:chExt cx="1285983" cy="844899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CE43C268-ABAE-4207-9041-162F22A3F753}"/>
                  </a:ext>
                </a:extLst>
              </p:cNvPr>
              <p:cNvSpPr/>
              <p:nvPr/>
            </p:nvSpPr>
            <p:spPr>
              <a:xfrm>
                <a:off x="4344255" y="1183797"/>
                <a:ext cx="1285983" cy="844899"/>
              </a:xfrm>
              <a:prstGeom prst="roundRect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Executor</a:t>
                </a:r>
                <a:endParaRPr lang="fr-FR" dirty="0"/>
              </a:p>
            </p:txBody>
          </p:sp>
          <p:pic>
            <p:nvPicPr>
              <p:cNvPr id="44" name="Graphique 17" descr="Processeur">
                <a:extLst>
                  <a:ext uri="{FF2B5EF4-FFF2-40B4-BE49-F238E27FC236}">
                    <a16:creationId xmlns:a16="http://schemas.microsoft.com/office/drawing/2014/main" id="{E2E9E469-456E-4E8A-9A0B-983D4ED88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58646" y="1542333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2521546-CF6D-4886-9169-2F1CC0B46C19}"/>
                </a:ext>
              </a:extLst>
            </p:cNvPr>
            <p:cNvGrpSpPr/>
            <p:nvPr/>
          </p:nvGrpSpPr>
          <p:grpSpPr>
            <a:xfrm>
              <a:off x="7522386" y="1183796"/>
              <a:ext cx="1285983" cy="844899"/>
              <a:chOff x="4344255" y="1183797"/>
              <a:chExt cx="1285983" cy="844899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694712F4-B6ED-4516-831C-396DA82A80F8}"/>
                  </a:ext>
                </a:extLst>
              </p:cNvPr>
              <p:cNvSpPr/>
              <p:nvPr/>
            </p:nvSpPr>
            <p:spPr>
              <a:xfrm>
                <a:off x="4344255" y="1183797"/>
                <a:ext cx="1285983" cy="844899"/>
              </a:xfrm>
              <a:prstGeom prst="roundRect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Executor</a:t>
                </a:r>
                <a:endParaRPr lang="fr-FR" dirty="0"/>
              </a:p>
            </p:txBody>
          </p:sp>
          <p:pic>
            <p:nvPicPr>
              <p:cNvPr id="47" name="Graphique 17" descr="Processeur">
                <a:extLst>
                  <a:ext uri="{FF2B5EF4-FFF2-40B4-BE49-F238E27FC236}">
                    <a16:creationId xmlns:a16="http://schemas.microsoft.com/office/drawing/2014/main" id="{81492491-BC03-4CFE-B892-AD9ED6C4F0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58646" y="1542333"/>
                <a:ext cx="457200" cy="457200"/>
              </a:xfrm>
              <a:prstGeom prst="rect">
                <a:avLst/>
              </a:prstGeom>
            </p:spPr>
          </p:pic>
        </p:grp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7205564C-E9EE-4C25-A4E5-7F30FEE9B847}"/>
              </a:ext>
            </a:extLst>
          </p:cNvPr>
          <p:cNvCxnSpPr>
            <a:cxnSpLocks/>
            <a:stCxn id="3" idx="0"/>
            <a:endCxn id="44" idx="2"/>
          </p:cNvCxnSpPr>
          <p:nvPr/>
        </p:nvCxnSpPr>
        <p:spPr>
          <a:xfrm rot="5400000" flipH="1" flipV="1">
            <a:off x="4278098" y="1545145"/>
            <a:ext cx="1186279" cy="3410148"/>
          </a:xfrm>
          <a:prstGeom prst="bentConnector3">
            <a:avLst>
              <a:gd name="adj1" fmla="val 50000"/>
            </a:avLst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5028D7B7-D425-445D-AC98-3FF00D9C49E7}"/>
              </a:ext>
            </a:extLst>
          </p:cNvPr>
          <p:cNvCxnSpPr>
            <a:cxnSpLocks/>
            <a:stCxn id="3" idx="0"/>
            <a:endCxn id="47" idx="2"/>
          </p:cNvCxnSpPr>
          <p:nvPr/>
        </p:nvCxnSpPr>
        <p:spPr>
          <a:xfrm rot="5400000" flipH="1" flipV="1">
            <a:off x="5072631" y="750612"/>
            <a:ext cx="1186279" cy="4999214"/>
          </a:xfrm>
          <a:prstGeom prst="bentConnector3">
            <a:avLst>
              <a:gd name="adj1" fmla="val 50000"/>
            </a:avLst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1E5AABF8-FD7D-4EB2-9330-8A821F87964E}"/>
              </a:ext>
            </a:extLst>
          </p:cNvPr>
          <p:cNvCxnSpPr>
            <a:cxnSpLocks/>
            <a:stCxn id="3" idx="0"/>
            <a:endCxn id="32" idx="2"/>
          </p:cNvCxnSpPr>
          <p:nvPr/>
        </p:nvCxnSpPr>
        <p:spPr>
          <a:xfrm rot="5400000" flipH="1" flipV="1">
            <a:off x="5852582" y="-58503"/>
            <a:ext cx="1215442" cy="6588280"/>
          </a:xfrm>
          <a:prstGeom prst="bentConnector3">
            <a:avLst>
              <a:gd name="adj1" fmla="val 50000"/>
            </a:avLst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3596F2C-9CA7-473E-BFDA-13D63F19DA37}"/>
              </a:ext>
            </a:extLst>
          </p:cNvPr>
          <p:cNvGrpSpPr/>
          <p:nvPr/>
        </p:nvGrpSpPr>
        <p:grpSpPr>
          <a:xfrm>
            <a:off x="4344255" y="3814195"/>
            <a:ext cx="6053180" cy="874063"/>
            <a:chOff x="4344255" y="1154633"/>
            <a:chExt cx="6053180" cy="874063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624FC0D-7269-49B8-B09E-B159B99E5E56}"/>
                </a:ext>
              </a:extLst>
            </p:cNvPr>
            <p:cNvGrpSpPr/>
            <p:nvPr/>
          </p:nvGrpSpPr>
          <p:grpSpPr>
            <a:xfrm>
              <a:off x="4344255" y="1183797"/>
              <a:ext cx="1285983" cy="844899"/>
              <a:chOff x="4344255" y="1183797"/>
              <a:chExt cx="1285983" cy="844899"/>
            </a:xfrm>
          </p:grpSpPr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005C5D33-6172-4E2B-808A-2886E0D2AFC6}"/>
                  </a:ext>
                </a:extLst>
              </p:cNvPr>
              <p:cNvSpPr/>
              <p:nvPr/>
            </p:nvSpPr>
            <p:spPr>
              <a:xfrm>
                <a:off x="4344255" y="1183797"/>
                <a:ext cx="1285983" cy="844899"/>
              </a:xfrm>
              <a:prstGeom prst="roundRect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Executor</a:t>
                </a:r>
                <a:endParaRPr lang="fr-FR" dirty="0"/>
              </a:p>
            </p:txBody>
          </p:sp>
          <p:pic>
            <p:nvPicPr>
              <p:cNvPr id="94" name="Graphique 17" descr="Processeur">
                <a:extLst>
                  <a:ext uri="{FF2B5EF4-FFF2-40B4-BE49-F238E27FC236}">
                    <a16:creationId xmlns:a16="http://schemas.microsoft.com/office/drawing/2014/main" id="{5F2B732A-9800-4275-B3A2-8FB812D698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58646" y="1542333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B0B5395-E993-4EB7-91E7-8D5CE044EB4D}"/>
                </a:ext>
              </a:extLst>
            </p:cNvPr>
            <p:cNvGrpSpPr/>
            <p:nvPr/>
          </p:nvGrpSpPr>
          <p:grpSpPr>
            <a:xfrm>
              <a:off x="9111452" y="1154633"/>
              <a:ext cx="1285983" cy="844899"/>
              <a:chOff x="4344255" y="1183797"/>
              <a:chExt cx="1285983" cy="844899"/>
            </a:xfrm>
          </p:grpSpPr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939F05DD-63E8-4573-A1BA-AABE8505A0F1}"/>
                  </a:ext>
                </a:extLst>
              </p:cNvPr>
              <p:cNvSpPr/>
              <p:nvPr/>
            </p:nvSpPr>
            <p:spPr>
              <a:xfrm>
                <a:off x="4344255" y="1183797"/>
                <a:ext cx="1285983" cy="844899"/>
              </a:xfrm>
              <a:prstGeom prst="roundRect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Executor</a:t>
                </a:r>
                <a:endParaRPr lang="fr-FR" dirty="0"/>
              </a:p>
            </p:txBody>
          </p:sp>
          <p:pic>
            <p:nvPicPr>
              <p:cNvPr id="92" name="Graphique 17" descr="Processeur">
                <a:extLst>
                  <a:ext uri="{FF2B5EF4-FFF2-40B4-BE49-F238E27FC236}">
                    <a16:creationId xmlns:a16="http://schemas.microsoft.com/office/drawing/2014/main" id="{E584F922-800C-4066-A607-C52E37EB4C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58646" y="1542333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9F84DFF-0F85-4099-BC6A-02718E805595}"/>
                </a:ext>
              </a:extLst>
            </p:cNvPr>
            <p:cNvGrpSpPr/>
            <p:nvPr/>
          </p:nvGrpSpPr>
          <p:grpSpPr>
            <a:xfrm>
              <a:off x="5933320" y="1183796"/>
              <a:ext cx="1285983" cy="844899"/>
              <a:chOff x="4344255" y="1183797"/>
              <a:chExt cx="1285983" cy="844899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1FC65E75-6B3B-4F81-953B-5207FBCDA582}"/>
                  </a:ext>
                </a:extLst>
              </p:cNvPr>
              <p:cNvSpPr/>
              <p:nvPr/>
            </p:nvSpPr>
            <p:spPr>
              <a:xfrm>
                <a:off x="4344255" y="1183797"/>
                <a:ext cx="1285983" cy="844899"/>
              </a:xfrm>
              <a:prstGeom prst="roundRect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Executor</a:t>
                </a:r>
                <a:endParaRPr lang="fr-FR" dirty="0"/>
              </a:p>
            </p:txBody>
          </p:sp>
          <p:pic>
            <p:nvPicPr>
              <p:cNvPr id="90" name="Graphique 17" descr="Processeur">
                <a:extLst>
                  <a:ext uri="{FF2B5EF4-FFF2-40B4-BE49-F238E27FC236}">
                    <a16:creationId xmlns:a16="http://schemas.microsoft.com/office/drawing/2014/main" id="{F3D0CF60-DF12-41F8-918A-DEA567B18E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58646" y="1542333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6CC1F26-26BC-4167-AA15-3E5203DD8316}"/>
                </a:ext>
              </a:extLst>
            </p:cNvPr>
            <p:cNvGrpSpPr/>
            <p:nvPr/>
          </p:nvGrpSpPr>
          <p:grpSpPr>
            <a:xfrm>
              <a:off x="7522386" y="1183796"/>
              <a:ext cx="1285983" cy="844899"/>
              <a:chOff x="4344255" y="1183797"/>
              <a:chExt cx="1285983" cy="844899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5E44FCAE-255A-4974-AD7A-F79C954B49B7}"/>
                  </a:ext>
                </a:extLst>
              </p:cNvPr>
              <p:cNvSpPr/>
              <p:nvPr/>
            </p:nvSpPr>
            <p:spPr>
              <a:xfrm>
                <a:off x="4344255" y="1183797"/>
                <a:ext cx="1285983" cy="844899"/>
              </a:xfrm>
              <a:prstGeom prst="roundRect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Executor</a:t>
                </a:r>
                <a:endParaRPr lang="fr-FR" dirty="0"/>
              </a:p>
            </p:txBody>
          </p:sp>
          <p:pic>
            <p:nvPicPr>
              <p:cNvPr id="88" name="Graphique 17" descr="Processeur">
                <a:extLst>
                  <a:ext uri="{FF2B5EF4-FFF2-40B4-BE49-F238E27FC236}">
                    <a16:creationId xmlns:a16="http://schemas.microsoft.com/office/drawing/2014/main" id="{A4B3EC59-AA3F-4CFB-8570-84AE83105A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58646" y="1542333"/>
                <a:ext cx="457200" cy="457200"/>
              </a:xfrm>
              <a:prstGeom prst="rect">
                <a:avLst/>
              </a:prstGeom>
            </p:spPr>
          </p:pic>
        </p:grpSp>
      </p:grp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9AFF56CD-FC69-448C-B90D-F8584D9570A0}"/>
              </a:ext>
            </a:extLst>
          </p:cNvPr>
          <p:cNvCxnSpPr>
            <a:cxnSpLocks/>
            <a:stCxn id="3" idx="0"/>
            <a:endCxn id="93" idx="0"/>
          </p:cNvCxnSpPr>
          <p:nvPr/>
        </p:nvCxnSpPr>
        <p:spPr>
          <a:xfrm rot="16200000" flipH="1">
            <a:off x="4076704" y="2932816"/>
            <a:ext cx="1" cy="1821084"/>
          </a:xfrm>
          <a:prstGeom prst="bentConnector3">
            <a:avLst>
              <a:gd name="adj1" fmla="val -22860000000"/>
            </a:avLst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97D6D4A5-CA7D-452B-B826-9B48A61E3AE3}"/>
              </a:ext>
            </a:extLst>
          </p:cNvPr>
          <p:cNvCxnSpPr>
            <a:cxnSpLocks/>
            <a:stCxn id="3" idx="0"/>
            <a:endCxn id="89" idx="0"/>
          </p:cNvCxnSpPr>
          <p:nvPr/>
        </p:nvCxnSpPr>
        <p:spPr>
          <a:xfrm rot="5400000" flipH="1" flipV="1">
            <a:off x="4871237" y="2138284"/>
            <a:ext cx="12700" cy="3410149"/>
          </a:xfrm>
          <a:prstGeom prst="bentConnector3">
            <a:avLst>
              <a:gd name="adj1" fmla="val 1800000"/>
            </a:avLst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051B1F9-62C1-4D67-9A7B-00278D220A9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65771" y="1343751"/>
            <a:ext cx="12700" cy="4999215"/>
          </a:xfrm>
          <a:prstGeom prst="bentConnector3">
            <a:avLst>
              <a:gd name="adj1" fmla="val 2770787"/>
            </a:avLst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57BE46BD-25B1-481C-8300-F88502A3968D}"/>
              </a:ext>
            </a:extLst>
          </p:cNvPr>
          <p:cNvCxnSpPr>
            <a:cxnSpLocks/>
            <a:stCxn id="3" idx="0"/>
            <a:endCxn id="91" idx="0"/>
          </p:cNvCxnSpPr>
          <p:nvPr/>
        </p:nvCxnSpPr>
        <p:spPr>
          <a:xfrm rot="5400000" flipH="1" flipV="1">
            <a:off x="6445722" y="534637"/>
            <a:ext cx="29163" cy="6588281"/>
          </a:xfrm>
          <a:prstGeom prst="bentConnector3">
            <a:avLst>
              <a:gd name="adj1" fmla="val 1236173"/>
            </a:avLst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230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6382DB-D4F1-4730-A2A9-434D727C95AE}"/>
              </a:ext>
            </a:extLst>
          </p:cNvPr>
          <p:cNvSpPr/>
          <p:nvPr/>
        </p:nvSpPr>
        <p:spPr>
          <a:xfrm>
            <a:off x="4308294" y="1253343"/>
            <a:ext cx="3770617" cy="2049796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Worker</a:t>
            </a:r>
            <a:endParaRPr lang="fr-FR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67E473-9F12-4DCB-8295-F6A72785E244}"/>
              </a:ext>
            </a:extLst>
          </p:cNvPr>
          <p:cNvSpPr/>
          <p:nvPr/>
        </p:nvSpPr>
        <p:spPr>
          <a:xfrm>
            <a:off x="4284321" y="3634485"/>
            <a:ext cx="3770617" cy="2149866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Worker</a:t>
            </a:r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011" y="348440"/>
            <a:ext cx="8178751" cy="722341"/>
          </a:xfrm>
        </p:spPr>
        <p:txBody>
          <a:bodyPr>
            <a:normAutofit/>
          </a:bodyPr>
          <a:lstStyle/>
          <a:p>
            <a:r>
              <a:rPr lang="fr-FR" b="1" cap="small" dirty="0"/>
              <a:t>Cluster Manager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9</a:t>
            </a:fld>
            <a:endParaRPr lang="fr-FR" sz="1600" b="1" dirty="0"/>
          </a:p>
        </p:txBody>
      </p:sp>
      <p:pic>
        <p:nvPicPr>
          <p:cNvPr id="8" name="Image 4">
            <a:extLst>
              <a:ext uri="{FF2B5EF4-FFF2-40B4-BE49-F238E27FC236}">
                <a16:creationId xmlns:a16="http://schemas.microsoft.com/office/drawing/2014/main" id="{28FC9B27-BCB6-4C3E-884A-D4C7CDFA7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F645DF-AA52-4C2D-A9DB-CC458E051EDB}"/>
              </a:ext>
            </a:extLst>
          </p:cNvPr>
          <p:cNvSpPr/>
          <p:nvPr/>
        </p:nvSpPr>
        <p:spPr>
          <a:xfrm>
            <a:off x="830492" y="2483776"/>
            <a:ext cx="1972638" cy="1479479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</a:t>
            </a:r>
          </a:p>
          <a:p>
            <a:pPr algn="ctr"/>
            <a:r>
              <a:rPr lang="en-GB" dirty="0"/>
              <a:t>(Driver)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C51081-9AE2-4D27-8B63-36B63C5E823D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2803130" y="2278241"/>
            <a:ext cx="1505164" cy="94527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8B93B-C642-4918-8D45-EF3CA8D9BE59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803130" y="3223516"/>
            <a:ext cx="1481191" cy="1485902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que 9" descr="Ordinateur">
            <a:extLst>
              <a:ext uri="{FF2B5EF4-FFF2-40B4-BE49-F238E27FC236}">
                <a16:creationId xmlns:a16="http://schemas.microsoft.com/office/drawing/2014/main" id="{E1C2A389-E370-4159-AEA5-069E7EBA10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4835"/>
          <a:stretch/>
        </p:blipFill>
        <p:spPr>
          <a:xfrm>
            <a:off x="4614992" y="1954658"/>
            <a:ext cx="321551" cy="914400"/>
          </a:xfrm>
          <a:prstGeom prst="rect">
            <a:avLst/>
          </a:prstGeom>
        </p:spPr>
      </p:pic>
      <p:pic>
        <p:nvPicPr>
          <p:cNvPr id="16" name="Graphique 9" descr="Ordinateur">
            <a:extLst>
              <a:ext uri="{FF2B5EF4-FFF2-40B4-BE49-F238E27FC236}">
                <a16:creationId xmlns:a16="http://schemas.microsoft.com/office/drawing/2014/main" id="{DEE5E057-17EE-4A18-82E4-6238F1EB8D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4835"/>
          <a:stretch/>
        </p:blipFill>
        <p:spPr>
          <a:xfrm>
            <a:off x="4614992" y="4086545"/>
            <a:ext cx="32155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92776"/>
      </p:ext>
    </p:extLst>
  </p:cSld>
  <p:clrMapOvr>
    <a:masterClrMapping/>
  </p:clrMapOvr>
</p:sld>
</file>

<file path=ppt/theme/theme1.xml><?xml version="1.0" encoding="utf-8"?>
<a:theme xmlns:a="http://schemas.openxmlformats.org/drawingml/2006/main" name="1_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9369</TotalTime>
  <Words>1026</Words>
  <Application>Microsoft Office PowerPoint</Application>
  <PresentationFormat>Widescreen</PresentationFormat>
  <Paragraphs>307</Paragraphs>
  <Slides>46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Century Gothic</vt:lpstr>
      <vt:lpstr>Courier New</vt:lpstr>
      <vt:lpstr>Symbol</vt:lpstr>
      <vt:lpstr>Times New Roman</vt:lpstr>
      <vt:lpstr>1_Traînée de condensation</vt:lpstr>
      <vt:lpstr>Traînée de condensation</vt:lpstr>
      <vt:lpstr> Projet 8 :  Déployez un modèle dans le cloud </vt:lpstr>
      <vt:lpstr>Plan de la Présentation</vt:lpstr>
      <vt:lpstr>PowerPoint Presentation</vt:lpstr>
      <vt:lpstr>Contexte &amp; Mission</vt:lpstr>
      <vt:lpstr>PowerPoint Presentation</vt:lpstr>
      <vt:lpstr>PowerPoint Presentation</vt:lpstr>
      <vt:lpstr>Partie 2.A Applications Spark</vt:lpstr>
      <vt:lpstr>Application Spark</vt:lpstr>
      <vt:lpstr>Cluster Manager</vt:lpstr>
      <vt:lpstr>PowerPoint Presentation</vt:lpstr>
      <vt:lpstr>Application Spark</vt:lpstr>
      <vt:lpstr>Spark Driver (Driver Process) SparkContext / SparkSession </vt:lpstr>
      <vt:lpstr>Cluster Manager Standalone/Hadoop Yarn/Apache Mesos…</vt:lpstr>
      <vt:lpstr>Spark Executors</vt:lpstr>
      <vt:lpstr>D.A.G. Graphe Acyclique Orienté </vt:lpstr>
      <vt:lpstr>PowerPoint Presentation</vt:lpstr>
      <vt:lpstr>PowerPoint Presentation</vt:lpstr>
      <vt:lpstr>Partie 2.B Pré-traitements &amp; Réduction dimensionnelle</vt:lpstr>
      <vt:lpstr>PowerPoint Presentation</vt:lpstr>
      <vt:lpstr>PowerPoint Presentation</vt:lpstr>
      <vt:lpstr>Explain Plan</vt:lpstr>
      <vt:lpstr>Partie 2.C Déploiement dans le Cloud</vt:lpstr>
      <vt:lpstr>Développement local / Déploiement en production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Merci de votre attention</vt:lpstr>
      <vt:lpstr>PowerPoint Presentation</vt:lpstr>
      <vt:lpstr>Données initiales</vt:lpstr>
      <vt:lpstr>Préparation des Données</vt:lpstr>
      <vt:lpstr>Équilibrage des classes</vt:lpstr>
      <vt:lpstr>Métrique « métier »</vt:lpstr>
      <vt:lpstr>Sélection du Modèle</vt:lpstr>
      <vt:lpstr>Arbre de Recherche (Hyperopt)</vt:lpstr>
      <vt:lpstr>Interprétabilité</vt:lpstr>
      <vt:lpstr>Architecture API / Dashboard</vt:lpstr>
      <vt:lpstr>Dashboard</vt:lpstr>
      <vt:lpstr>ANNEXE 1 Tree-structured Parzen Estimators (TPE)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Analysez des données de systèmes éducatifs</dc:title>
  <dc:creator>Christophe Lebrun</dc:creator>
  <cp:lastModifiedBy>Christophe Lebrun</cp:lastModifiedBy>
  <cp:revision>94</cp:revision>
  <dcterms:created xsi:type="dcterms:W3CDTF">2019-06-10T16:09:23Z</dcterms:created>
  <dcterms:modified xsi:type="dcterms:W3CDTF">2019-12-05T15:01:29Z</dcterms:modified>
</cp:coreProperties>
</file>