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2" r:id="rId2"/>
  </p:sldMasterIdLst>
  <p:notesMasterIdLst>
    <p:notesMasterId r:id="rId34"/>
  </p:notesMasterIdLst>
  <p:sldIdLst>
    <p:sldId id="272" r:id="rId3"/>
    <p:sldId id="397" r:id="rId4"/>
    <p:sldId id="257" r:id="rId5"/>
    <p:sldId id="271" r:id="rId6"/>
    <p:sldId id="439" r:id="rId7"/>
    <p:sldId id="399" r:id="rId8"/>
    <p:sldId id="438" r:id="rId9"/>
    <p:sldId id="412" r:id="rId10"/>
    <p:sldId id="437" r:id="rId11"/>
    <p:sldId id="440" r:id="rId12"/>
    <p:sldId id="441" r:id="rId13"/>
    <p:sldId id="425" r:id="rId14"/>
    <p:sldId id="451" r:id="rId15"/>
    <p:sldId id="398" r:id="rId16"/>
    <p:sldId id="422" r:id="rId17"/>
    <p:sldId id="443" r:id="rId18"/>
    <p:sldId id="428" r:id="rId19"/>
    <p:sldId id="444" r:id="rId20"/>
    <p:sldId id="446" r:id="rId21"/>
    <p:sldId id="449" r:id="rId22"/>
    <p:sldId id="450" r:id="rId23"/>
    <p:sldId id="400" r:id="rId24"/>
    <p:sldId id="436" r:id="rId25"/>
    <p:sldId id="448" r:id="rId26"/>
    <p:sldId id="447" r:id="rId27"/>
    <p:sldId id="442" r:id="rId28"/>
    <p:sldId id="435" r:id="rId29"/>
    <p:sldId id="278" r:id="rId30"/>
    <p:sldId id="401" r:id="rId31"/>
    <p:sldId id="410" r:id="rId32"/>
    <p:sldId id="41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 Lebrun" initials="CL" lastIdx="1" clrIdx="0">
    <p:extLst>
      <p:ext uri="{19B8F6BF-5375-455C-9EA6-DF929625EA0E}">
        <p15:presenceInfo xmlns:p15="http://schemas.microsoft.com/office/powerpoint/2012/main" userId="303fc86cbab772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7568" autoAdjust="0"/>
  </p:normalViewPr>
  <p:slideViewPr>
    <p:cSldViewPr snapToGrid="0">
      <p:cViewPr varScale="1">
        <p:scale>
          <a:sx n="58" d="100"/>
          <a:sy n="58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Lebrun" userId="303fc86cbab77272" providerId="LiveId" clId="{5CF99517-1F4B-4B47-8D8E-709890DD7C88}"/>
    <pc:docChg chg="undo custSel addSld delSld modSld sldOrd">
      <pc:chgData name="Christophe Lebrun" userId="303fc86cbab77272" providerId="LiveId" clId="{5CF99517-1F4B-4B47-8D8E-709890DD7C88}" dt="2019-11-26T07:37:41.781" v="3252" actId="1076"/>
      <pc:docMkLst>
        <pc:docMk/>
      </pc:docMkLst>
      <pc:sldChg chg="del">
        <pc:chgData name="Christophe Lebrun" userId="303fc86cbab77272" providerId="LiveId" clId="{5CF99517-1F4B-4B47-8D8E-709890DD7C88}" dt="2019-11-22T18:58:44.202" v="606" actId="2696"/>
        <pc:sldMkLst>
          <pc:docMk/>
          <pc:sldMk cId="3031979299" sldId="267"/>
        </pc:sldMkLst>
      </pc:sldChg>
      <pc:sldChg chg="del">
        <pc:chgData name="Christophe Lebrun" userId="303fc86cbab77272" providerId="LiveId" clId="{5CF99517-1F4B-4B47-8D8E-709890DD7C88}" dt="2019-11-22T18:58:44.184" v="605" actId="2696"/>
        <pc:sldMkLst>
          <pc:docMk/>
          <pc:sldMk cId="1478984346" sldId="276"/>
        </pc:sldMkLst>
      </pc:sldChg>
      <pc:sldChg chg="addSp delSp modSp">
        <pc:chgData name="Christophe Lebrun" userId="303fc86cbab77272" providerId="LiveId" clId="{5CF99517-1F4B-4B47-8D8E-709890DD7C88}" dt="2019-11-23T13:51:36.315" v="2892"/>
        <pc:sldMkLst>
          <pc:docMk/>
          <pc:sldMk cId="3559895393" sldId="278"/>
        </pc:sldMkLst>
        <pc:picChg chg="add del mod">
          <ac:chgData name="Christophe Lebrun" userId="303fc86cbab77272" providerId="LiveId" clId="{5CF99517-1F4B-4B47-8D8E-709890DD7C88}" dt="2019-11-23T13:51:18.082" v="2888" actId="931"/>
          <ac:picMkLst>
            <pc:docMk/>
            <pc:sldMk cId="3559895393" sldId="278"/>
            <ac:picMk id="4" creationId="{706C63AA-169D-4B95-ACA4-21CF1770DF68}"/>
          </ac:picMkLst>
        </pc:picChg>
        <pc:picChg chg="add del mod">
          <ac:chgData name="Christophe Lebrun" userId="303fc86cbab77272" providerId="LiveId" clId="{5CF99517-1F4B-4B47-8D8E-709890DD7C88}" dt="2019-11-23T13:51:36.315" v="2892"/>
          <ac:picMkLst>
            <pc:docMk/>
            <pc:sldMk cId="3559895393" sldId="278"/>
            <ac:picMk id="7" creationId="{E10BFF44-85CF-498D-A895-D7A567FF279E}"/>
          </ac:picMkLst>
        </pc:picChg>
      </pc:sldChg>
      <pc:sldChg chg="del">
        <pc:chgData name="Christophe Lebrun" userId="303fc86cbab77272" providerId="LiveId" clId="{5CF99517-1F4B-4B47-8D8E-709890DD7C88}" dt="2019-11-22T18:58:44.414" v="626" actId="2696"/>
        <pc:sldMkLst>
          <pc:docMk/>
          <pc:sldMk cId="3870100409" sldId="284"/>
        </pc:sldMkLst>
      </pc:sldChg>
      <pc:sldChg chg="del">
        <pc:chgData name="Christophe Lebrun" userId="303fc86cbab77272" providerId="LiveId" clId="{5CF99517-1F4B-4B47-8D8E-709890DD7C88}" dt="2019-11-22T18:58:44.452" v="631" actId="2696"/>
        <pc:sldMkLst>
          <pc:docMk/>
          <pc:sldMk cId="3069760804" sldId="286"/>
        </pc:sldMkLst>
      </pc:sldChg>
      <pc:sldChg chg="del">
        <pc:chgData name="Christophe Lebrun" userId="303fc86cbab77272" providerId="LiveId" clId="{5CF99517-1F4B-4B47-8D8E-709890DD7C88}" dt="2019-11-22T18:58:44.218" v="607" actId="2696"/>
        <pc:sldMkLst>
          <pc:docMk/>
          <pc:sldMk cId="4017859645" sldId="335"/>
        </pc:sldMkLst>
      </pc:sldChg>
      <pc:sldChg chg="del">
        <pc:chgData name="Christophe Lebrun" userId="303fc86cbab77272" providerId="LiveId" clId="{5CF99517-1F4B-4B47-8D8E-709890DD7C88}" dt="2019-11-22T18:58:44.224" v="608" actId="2696"/>
        <pc:sldMkLst>
          <pc:docMk/>
          <pc:sldMk cId="3298536923" sldId="336"/>
        </pc:sldMkLst>
      </pc:sldChg>
      <pc:sldChg chg="del">
        <pc:chgData name="Christophe Lebrun" userId="303fc86cbab77272" providerId="LiveId" clId="{5CF99517-1F4B-4B47-8D8E-709890DD7C88}" dt="2019-11-22T18:58:44.230" v="609" actId="2696"/>
        <pc:sldMkLst>
          <pc:docMk/>
          <pc:sldMk cId="12778521" sldId="338"/>
        </pc:sldMkLst>
      </pc:sldChg>
      <pc:sldChg chg="del">
        <pc:chgData name="Christophe Lebrun" userId="303fc86cbab77272" providerId="LiveId" clId="{5CF99517-1F4B-4B47-8D8E-709890DD7C88}" dt="2019-11-22T18:58:44.410" v="625" actId="2696"/>
        <pc:sldMkLst>
          <pc:docMk/>
          <pc:sldMk cId="1858626336" sldId="343"/>
        </pc:sldMkLst>
      </pc:sldChg>
      <pc:sldChg chg="del">
        <pc:chgData name="Christophe Lebrun" userId="303fc86cbab77272" providerId="LiveId" clId="{5CF99517-1F4B-4B47-8D8E-709890DD7C88}" dt="2019-11-22T18:58:44.442" v="629" actId="2696"/>
        <pc:sldMkLst>
          <pc:docMk/>
          <pc:sldMk cId="3205925172" sldId="344"/>
        </pc:sldMkLst>
      </pc:sldChg>
      <pc:sldChg chg="del">
        <pc:chgData name="Christophe Lebrun" userId="303fc86cbab77272" providerId="LiveId" clId="{5CF99517-1F4B-4B47-8D8E-709890DD7C88}" dt="2019-11-22T18:58:44.243" v="610" actId="2696"/>
        <pc:sldMkLst>
          <pc:docMk/>
          <pc:sldMk cId="355861521" sldId="346"/>
        </pc:sldMkLst>
      </pc:sldChg>
      <pc:sldChg chg="del">
        <pc:chgData name="Christophe Lebrun" userId="303fc86cbab77272" providerId="LiveId" clId="{5CF99517-1F4B-4B47-8D8E-709890DD7C88}" dt="2019-11-22T18:58:44.268" v="612" actId="2696"/>
        <pc:sldMkLst>
          <pc:docMk/>
          <pc:sldMk cId="2332071521" sldId="348"/>
        </pc:sldMkLst>
      </pc:sldChg>
      <pc:sldChg chg="del">
        <pc:chgData name="Christophe Lebrun" userId="303fc86cbab77272" providerId="LiveId" clId="{5CF99517-1F4B-4B47-8D8E-709890DD7C88}" dt="2019-11-22T18:58:44.338" v="619" actId="2696"/>
        <pc:sldMkLst>
          <pc:docMk/>
          <pc:sldMk cId="2524873090" sldId="350"/>
        </pc:sldMkLst>
      </pc:sldChg>
      <pc:sldChg chg="del">
        <pc:chgData name="Christophe Lebrun" userId="303fc86cbab77272" providerId="LiveId" clId="{5CF99517-1F4B-4B47-8D8E-709890DD7C88}" dt="2019-11-22T18:58:44.311" v="617" actId="2696"/>
        <pc:sldMkLst>
          <pc:docMk/>
          <pc:sldMk cId="3632397520" sldId="352"/>
        </pc:sldMkLst>
      </pc:sldChg>
      <pc:sldChg chg="del">
        <pc:chgData name="Christophe Lebrun" userId="303fc86cbab77272" providerId="LiveId" clId="{5CF99517-1F4B-4B47-8D8E-709890DD7C88}" dt="2019-11-22T18:58:44.296" v="615" actId="2696"/>
        <pc:sldMkLst>
          <pc:docMk/>
          <pc:sldMk cId="1415500189" sldId="353"/>
        </pc:sldMkLst>
      </pc:sldChg>
      <pc:sldChg chg="del">
        <pc:chgData name="Christophe Lebrun" userId="303fc86cbab77272" providerId="LiveId" clId="{5CF99517-1F4B-4B47-8D8E-709890DD7C88}" dt="2019-11-22T18:58:44.428" v="628" actId="2696"/>
        <pc:sldMkLst>
          <pc:docMk/>
          <pc:sldMk cId="1623616103" sldId="354"/>
        </pc:sldMkLst>
      </pc:sldChg>
      <pc:sldChg chg="del">
        <pc:chgData name="Christophe Lebrun" userId="303fc86cbab77272" providerId="LiveId" clId="{5CF99517-1F4B-4B47-8D8E-709890DD7C88}" dt="2019-11-22T18:58:44.343" v="620" actId="2696"/>
        <pc:sldMkLst>
          <pc:docMk/>
          <pc:sldMk cId="4219939127" sldId="359"/>
        </pc:sldMkLst>
      </pc:sldChg>
      <pc:sldChg chg="del">
        <pc:chgData name="Christophe Lebrun" userId="303fc86cbab77272" providerId="LiveId" clId="{5CF99517-1F4B-4B47-8D8E-709890DD7C88}" dt="2019-11-22T18:58:44.448" v="630" actId="2696"/>
        <pc:sldMkLst>
          <pc:docMk/>
          <pc:sldMk cId="2554103769" sldId="360"/>
        </pc:sldMkLst>
      </pc:sldChg>
      <pc:sldChg chg="del">
        <pc:chgData name="Christophe Lebrun" userId="303fc86cbab77272" providerId="LiveId" clId="{5CF99517-1F4B-4B47-8D8E-709890DD7C88}" dt="2019-11-22T18:58:44.352" v="621" actId="2696"/>
        <pc:sldMkLst>
          <pc:docMk/>
          <pc:sldMk cId="2257162690" sldId="361"/>
        </pc:sldMkLst>
      </pc:sldChg>
      <pc:sldChg chg="del">
        <pc:chgData name="Christophe Lebrun" userId="303fc86cbab77272" providerId="LiveId" clId="{5CF99517-1F4B-4B47-8D8E-709890DD7C88}" dt="2019-11-22T18:58:44.421" v="627" actId="2696"/>
        <pc:sldMkLst>
          <pc:docMk/>
          <pc:sldMk cId="2699771215" sldId="362"/>
        </pc:sldMkLst>
      </pc:sldChg>
      <pc:sldChg chg="del">
        <pc:chgData name="Christophe Lebrun" userId="303fc86cbab77272" providerId="LiveId" clId="{5CF99517-1F4B-4B47-8D8E-709890DD7C88}" dt="2019-11-22T18:58:44.584" v="635" actId="2696"/>
        <pc:sldMkLst>
          <pc:docMk/>
          <pc:sldMk cId="1606738308" sldId="364"/>
        </pc:sldMkLst>
      </pc:sldChg>
      <pc:sldChg chg="del">
        <pc:chgData name="Christophe Lebrun" userId="303fc86cbab77272" providerId="LiveId" clId="{5CF99517-1F4B-4B47-8D8E-709890DD7C88}" dt="2019-11-22T18:58:44.590" v="636" actId="2696"/>
        <pc:sldMkLst>
          <pc:docMk/>
          <pc:sldMk cId="3417170449" sldId="365"/>
        </pc:sldMkLst>
      </pc:sldChg>
      <pc:sldChg chg="del">
        <pc:chgData name="Christophe Lebrun" userId="303fc86cbab77272" providerId="LiveId" clId="{5CF99517-1F4B-4B47-8D8E-709890DD7C88}" dt="2019-11-22T18:58:44.257" v="611" actId="2696"/>
        <pc:sldMkLst>
          <pc:docMk/>
          <pc:sldMk cId="1256300064" sldId="367"/>
        </pc:sldMkLst>
      </pc:sldChg>
      <pc:sldChg chg="del">
        <pc:chgData name="Christophe Lebrun" userId="303fc86cbab77272" providerId="LiveId" clId="{5CF99517-1F4B-4B47-8D8E-709890DD7C88}" dt="2019-11-22T18:58:44.306" v="616" actId="2696"/>
        <pc:sldMkLst>
          <pc:docMk/>
          <pc:sldMk cId="2517470609" sldId="368"/>
        </pc:sldMkLst>
      </pc:sldChg>
      <pc:sldChg chg="del">
        <pc:chgData name="Christophe Lebrun" userId="303fc86cbab77272" providerId="LiveId" clId="{5CF99517-1F4B-4B47-8D8E-709890DD7C88}" dt="2019-11-22T18:58:44.469" v="632" actId="2696"/>
        <pc:sldMkLst>
          <pc:docMk/>
          <pc:sldMk cId="1060541099" sldId="369"/>
        </pc:sldMkLst>
      </pc:sldChg>
      <pc:sldChg chg="del">
        <pc:chgData name="Christophe Lebrun" userId="303fc86cbab77272" providerId="LiveId" clId="{5CF99517-1F4B-4B47-8D8E-709890DD7C88}" dt="2019-11-22T18:58:44.285" v="614" actId="2696"/>
        <pc:sldMkLst>
          <pc:docMk/>
          <pc:sldMk cId="1512550581" sldId="371"/>
        </pc:sldMkLst>
      </pc:sldChg>
      <pc:sldChg chg="del">
        <pc:chgData name="Christophe Lebrun" userId="303fc86cbab77272" providerId="LiveId" clId="{5CF99517-1F4B-4B47-8D8E-709890DD7C88}" dt="2019-11-22T18:58:44.399" v="623" actId="2696"/>
        <pc:sldMkLst>
          <pc:docMk/>
          <pc:sldMk cId="1837669908" sldId="373"/>
        </pc:sldMkLst>
      </pc:sldChg>
      <pc:sldChg chg="del">
        <pc:chgData name="Christophe Lebrun" userId="303fc86cbab77272" providerId="LiveId" clId="{5CF99517-1F4B-4B47-8D8E-709890DD7C88}" dt="2019-11-22T18:58:44.404" v="624" actId="2696"/>
        <pc:sldMkLst>
          <pc:docMk/>
          <pc:sldMk cId="3115937154" sldId="374"/>
        </pc:sldMkLst>
      </pc:sldChg>
      <pc:sldChg chg="del">
        <pc:chgData name="Christophe Lebrun" userId="303fc86cbab77272" providerId="LiveId" clId="{5CF99517-1F4B-4B47-8D8E-709890DD7C88}" dt="2019-11-22T18:58:44.383" v="622" actId="2696"/>
        <pc:sldMkLst>
          <pc:docMk/>
          <pc:sldMk cId="3380645310" sldId="377"/>
        </pc:sldMkLst>
      </pc:sldChg>
      <pc:sldChg chg="del">
        <pc:chgData name="Christophe Lebrun" userId="303fc86cbab77272" providerId="LiveId" clId="{5CF99517-1F4B-4B47-8D8E-709890DD7C88}" dt="2019-11-22T18:58:44.277" v="613" actId="2696"/>
        <pc:sldMkLst>
          <pc:docMk/>
          <pc:sldMk cId="778198854" sldId="378"/>
        </pc:sldMkLst>
      </pc:sldChg>
      <pc:sldChg chg="del">
        <pc:chgData name="Christophe Lebrun" userId="303fc86cbab77272" providerId="LiveId" clId="{5CF99517-1F4B-4B47-8D8E-709890DD7C88}" dt="2019-11-22T18:58:44.575" v="633" actId="2696"/>
        <pc:sldMkLst>
          <pc:docMk/>
          <pc:sldMk cId="124925172" sldId="380"/>
        </pc:sldMkLst>
      </pc:sldChg>
      <pc:sldChg chg="del">
        <pc:chgData name="Christophe Lebrun" userId="303fc86cbab77272" providerId="LiveId" clId="{5CF99517-1F4B-4B47-8D8E-709890DD7C88}" dt="2019-11-22T18:58:44.579" v="634" actId="2696"/>
        <pc:sldMkLst>
          <pc:docMk/>
          <pc:sldMk cId="2251872640" sldId="381"/>
        </pc:sldMkLst>
      </pc:sldChg>
      <pc:sldChg chg="del">
        <pc:chgData name="Christophe Lebrun" userId="303fc86cbab77272" providerId="LiveId" clId="{5CF99517-1F4B-4B47-8D8E-709890DD7C88}" dt="2019-11-22T18:58:44.323" v="618" actId="2696"/>
        <pc:sldMkLst>
          <pc:docMk/>
          <pc:sldMk cId="560895340" sldId="383"/>
        </pc:sldMkLst>
      </pc:sldChg>
      <pc:sldChg chg="addSp delSp modSp modAnim">
        <pc:chgData name="Christophe Lebrun" userId="303fc86cbab77272" providerId="LiveId" clId="{5CF99517-1F4B-4B47-8D8E-709890DD7C88}" dt="2019-11-25T16:01:43.903" v="3232" actId="1036"/>
        <pc:sldMkLst>
          <pc:docMk/>
          <pc:sldMk cId="511560428" sldId="385"/>
        </pc:sldMkLst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2" creationId="{6A0781B1-7709-4FF8-BB45-5ACB433735BA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3" creationId="{4CB0D382-E76D-4A55-A9E8-AB11BC119F39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4" creationId="{BD9D0B52-2927-4AC5-994B-53861059958C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8" creationId="{DD76FD9A-47A0-416D-BBD5-29BE2321CC5B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9" creationId="{06FA3643-7BEC-4835-A75A-828E3A0272AF}"/>
          </ac:spMkLst>
        </pc:spChg>
        <pc:spChg chg="mod topLvl">
          <ac:chgData name="Christophe Lebrun" userId="303fc86cbab77272" providerId="LiveId" clId="{5CF99517-1F4B-4B47-8D8E-709890DD7C88}" dt="2019-11-23T10:44:20.991" v="875" actId="164"/>
          <ac:spMkLst>
            <pc:docMk/>
            <pc:sldMk cId="511560428" sldId="385"/>
            <ac:spMk id="10" creationId="{E7DFADA2-2414-4C65-862F-5819BA980A6F}"/>
          </ac:spMkLst>
        </pc:spChg>
        <pc:spChg chg="mod or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3" creationId="{EC05966E-17AB-421E-93E3-BB77E3D53AE8}"/>
          </ac:spMkLst>
        </pc:spChg>
        <pc:spChg chg="mod or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4" creationId="{F1E98D50-2C46-4E02-A667-0E93534CEF0A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5" creationId="{0706A1F6-EE59-47A3-87EA-3BB155029896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16" creationId="{0EF4B004-2C3F-4E55-84A7-417716AF8B68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28" creationId="{D5C3C77E-710D-414D-9553-F3AACEB72210}"/>
          </ac:spMkLst>
        </pc:spChg>
        <pc:spChg chg="mod or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4" creationId="{BE1D9396-68B3-4E51-BF7A-8CDA20424B3B}"/>
          </ac:spMkLst>
        </pc:spChg>
        <pc:spChg chg="mod or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7" creationId="{71E893AE-413A-41C0-A35C-35508C16C81F}"/>
          </ac:spMkLst>
        </pc:spChg>
        <pc:spChg chg="mo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8" creationId="{D10A0359-E33F-46AA-8D36-C42B9A191C0A}"/>
          </ac:spMkLst>
        </pc:spChg>
        <pc:spChg chg="mod">
          <ac:chgData name="Christophe Lebrun" userId="303fc86cbab77272" providerId="LiveId" clId="{5CF99517-1F4B-4B47-8D8E-709890DD7C88}" dt="2019-11-23T10:43:01.083" v="868" actId="164"/>
          <ac:spMkLst>
            <pc:docMk/>
            <pc:sldMk cId="511560428" sldId="385"/>
            <ac:spMk id="39" creationId="{6C9FB51F-21E2-447D-BC31-EA9669A91936}"/>
          </ac:spMkLst>
        </pc:spChg>
        <pc:spChg chg="mod">
          <ac:chgData name="Christophe Lebrun" userId="303fc86cbab77272" providerId="LiveId" clId="{5CF99517-1F4B-4B47-8D8E-709890DD7C88}" dt="2019-11-23T10:42:30.047" v="865" actId="164"/>
          <ac:spMkLst>
            <pc:docMk/>
            <pc:sldMk cId="511560428" sldId="385"/>
            <ac:spMk id="41" creationId="{87D3D5BD-AF75-4AF1-8656-B30AA5B268B2}"/>
          </ac:spMkLst>
        </pc:spChg>
        <pc:grpChg chg="mod">
          <ac:chgData name="Christophe Lebrun" userId="303fc86cbab77272" providerId="LiveId" clId="{5CF99517-1F4B-4B47-8D8E-709890DD7C88}" dt="2019-11-23T10:43:01.083" v="868" actId="164"/>
          <ac:grpSpMkLst>
            <pc:docMk/>
            <pc:sldMk cId="511560428" sldId="385"/>
            <ac:grpSpMk id="19" creationId="{B1A3D2FB-A6A9-4AD1-8EDC-3A09E5275AC3}"/>
          </ac:grpSpMkLst>
        </pc:grpChg>
        <pc:grpChg chg="add mod">
          <ac:chgData name="Christophe Lebrun" userId="303fc86cbab77272" providerId="LiveId" clId="{5CF99517-1F4B-4B47-8D8E-709890DD7C88}" dt="2019-11-23T10:41:03.422" v="859" actId="164"/>
          <ac:grpSpMkLst>
            <pc:docMk/>
            <pc:sldMk cId="511560428" sldId="385"/>
            <ac:grpSpMk id="22" creationId="{8EB307D9-EE21-41A1-A037-18BB33F9736B}"/>
          </ac:grpSpMkLst>
        </pc:grpChg>
        <pc:grpChg chg="add del mod">
          <ac:chgData name="Christophe Lebrun" userId="303fc86cbab77272" providerId="LiveId" clId="{5CF99517-1F4B-4B47-8D8E-709890DD7C88}" dt="2019-11-23T10:44:04.660" v="873" actId="165"/>
          <ac:grpSpMkLst>
            <pc:docMk/>
            <pc:sldMk cId="511560428" sldId="385"/>
            <ac:grpSpMk id="23" creationId="{AFCF52E1-6230-48CB-97EE-8EB838FA5F57}"/>
          </ac:grpSpMkLst>
        </pc:grpChg>
        <pc:grpChg chg="add mod">
          <ac:chgData name="Christophe Lebrun" userId="303fc86cbab77272" providerId="LiveId" clId="{5CF99517-1F4B-4B47-8D8E-709890DD7C88}" dt="2019-11-23T10:42:30.047" v="865" actId="164"/>
          <ac:grpSpMkLst>
            <pc:docMk/>
            <pc:sldMk cId="511560428" sldId="385"/>
            <ac:grpSpMk id="25" creationId="{FA350E8F-F42B-4773-8879-F78EC006E41B}"/>
          </ac:grpSpMkLst>
        </pc:grpChg>
        <pc:grpChg chg="add mod">
          <ac:chgData name="Christophe Lebrun" userId="303fc86cbab77272" providerId="LiveId" clId="{5CF99517-1F4B-4B47-8D8E-709890DD7C88}" dt="2019-11-23T10:43:01.083" v="868" actId="164"/>
          <ac:grpSpMkLst>
            <pc:docMk/>
            <pc:sldMk cId="511560428" sldId="385"/>
            <ac:grpSpMk id="27" creationId="{D7822E86-2A4E-4D03-B569-6594D0522C49}"/>
          </ac:grpSpMkLst>
        </pc:grpChg>
        <pc:grpChg chg="add mod">
          <ac:chgData name="Christophe Lebrun" userId="303fc86cbab77272" providerId="LiveId" clId="{5CF99517-1F4B-4B47-8D8E-709890DD7C88}" dt="2019-11-25T16:01:21.733" v="3224" actId="1076"/>
          <ac:grpSpMkLst>
            <pc:docMk/>
            <pc:sldMk cId="511560428" sldId="385"/>
            <ac:grpSpMk id="29" creationId="{58D52599-B9B5-4E6C-A5F9-9DE2230B9730}"/>
          </ac:grpSpMkLst>
        </pc:grpChg>
        <pc:picChg chg="mod">
          <ac:chgData name="Christophe Lebrun" userId="303fc86cbab77272" providerId="LiveId" clId="{5CF99517-1F4B-4B47-8D8E-709890DD7C88}" dt="2019-11-23T10:41:03.422" v="859" actId="164"/>
          <ac:picMkLst>
            <pc:docMk/>
            <pc:sldMk cId="511560428" sldId="385"/>
            <ac:picMk id="11" creationId="{63D1A571-EA46-4CEF-9C6B-2FFD2A0130BD}"/>
          </ac:picMkLst>
        </pc:picChg>
        <pc:picChg chg="add mod">
          <ac:chgData name="Christophe Lebrun" userId="303fc86cbab77272" providerId="LiveId" clId="{5CF99517-1F4B-4B47-8D8E-709890DD7C88}" dt="2019-11-23T10:41:03.422" v="859" actId="164"/>
          <ac:picMkLst>
            <pc:docMk/>
            <pc:sldMk cId="511560428" sldId="385"/>
            <ac:picMk id="21" creationId="{6C25E040-9BC1-49CB-8204-778EE2BCB812}"/>
          </ac:picMkLst>
        </pc:picChg>
        <pc:picChg chg="mod">
          <ac:chgData name="Christophe Lebrun" userId="303fc86cbab77272" providerId="LiveId" clId="{5CF99517-1F4B-4B47-8D8E-709890DD7C88}" dt="2019-11-25T16:01:43.903" v="3232" actId="1036"/>
          <ac:picMkLst>
            <pc:docMk/>
            <pc:sldMk cId="511560428" sldId="385"/>
            <ac:picMk id="24" creationId="{65EDA2BD-DB6C-488A-A404-AE57DC401E17}"/>
          </ac:picMkLst>
        </pc:picChg>
        <pc:picChg chg="mod">
          <ac:chgData name="Christophe Lebrun" userId="303fc86cbab77272" providerId="LiveId" clId="{5CF99517-1F4B-4B47-8D8E-709890DD7C88}" dt="2019-11-23T10:38:25.681" v="808" actId="1036"/>
          <ac:picMkLst>
            <pc:docMk/>
            <pc:sldMk cId="511560428" sldId="385"/>
            <ac:picMk id="26" creationId="{A0EA0CBA-666B-4A32-9BBE-9A072B5C6484}"/>
          </ac:picMkLst>
        </pc:picChg>
        <pc:picChg chg="del">
          <ac:chgData name="Christophe Lebrun" userId="303fc86cbab77272" providerId="LiveId" clId="{5CF99517-1F4B-4B47-8D8E-709890DD7C88}" dt="2019-11-23T10:39:59.532" v="852" actId="478"/>
          <ac:picMkLst>
            <pc:docMk/>
            <pc:sldMk cId="511560428" sldId="385"/>
            <ac:picMk id="30" creationId="{8A87E3AA-03DA-473C-B947-B9DE1C0C5F17}"/>
          </ac:picMkLst>
        </pc:picChg>
        <pc:picChg chg="mod">
          <ac:chgData name="Christophe Lebrun" userId="303fc86cbab77272" providerId="LiveId" clId="{5CF99517-1F4B-4B47-8D8E-709890DD7C88}" dt="2019-11-23T10:38:25.681" v="808" actId="1036"/>
          <ac:picMkLst>
            <pc:docMk/>
            <pc:sldMk cId="511560428" sldId="385"/>
            <ac:picMk id="33" creationId="{2AF70DFD-C279-4611-A502-9F6D1725E5A7}"/>
          </ac:picMkLst>
        </pc:picChg>
        <pc:picChg chg="mod">
          <ac:chgData name="Christophe Lebrun" userId="303fc86cbab77272" providerId="LiveId" clId="{5CF99517-1F4B-4B47-8D8E-709890DD7C88}" dt="2019-11-23T10:42:30.047" v="865" actId="164"/>
          <ac:picMkLst>
            <pc:docMk/>
            <pc:sldMk cId="511560428" sldId="385"/>
            <ac:picMk id="40" creationId="{A78A827E-7D4A-48A4-BAEE-990BEF3E210C}"/>
          </ac:picMkLst>
        </pc:picChg>
        <pc:picChg chg="mod topLvl">
          <ac:chgData name="Christophe Lebrun" userId="303fc86cbab77272" providerId="LiveId" clId="{5CF99517-1F4B-4B47-8D8E-709890DD7C88}" dt="2019-11-25T16:01:34.531" v="3229" actId="1036"/>
          <ac:picMkLst>
            <pc:docMk/>
            <pc:sldMk cId="511560428" sldId="385"/>
            <ac:picMk id="42" creationId="{824289F3-09D5-482F-97A8-5C1CF8ECF940}"/>
          </ac:picMkLst>
        </pc:picChg>
        <pc:picChg chg="del">
          <ac:chgData name="Christophe Lebrun" userId="303fc86cbab77272" providerId="LiveId" clId="{5CF99517-1F4B-4B47-8D8E-709890DD7C88}" dt="2019-11-23T10:40:00.382" v="853" actId="478"/>
          <ac:picMkLst>
            <pc:docMk/>
            <pc:sldMk cId="511560428" sldId="385"/>
            <ac:picMk id="44" creationId="{2BF7F63A-3E14-400B-A1EC-0010B36E5E3F}"/>
          </ac:picMkLst>
        </pc:picChg>
        <pc:picChg chg="del">
          <ac:chgData name="Christophe Lebrun" userId="303fc86cbab77272" providerId="LiveId" clId="{5CF99517-1F4B-4B47-8D8E-709890DD7C88}" dt="2019-11-23T10:39:58.087" v="851" actId="478"/>
          <ac:picMkLst>
            <pc:docMk/>
            <pc:sldMk cId="511560428" sldId="385"/>
            <ac:picMk id="45" creationId="{7CE38846-7A10-4583-A9AE-DBC1D16FFB63}"/>
          </ac:picMkLst>
        </pc:picChg>
        <pc:picChg chg="del">
          <ac:chgData name="Christophe Lebrun" userId="303fc86cbab77272" providerId="LiveId" clId="{5CF99517-1F4B-4B47-8D8E-709890DD7C88}" dt="2019-11-23T10:39:51.063" v="849" actId="478"/>
          <ac:picMkLst>
            <pc:docMk/>
            <pc:sldMk cId="511560428" sldId="385"/>
            <ac:picMk id="47" creationId="{4C57179F-BD8F-44BA-913F-EBCC0A547449}"/>
          </ac:picMkLst>
        </pc:picChg>
        <pc:cxnChg chg="mod">
          <ac:chgData name="Christophe Lebrun" userId="303fc86cbab77272" providerId="LiveId" clId="{5CF99517-1F4B-4B47-8D8E-709890DD7C88}" dt="2019-11-23T10:43:01.083" v="868" actId="164"/>
          <ac:cxnSpMkLst>
            <pc:docMk/>
            <pc:sldMk cId="511560428" sldId="385"/>
            <ac:cxnSpMk id="35" creationId="{0FECB1D0-2339-45A7-B7C9-FCF3C0021A94}"/>
          </ac:cxnSpMkLst>
        </pc:cxnChg>
        <pc:cxnChg chg="mod">
          <ac:chgData name="Christophe Lebrun" userId="303fc86cbab77272" providerId="LiveId" clId="{5CF99517-1F4B-4B47-8D8E-709890DD7C88}" dt="2019-11-23T10:43:01.083" v="868" actId="164"/>
          <ac:cxnSpMkLst>
            <pc:docMk/>
            <pc:sldMk cId="511560428" sldId="385"/>
            <ac:cxnSpMk id="36" creationId="{1C709CC8-495C-4888-B9B1-A6CCD24AF7EC}"/>
          </ac:cxnSpMkLst>
        </pc:cxnChg>
      </pc:sldChg>
      <pc:sldChg chg="addSp delSp modSp">
        <pc:chgData name="Christophe Lebrun" userId="303fc86cbab77272" providerId="LiveId" clId="{5CF99517-1F4B-4B47-8D8E-709890DD7C88}" dt="2019-11-23T13:49:10.020" v="2870" actId="1076"/>
        <pc:sldMkLst>
          <pc:docMk/>
          <pc:sldMk cId="2311116514" sldId="386"/>
        </pc:sldMkLst>
        <pc:spChg chg="mod">
          <ac:chgData name="Christophe Lebrun" userId="303fc86cbab77272" providerId="LiveId" clId="{5CF99517-1F4B-4B47-8D8E-709890DD7C88}" dt="2019-11-21T15:54:51.917" v="47" actId="114"/>
          <ac:spMkLst>
            <pc:docMk/>
            <pc:sldMk cId="2311116514" sldId="386"/>
            <ac:spMk id="2" creationId="{95DD32E0-8720-4168-823B-DB854CE1DAA9}"/>
          </ac:spMkLst>
        </pc:spChg>
        <pc:spChg chg="mod">
          <ac:chgData name="Christophe Lebrun" userId="303fc86cbab77272" providerId="LiveId" clId="{5CF99517-1F4B-4B47-8D8E-709890DD7C88}" dt="2019-11-23T13:49:04.730" v="2869" actId="1076"/>
          <ac:spMkLst>
            <pc:docMk/>
            <pc:sldMk cId="2311116514" sldId="386"/>
            <ac:spMk id="6" creationId="{36F03257-CF50-41B7-AD9B-E53FDCA5D263}"/>
          </ac:spMkLst>
        </pc:spChg>
        <pc:picChg chg="mod">
          <ac:chgData name="Christophe Lebrun" userId="303fc86cbab77272" providerId="LiveId" clId="{5CF99517-1F4B-4B47-8D8E-709890DD7C88}" dt="2019-11-23T13:48:12.912" v="2858" actId="14100"/>
          <ac:picMkLst>
            <pc:docMk/>
            <pc:sldMk cId="2311116514" sldId="386"/>
            <ac:picMk id="5" creationId="{BE94C218-D18C-4453-9275-0A0564C75D89}"/>
          </ac:picMkLst>
        </pc:picChg>
        <pc:picChg chg="mod">
          <ac:chgData name="Christophe Lebrun" userId="303fc86cbab77272" providerId="LiveId" clId="{5CF99517-1F4B-4B47-8D8E-709890DD7C88}" dt="2019-11-23T13:48:36.614" v="2865" actId="1076"/>
          <ac:picMkLst>
            <pc:docMk/>
            <pc:sldMk cId="2311116514" sldId="386"/>
            <ac:picMk id="7" creationId="{A37BB2E9-97A2-4F04-8CA8-F37B0B995FE6}"/>
          </ac:picMkLst>
        </pc:picChg>
        <pc:picChg chg="mod">
          <ac:chgData name="Christophe Lebrun" userId="303fc86cbab77272" providerId="LiveId" clId="{5CF99517-1F4B-4B47-8D8E-709890DD7C88}" dt="2019-11-23T13:49:10.020" v="2870" actId="1076"/>
          <ac:picMkLst>
            <pc:docMk/>
            <pc:sldMk cId="2311116514" sldId="386"/>
            <ac:picMk id="8" creationId="{5FFAB57D-02BC-48B3-963E-533D35FF958F}"/>
          </ac:picMkLst>
        </pc:picChg>
        <pc:picChg chg="add mod">
          <ac:chgData name="Christophe Lebrun" userId="303fc86cbab77272" providerId="LiveId" clId="{5CF99517-1F4B-4B47-8D8E-709890DD7C88}" dt="2019-11-23T13:48:16.538" v="2860" actId="14100"/>
          <ac:picMkLst>
            <pc:docMk/>
            <pc:sldMk cId="2311116514" sldId="386"/>
            <ac:picMk id="9" creationId="{81877A20-5A59-4C44-A535-FB8368EBCDB8}"/>
          </ac:picMkLst>
        </pc:picChg>
        <pc:picChg chg="del">
          <ac:chgData name="Christophe Lebrun" userId="303fc86cbab77272" providerId="LiveId" clId="{5CF99517-1F4B-4B47-8D8E-709890DD7C88}" dt="2019-11-21T15:57:25.591" v="49" actId="478"/>
          <ac:picMkLst>
            <pc:docMk/>
            <pc:sldMk cId="2311116514" sldId="386"/>
            <ac:picMk id="10" creationId="{7FAD3EB7-5F9D-4DD9-9836-37FC3E9694E3}"/>
          </ac:picMkLst>
        </pc:picChg>
      </pc:sldChg>
      <pc:sldChg chg="modSp">
        <pc:chgData name="Christophe Lebrun" userId="303fc86cbab77272" providerId="LiveId" clId="{5CF99517-1F4B-4B47-8D8E-709890DD7C88}" dt="2019-11-23T14:02:49.238" v="3021" actId="14100"/>
        <pc:sldMkLst>
          <pc:docMk/>
          <pc:sldMk cId="1469477853" sldId="388"/>
        </pc:sldMkLst>
        <pc:picChg chg="mod">
          <ac:chgData name="Christophe Lebrun" userId="303fc86cbab77272" providerId="LiveId" clId="{5CF99517-1F4B-4B47-8D8E-709890DD7C88}" dt="2019-11-23T14:02:49.238" v="3021" actId="14100"/>
          <ac:picMkLst>
            <pc:docMk/>
            <pc:sldMk cId="1469477853" sldId="388"/>
            <ac:picMk id="5" creationId="{6AE39C18-FA20-4E3D-BA2A-5DC3964A6238}"/>
          </ac:picMkLst>
        </pc:picChg>
      </pc:sldChg>
      <pc:sldChg chg="del">
        <pc:chgData name="Christophe Lebrun" userId="303fc86cbab77272" providerId="LiveId" clId="{5CF99517-1F4B-4B47-8D8E-709890DD7C88}" dt="2019-11-22T18:58:59.350" v="638" actId="2696"/>
        <pc:sldMkLst>
          <pc:docMk/>
          <pc:sldMk cId="1023464234" sldId="390"/>
        </pc:sldMkLst>
      </pc:sldChg>
      <pc:sldChg chg="del">
        <pc:chgData name="Christophe Lebrun" userId="303fc86cbab77272" providerId="LiveId" clId="{5CF99517-1F4B-4B47-8D8E-709890DD7C88}" dt="2019-11-23T13:52:08.804" v="2895" actId="2696"/>
        <pc:sldMkLst>
          <pc:docMk/>
          <pc:sldMk cId="2350210987" sldId="392"/>
        </pc:sldMkLst>
      </pc:sldChg>
      <pc:sldChg chg="addSp modSp">
        <pc:chgData name="Christophe Lebrun" userId="303fc86cbab77272" providerId="LiveId" clId="{5CF99517-1F4B-4B47-8D8E-709890DD7C88}" dt="2019-11-25T15:58:53.094" v="3220" actId="1076"/>
        <pc:sldMkLst>
          <pc:docMk/>
          <pc:sldMk cId="616920843" sldId="396"/>
        </pc:sldMkLst>
        <pc:spChg chg="mod">
          <ac:chgData name="Christophe Lebrun" userId="303fc86cbab77272" providerId="LiveId" clId="{5CF99517-1F4B-4B47-8D8E-709890DD7C88}" dt="2019-11-22T14:22:48.620" v="604" actId="20577"/>
          <ac:spMkLst>
            <pc:docMk/>
            <pc:sldMk cId="616920843" sldId="396"/>
            <ac:spMk id="8" creationId="{EB4C0EC6-FAF7-4E08-8D83-189CB951F9E8}"/>
          </ac:spMkLst>
        </pc:spChg>
        <pc:picChg chg="add mod">
          <ac:chgData name="Christophe Lebrun" userId="303fc86cbab77272" providerId="LiveId" clId="{5CF99517-1F4B-4B47-8D8E-709890DD7C88}" dt="2019-11-23T14:04:47.404" v="3022" actId="1076"/>
          <ac:picMkLst>
            <pc:docMk/>
            <pc:sldMk cId="616920843" sldId="396"/>
            <ac:picMk id="3" creationId="{A36E309D-8F32-40B9-A588-BA9A67766C5F}"/>
          </ac:picMkLst>
        </pc:picChg>
        <pc:picChg chg="mod">
          <ac:chgData name="Christophe Lebrun" userId="303fc86cbab77272" providerId="LiveId" clId="{5CF99517-1F4B-4B47-8D8E-709890DD7C88}" dt="2019-11-25T15:58:46.808" v="3219" actId="1076"/>
          <ac:picMkLst>
            <pc:docMk/>
            <pc:sldMk cId="616920843" sldId="396"/>
            <ac:picMk id="4" creationId="{8FDB3700-8155-4A6F-9C7A-9AD1A5D517C2}"/>
          </ac:picMkLst>
        </pc:picChg>
        <pc:picChg chg="add mod">
          <ac:chgData name="Christophe Lebrun" userId="303fc86cbab77272" providerId="LiveId" clId="{5CF99517-1F4B-4B47-8D8E-709890DD7C88}" dt="2019-11-25T15:58:27.788" v="3216" actId="1076"/>
          <ac:picMkLst>
            <pc:docMk/>
            <pc:sldMk cId="616920843" sldId="396"/>
            <ac:picMk id="8" creationId="{1922D9D9-7305-4E49-BE24-98B350BA1B8C}"/>
          </ac:picMkLst>
        </pc:picChg>
        <pc:picChg chg="add mod">
          <ac:chgData name="Christophe Lebrun" userId="303fc86cbab77272" providerId="LiveId" clId="{5CF99517-1F4B-4B47-8D8E-709890DD7C88}" dt="2019-11-25T15:58:53.094" v="3220" actId="1076"/>
          <ac:picMkLst>
            <pc:docMk/>
            <pc:sldMk cId="616920843" sldId="396"/>
            <ac:picMk id="9" creationId="{610AD87A-1E00-4237-B10D-42762C7C81E5}"/>
          </ac:picMkLst>
        </pc:picChg>
        <pc:picChg chg="mod">
          <ac:chgData name="Christophe Lebrun" userId="303fc86cbab77272" providerId="LiveId" clId="{5CF99517-1F4B-4B47-8D8E-709890DD7C88}" dt="2019-11-23T14:00:56.221" v="3010" actId="14100"/>
          <ac:picMkLst>
            <pc:docMk/>
            <pc:sldMk cId="616920843" sldId="396"/>
            <ac:picMk id="10" creationId="{B9F6FC63-1D1D-4967-8BAF-1A048984E01E}"/>
          </ac:picMkLst>
        </pc:picChg>
      </pc:sldChg>
      <pc:sldChg chg="addSp modSp">
        <pc:chgData name="Christophe Lebrun" userId="303fc86cbab77272" providerId="LiveId" clId="{5CF99517-1F4B-4B47-8D8E-709890DD7C88}" dt="2019-11-21T19:01:49.218" v="591" actId="1076"/>
        <pc:sldMkLst>
          <pc:docMk/>
          <pc:sldMk cId="3895264474" sldId="398"/>
        </pc:sldMkLst>
        <pc:picChg chg="add mod ord">
          <ac:chgData name="Christophe Lebrun" userId="303fc86cbab77272" providerId="LiveId" clId="{5CF99517-1F4B-4B47-8D8E-709890DD7C88}" dt="2019-11-21T18:56:33.251" v="573" actId="14100"/>
          <ac:picMkLst>
            <pc:docMk/>
            <pc:sldMk cId="3895264474" sldId="398"/>
            <ac:picMk id="2" creationId="{E9AD3514-8460-49CD-8355-63DE3CA1E4CA}"/>
          </ac:picMkLst>
        </pc:picChg>
        <pc:picChg chg="add mod modCrop">
          <ac:chgData name="Christophe Lebrun" userId="303fc86cbab77272" providerId="LiveId" clId="{5CF99517-1F4B-4B47-8D8E-709890DD7C88}" dt="2019-11-21T19:01:49.218" v="591" actId="1076"/>
          <ac:picMkLst>
            <pc:docMk/>
            <pc:sldMk cId="3895264474" sldId="398"/>
            <ac:picMk id="7" creationId="{4F3450B8-A5CC-461B-8096-A3E0C8FAF9F6}"/>
          </ac:picMkLst>
        </pc:picChg>
      </pc:sldChg>
      <pc:sldChg chg="addSp delSp modSp">
        <pc:chgData name="Christophe Lebrun" userId="303fc86cbab77272" providerId="LiveId" clId="{5CF99517-1F4B-4B47-8D8E-709890DD7C88}" dt="2019-11-21T18:57:37.275" v="580" actId="478"/>
        <pc:sldMkLst>
          <pc:docMk/>
          <pc:sldMk cId="2935002326" sldId="399"/>
        </pc:sldMkLst>
        <pc:picChg chg="add mod">
          <ac:chgData name="Christophe Lebrun" userId="303fc86cbab77272" providerId="LiveId" clId="{5CF99517-1F4B-4B47-8D8E-709890DD7C88}" dt="2019-11-21T18:57:35.006" v="579" actId="1076"/>
          <ac:picMkLst>
            <pc:docMk/>
            <pc:sldMk cId="2935002326" sldId="399"/>
            <ac:picMk id="2" creationId="{19E5162E-E68F-4306-A849-0887AD77FAEA}"/>
          </ac:picMkLst>
        </pc:picChg>
        <pc:picChg chg="del mod">
          <ac:chgData name="Christophe Lebrun" userId="303fc86cbab77272" providerId="LiveId" clId="{5CF99517-1F4B-4B47-8D8E-709890DD7C88}" dt="2019-11-21T18:57:37.275" v="580" actId="478"/>
          <ac:picMkLst>
            <pc:docMk/>
            <pc:sldMk cId="2935002326" sldId="399"/>
            <ac:picMk id="5" creationId="{AFBE8BC8-3063-4B1C-B6E0-4EF753A5F2BA}"/>
          </ac:picMkLst>
        </pc:picChg>
      </pc:sldChg>
      <pc:sldChg chg="addSp modSp">
        <pc:chgData name="Christophe Lebrun" userId="303fc86cbab77272" providerId="LiveId" clId="{5CF99517-1F4B-4B47-8D8E-709890DD7C88}" dt="2019-11-23T13:51:45.066" v="2894" actId="1076"/>
        <pc:sldMkLst>
          <pc:docMk/>
          <pc:sldMk cId="2844395151" sldId="400"/>
        </pc:sldMkLst>
        <pc:picChg chg="add mod">
          <ac:chgData name="Christophe Lebrun" userId="303fc86cbab77272" providerId="LiveId" clId="{5CF99517-1F4B-4B47-8D8E-709890DD7C88}" dt="2019-11-23T13:51:45.066" v="2894" actId="1076"/>
          <ac:picMkLst>
            <pc:docMk/>
            <pc:sldMk cId="2844395151" sldId="400"/>
            <ac:picMk id="5" creationId="{BB1161D6-DFD6-458C-BF4D-0EB7D4D5B905}"/>
          </ac:picMkLst>
        </pc:picChg>
      </pc:sldChg>
      <pc:sldChg chg="modSp">
        <pc:chgData name="Christophe Lebrun" userId="303fc86cbab77272" providerId="LiveId" clId="{5CF99517-1F4B-4B47-8D8E-709890DD7C88}" dt="2019-11-25T15:59:15.005" v="3222" actId="20577"/>
        <pc:sldMkLst>
          <pc:docMk/>
          <pc:sldMk cId="2824916186" sldId="401"/>
        </pc:sldMkLst>
        <pc:graphicFrameChg chg="mod">
          <ac:chgData name="Christophe Lebrun" userId="303fc86cbab77272" providerId="LiveId" clId="{5CF99517-1F4B-4B47-8D8E-709890DD7C88}" dt="2019-11-25T15:59:15.005" v="3222" actId="20577"/>
          <ac:graphicFrameMkLst>
            <pc:docMk/>
            <pc:sldMk cId="2824916186" sldId="401"/>
            <ac:graphicFrameMk id="4" creationId="{4A873700-2DA4-401D-96D3-38F0871B5687}"/>
          </ac:graphicFrameMkLst>
        </pc:graphicFrameChg>
      </pc:sldChg>
      <pc:sldChg chg="addSp delSp modSp">
        <pc:chgData name="Christophe Lebrun" userId="303fc86cbab77272" providerId="LiveId" clId="{5CF99517-1F4B-4B47-8D8E-709890DD7C88}" dt="2019-11-26T07:37:41.781" v="3252" actId="1076"/>
        <pc:sldMkLst>
          <pc:docMk/>
          <pc:sldMk cId="2090096952" sldId="402"/>
        </pc:sldMkLst>
        <pc:spChg chg="add mod ord">
          <ac:chgData name="Christophe Lebrun" userId="303fc86cbab77272" providerId="LiveId" clId="{5CF99517-1F4B-4B47-8D8E-709890DD7C88}" dt="2019-11-26T07:37:41.781" v="3252" actId="1076"/>
          <ac:spMkLst>
            <pc:docMk/>
            <pc:sldMk cId="2090096952" sldId="402"/>
            <ac:spMk id="2" creationId="{7F77AC2A-2C99-4832-88AD-A2DAA31BDD2F}"/>
          </ac:spMkLst>
        </pc:spChg>
        <pc:spChg chg="mod ord">
          <ac:chgData name="Christophe Lebrun" userId="303fc86cbab77272" providerId="LiveId" clId="{5CF99517-1F4B-4B47-8D8E-709890DD7C88}" dt="2019-11-25T15:54:47.500" v="3205" actId="1036"/>
          <ac:spMkLst>
            <pc:docMk/>
            <pc:sldMk cId="2090096952" sldId="402"/>
            <ac:spMk id="5" creationId="{86700D53-705B-46ED-AF66-E74E744184AC}"/>
          </ac:spMkLst>
        </pc:spChg>
        <pc:spChg chg="mod ord">
          <ac:chgData name="Christophe Lebrun" userId="303fc86cbab77272" providerId="LiveId" clId="{5CF99517-1F4B-4B47-8D8E-709890DD7C88}" dt="2019-11-25T15:54:19.100" v="3186" actId="20577"/>
          <ac:spMkLst>
            <pc:docMk/>
            <pc:sldMk cId="2090096952" sldId="402"/>
            <ac:spMk id="6" creationId="{24BC0752-B172-4EE5-A09D-5C0E2C345475}"/>
          </ac:spMkLst>
        </pc:spChg>
        <pc:spChg chg="del mod ord">
          <ac:chgData name="Christophe Lebrun" userId="303fc86cbab77272" providerId="LiveId" clId="{5CF99517-1F4B-4B47-8D8E-709890DD7C88}" dt="2019-11-25T15:53:48.354" v="3181" actId="478"/>
          <ac:spMkLst>
            <pc:docMk/>
            <pc:sldMk cId="2090096952" sldId="402"/>
            <ac:spMk id="7" creationId="{64858998-2BC5-43FE-8A6A-060A1D29EC33}"/>
          </ac:spMkLst>
        </pc:spChg>
        <pc:picChg chg="add mod">
          <ac:chgData name="Christophe Lebrun" userId="303fc86cbab77272" providerId="LiveId" clId="{5CF99517-1F4B-4B47-8D8E-709890DD7C88}" dt="2019-11-26T07:37:05.040" v="3236" actId="1076"/>
          <ac:picMkLst>
            <pc:docMk/>
            <pc:sldMk cId="2090096952" sldId="402"/>
            <ac:picMk id="4" creationId="{C0EDDE41-A26C-487E-8917-1576EDA46D74}"/>
          </ac:picMkLst>
        </pc:picChg>
      </pc:sldChg>
      <pc:sldChg chg="addSp delSp modSp del">
        <pc:chgData name="Christophe Lebrun" userId="303fc86cbab77272" providerId="LiveId" clId="{5CF99517-1F4B-4B47-8D8E-709890DD7C88}" dt="2019-11-23T14:01:47.720" v="3016" actId="2696"/>
        <pc:sldMkLst>
          <pc:docMk/>
          <pc:sldMk cId="2967539572" sldId="403"/>
        </pc:sldMkLst>
        <pc:picChg chg="del">
          <ac:chgData name="Christophe Lebrun" userId="303fc86cbab77272" providerId="LiveId" clId="{5CF99517-1F4B-4B47-8D8E-709890DD7C88}" dt="2019-11-22T13:41:30.754" v="592" actId="478"/>
          <ac:picMkLst>
            <pc:docMk/>
            <pc:sldMk cId="2967539572" sldId="403"/>
            <ac:picMk id="3" creationId="{71D295F8-2865-4574-B959-4ACA5F974D8B}"/>
          </ac:picMkLst>
        </pc:picChg>
        <pc:picChg chg="add del mod">
          <ac:chgData name="Christophe Lebrun" userId="303fc86cbab77272" providerId="LiveId" clId="{5CF99517-1F4B-4B47-8D8E-709890DD7C88}" dt="2019-11-23T13:56:56.105" v="2959"/>
          <ac:picMkLst>
            <pc:docMk/>
            <pc:sldMk cId="2967539572" sldId="403"/>
            <ac:picMk id="5" creationId="{3011AF8F-D767-4C97-9B45-379C6AE629DA}"/>
          </ac:picMkLst>
        </pc:picChg>
        <pc:picChg chg="add mod">
          <ac:chgData name="Christophe Lebrun" userId="303fc86cbab77272" providerId="LiveId" clId="{5CF99517-1F4B-4B47-8D8E-709890DD7C88}" dt="2019-11-22T13:42:50.768" v="600" actId="1076"/>
          <ac:picMkLst>
            <pc:docMk/>
            <pc:sldMk cId="2967539572" sldId="403"/>
            <ac:picMk id="9" creationId="{2E926B44-0BCE-46DA-8423-B6C757A16358}"/>
          </ac:picMkLst>
        </pc:picChg>
        <pc:picChg chg="del">
          <ac:chgData name="Christophe Lebrun" userId="303fc86cbab77272" providerId="LiveId" clId="{5CF99517-1F4B-4B47-8D8E-709890DD7C88}" dt="2019-11-23T14:01:19.614" v="3013"/>
          <ac:picMkLst>
            <pc:docMk/>
            <pc:sldMk cId="2967539572" sldId="403"/>
            <ac:picMk id="11" creationId="{F6D01C03-DFBE-44BA-A962-1FCD6C418AAD}"/>
          </ac:picMkLst>
        </pc:picChg>
        <pc:picChg chg="del">
          <ac:chgData name="Christophe Lebrun" userId="303fc86cbab77272" providerId="LiveId" clId="{5CF99517-1F4B-4B47-8D8E-709890DD7C88}" dt="2019-11-22T13:41:54.107" v="595" actId="478"/>
          <ac:picMkLst>
            <pc:docMk/>
            <pc:sldMk cId="2967539572" sldId="403"/>
            <ac:picMk id="12" creationId="{3423944F-5403-4CF4-977C-3E76AD778514}"/>
          </ac:picMkLst>
        </pc:picChg>
      </pc:sldChg>
      <pc:sldChg chg="delSp modSp ord modAnim">
        <pc:chgData name="Christophe Lebrun" userId="303fc86cbab77272" providerId="LiveId" clId="{5CF99517-1F4B-4B47-8D8E-709890DD7C88}" dt="2019-11-23T10:31:20.728" v="714"/>
        <pc:sldMkLst>
          <pc:docMk/>
          <pc:sldMk cId="59910576" sldId="404"/>
        </pc:sldMkLst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3" creationId="{169CE832-A455-4FD7-8B5B-8197F5013D30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7" creationId="{ADC6FD53-09FE-4F03-B372-0BC4A999AB0C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8" creationId="{6033FF4F-4318-4AE0-8BFE-7C49BDFC73A3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20" creationId="{2317D3D7-CE1D-4C83-804F-CEA1D84BA734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21" creationId="{F91168C3-BC9C-42DF-A8CE-6482D5B6916B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23" creationId="{6169A802-7D3F-4801-AED1-2ED47F3B2DA4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44" creationId="{62B7313C-41F7-4894-9F4B-7C1E982A1FA2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48" creationId="{2E912938-2BD5-449C-A761-86B94EBC0771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50" creationId="{84B65492-C7C1-4A1F-A699-04E87C68A7CF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87" creationId="{3D8B5E7D-475D-40FC-9D53-0A80343EA916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16" creationId="{921341E7-986A-4C30-B10C-1EA8975C392F}"/>
          </ac:spMkLst>
        </pc:spChg>
        <pc:spChg chg="mod topLvl">
          <ac:chgData name="Christophe Lebrun" userId="303fc86cbab77272" providerId="LiveId" clId="{5CF99517-1F4B-4B47-8D8E-709890DD7C88}" dt="2019-11-23T10:26:55.523" v="693" actId="165"/>
          <ac:spMkLst>
            <pc:docMk/>
            <pc:sldMk cId="59910576" sldId="404"/>
            <ac:spMk id="117" creationId="{70D8CDC7-5D90-4365-BD81-0A3BF358671F}"/>
          </ac:spMkLst>
        </pc:spChg>
        <pc:grpChg chg="del">
          <ac:chgData name="Christophe Lebrun" userId="303fc86cbab77272" providerId="LiveId" clId="{5CF99517-1F4B-4B47-8D8E-709890DD7C88}" dt="2019-11-23T10:26:55.523" v="693" actId="165"/>
          <ac:grpSpMkLst>
            <pc:docMk/>
            <pc:sldMk cId="59910576" sldId="404"/>
            <ac:grpSpMk id="40" creationId="{746340E2-4866-48BE-A29D-84EA362C4038}"/>
          </ac:grpSpMkLst>
        </pc:grp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27" creationId="{0D9A4B1B-4EEA-474A-9E08-560DBE6FC7EA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1" creationId="{B3E20315-14E1-4607-9CB5-CCF3E0FD85A6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2" creationId="{B4027141-47B8-4A17-961A-B889A046545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4" creationId="{9C73185A-0694-4F68-BBFC-BF8DDE70AB47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38" creationId="{8DC97F58-CD40-4F08-8F93-614B5C91A6B9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42" creationId="{4693BE00-FBB9-4E25-A029-87A0C1C2D9E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47" creationId="{FC954F39-13AA-479D-8B9E-91EEE39739B6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55" creationId="{5087867E-9351-4F9F-9EE2-B75B6CB0897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64" creationId="{0F7F1182-9FB9-4456-97E6-D070723B9378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86" creationId="{70526DBA-CB49-4329-B2B1-12F9EF31DE0B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90" creationId="{8CCB1008-FFFD-46D2-9FFF-3DE49E58EC91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109" creationId="{F1721845-F119-4CBC-9765-214005BA8156}"/>
          </ac:cxnSpMkLst>
        </pc:cxnChg>
        <pc:cxnChg chg="mod topLvl">
          <ac:chgData name="Christophe Lebrun" userId="303fc86cbab77272" providerId="LiveId" clId="{5CF99517-1F4B-4B47-8D8E-709890DD7C88}" dt="2019-11-23T10:26:55.523" v="693" actId="165"/>
          <ac:cxnSpMkLst>
            <pc:docMk/>
            <pc:sldMk cId="59910576" sldId="404"/>
            <ac:cxnSpMk id="135" creationId="{F6C47799-4ABC-40D1-B01D-7D8AD38FBA7E}"/>
          </ac:cxnSpMkLst>
        </pc:cxnChg>
      </pc:sldChg>
      <pc:sldChg chg="del">
        <pc:chgData name="Christophe Lebrun" userId="303fc86cbab77272" providerId="LiveId" clId="{5CF99517-1F4B-4B47-8D8E-709890DD7C88}" dt="2019-11-22T18:58:55.530" v="637" actId="2696"/>
        <pc:sldMkLst>
          <pc:docMk/>
          <pc:sldMk cId="2546689667" sldId="405"/>
        </pc:sldMkLst>
      </pc:sldChg>
      <pc:sldChg chg="addSp delSp modSp ord modAnim">
        <pc:chgData name="Christophe Lebrun" userId="303fc86cbab77272" providerId="LiveId" clId="{5CF99517-1F4B-4B47-8D8E-709890DD7C88}" dt="2019-11-23T13:56:26.879" v="2958"/>
        <pc:sldMkLst>
          <pc:docMk/>
          <pc:sldMk cId="1020119926" sldId="406"/>
        </pc:sldMkLst>
        <pc:spChg chg="mod">
          <ac:chgData name="Christophe Lebrun" userId="303fc86cbab77272" providerId="LiveId" clId="{5CF99517-1F4B-4B47-8D8E-709890DD7C88}" dt="2019-11-21T17:19:40.222" v="374" actId="113"/>
          <ac:spMkLst>
            <pc:docMk/>
            <pc:sldMk cId="1020119926" sldId="406"/>
            <ac:spMk id="2" creationId="{3EEEBCC2-CED2-436F-9CA0-FA371E85D1C5}"/>
          </ac:spMkLst>
        </pc:spChg>
        <pc:spChg chg="add del mod">
          <ac:chgData name="Christophe Lebrun" userId="303fc86cbab77272" providerId="LiveId" clId="{5CF99517-1F4B-4B47-8D8E-709890DD7C88}" dt="2019-11-21T17:13:57.590" v="235" actId="478"/>
          <ac:spMkLst>
            <pc:docMk/>
            <pc:sldMk cId="1020119926" sldId="406"/>
            <ac:spMk id="7" creationId="{847FBA12-FAD1-4407-9738-EFA36A3DE65E}"/>
          </ac:spMkLst>
        </pc:spChg>
        <pc:spChg chg="add del mod">
          <ac:chgData name="Christophe Lebrun" userId="303fc86cbab77272" providerId="LiveId" clId="{5CF99517-1F4B-4B47-8D8E-709890DD7C88}" dt="2019-11-21T17:14:59.852" v="274" actId="478"/>
          <ac:spMkLst>
            <pc:docMk/>
            <pc:sldMk cId="1020119926" sldId="406"/>
            <ac:spMk id="8" creationId="{B385EC83-D4C8-463E-B797-DC8D10171091}"/>
          </ac:spMkLst>
        </pc:spChg>
        <pc:spChg chg="add del mod">
          <ac:chgData name="Christophe Lebrun" userId="303fc86cbab77272" providerId="LiveId" clId="{5CF99517-1F4B-4B47-8D8E-709890DD7C88}" dt="2019-11-21T17:16:09.150" v="290" actId="478"/>
          <ac:spMkLst>
            <pc:docMk/>
            <pc:sldMk cId="1020119926" sldId="406"/>
            <ac:spMk id="10" creationId="{1C6CD9FB-86DD-4A0A-A065-8134542BFAA8}"/>
          </ac:spMkLst>
        </pc:spChg>
        <pc:spChg chg="mod">
          <ac:chgData name="Christophe Lebrun" userId="303fc86cbab77272" providerId="LiveId" clId="{5CF99517-1F4B-4B47-8D8E-709890DD7C88}" dt="2019-11-21T17:21:36.980" v="388" actId="164"/>
          <ac:spMkLst>
            <pc:docMk/>
            <pc:sldMk cId="1020119926" sldId="406"/>
            <ac:spMk id="12" creationId="{53E7DD06-59A1-4820-B127-C0F6B143B44B}"/>
          </ac:spMkLst>
        </pc:spChg>
        <pc:spChg chg="add mod">
          <ac:chgData name="Christophe Lebrun" userId="303fc86cbab77272" providerId="LiveId" clId="{5CF99517-1F4B-4B47-8D8E-709890DD7C88}" dt="2019-11-21T18:50:22.085" v="540" actId="20577"/>
          <ac:spMkLst>
            <pc:docMk/>
            <pc:sldMk cId="1020119926" sldId="406"/>
            <ac:spMk id="19" creationId="{7BF85BA5-8782-4149-AFD1-AFEFFEF0501F}"/>
          </ac:spMkLst>
        </pc:spChg>
        <pc:spChg chg="add mod">
          <ac:chgData name="Christophe Lebrun" userId="303fc86cbab77272" providerId="LiveId" clId="{5CF99517-1F4B-4B47-8D8E-709890DD7C88}" dt="2019-11-23T10:20:19.153" v="655" actId="313"/>
          <ac:spMkLst>
            <pc:docMk/>
            <pc:sldMk cId="1020119926" sldId="406"/>
            <ac:spMk id="21" creationId="{2F6A878F-C608-48BA-9453-C41111D1BCFD}"/>
          </ac:spMkLst>
        </pc:spChg>
        <pc:spChg chg="add mod">
          <ac:chgData name="Christophe Lebrun" userId="303fc86cbab77272" providerId="LiveId" clId="{5CF99517-1F4B-4B47-8D8E-709890DD7C88}" dt="2019-11-23T10:19:38.806" v="653" actId="14100"/>
          <ac:spMkLst>
            <pc:docMk/>
            <pc:sldMk cId="1020119926" sldId="406"/>
            <ac:spMk id="25" creationId="{9090EBA1-1099-4EF2-9DCF-C452175FAE4F}"/>
          </ac:spMkLst>
        </pc:spChg>
        <pc:spChg chg="add mod">
          <ac:chgData name="Christophe Lebrun" userId="303fc86cbab77272" providerId="LiveId" clId="{5CF99517-1F4B-4B47-8D8E-709890DD7C88}" dt="2019-11-21T17:21:36.980" v="388" actId="164"/>
          <ac:spMkLst>
            <pc:docMk/>
            <pc:sldMk cId="1020119926" sldId="406"/>
            <ac:spMk id="26" creationId="{26A176E4-4DDC-46BE-AEAE-66FB37B858BA}"/>
          </ac:spMkLst>
        </pc:spChg>
        <pc:spChg chg="add mod">
          <ac:chgData name="Christophe Lebrun" userId="303fc86cbab77272" providerId="LiveId" clId="{5CF99517-1F4B-4B47-8D8E-709890DD7C88}" dt="2019-11-21T17:21:36.980" v="388" actId="164"/>
          <ac:spMkLst>
            <pc:docMk/>
            <pc:sldMk cId="1020119926" sldId="406"/>
            <ac:spMk id="27" creationId="{12BFE275-AE48-43D9-AFAD-A11A043A8A3B}"/>
          </ac:spMkLst>
        </pc:spChg>
        <pc:spChg chg="add mod topLvl">
          <ac:chgData name="Christophe Lebrun" userId="303fc86cbab77272" providerId="LiveId" clId="{5CF99517-1F4B-4B47-8D8E-709890DD7C88}" dt="2019-11-23T10:21:39.183" v="690" actId="14100"/>
          <ac:spMkLst>
            <pc:docMk/>
            <pc:sldMk cId="1020119926" sldId="406"/>
            <ac:spMk id="29" creationId="{CE312557-498A-4425-A2EE-4E054DDD0E9C}"/>
          </ac:spMkLst>
        </pc:spChg>
        <pc:spChg chg="add del mod">
          <ac:chgData name="Christophe Lebrun" userId="303fc86cbab77272" providerId="LiveId" clId="{5CF99517-1F4B-4B47-8D8E-709890DD7C88}" dt="2019-11-21T17:25:10.067" v="468" actId="478"/>
          <ac:spMkLst>
            <pc:docMk/>
            <pc:sldMk cId="1020119926" sldId="406"/>
            <ac:spMk id="30" creationId="{A0CD1ED7-84C8-4CEA-9AC4-CD7E5539C659}"/>
          </ac:spMkLst>
        </pc:spChg>
        <pc:grpChg chg="del mod">
          <ac:chgData name="Christophe Lebrun" userId="303fc86cbab77272" providerId="LiveId" clId="{5CF99517-1F4B-4B47-8D8E-709890DD7C88}" dt="2019-11-23T10:21:13.099" v="687" actId="165"/>
          <ac:grpSpMkLst>
            <pc:docMk/>
            <pc:sldMk cId="1020119926" sldId="406"/>
            <ac:grpSpMk id="3" creationId="{62445485-8026-45F3-806C-5B0695A0DBC7}"/>
          </ac:grpSpMkLst>
        </pc:grpChg>
        <pc:grpChg chg="add mod">
          <ac:chgData name="Christophe Lebrun" userId="303fc86cbab77272" providerId="LiveId" clId="{5CF99517-1F4B-4B47-8D8E-709890DD7C88}" dt="2019-11-21T17:21:36.980" v="388" actId="164"/>
          <ac:grpSpMkLst>
            <pc:docMk/>
            <pc:sldMk cId="1020119926" sldId="406"/>
            <ac:grpSpMk id="28" creationId="{5C7968B1-38C1-4BFC-833F-16013AB76CD9}"/>
          </ac:grpSpMkLst>
        </pc:grpChg>
        <pc:grpChg chg="add mod">
          <ac:chgData name="Christophe Lebrun" userId="303fc86cbab77272" providerId="LiveId" clId="{5CF99517-1F4B-4B47-8D8E-709890DD7C88}" dt="2019-11-21T17:27:59.945" v="527" actId="1076"/>
          <ac:grpSpMkLst>
            <pc:docMk/>
            <pc:sldMk cId="1020119926" sldId="406"/>
            <ac:grpSpMk id="55" creationId="{38D63455-65D4-4232-8143-B66DFBDFB1A7}"/>
          </ac:grpSpMkLst>
        </pc:grpChg>
        <pc:picChg chg="add del mod ord">
          <ac:chgData name="Christophe Lebrun" userId="303fc86cbab77272" providerId="LiveId" clId="{5CF99517-1F4B-4B47-8D8E-709890DD7C88}" dt="2019-11-21T17:14:18.309" v="242"/>
          <ac:picMkLst>
            <pc:docMk/>
            <pc:sldMk cId="1020119926" sldId="406"/>
            <ac:picMk id="5" creationId="{AB4082D4-4191-4B8A-84B8-84B3A480D7CF}"/>
          </ac:picMkLst>
        </pc:picChg>
        <pc:picChg chg="mod">
          <ac:chgData name="Christophe Lebrun" userId="303fc86cbab77272" providerId="LiveId" clId="{5CF99517-1F4B-4B47-8D8E-709890DD7C88}" dt="2019-11-21T18:49:38.143" v="532" actId="1076"/>
          <ac:picMkLst>
            <pc:docMk/>
            <pc:sldMk cId="1020119926" sldId="406"/>
            <ac:picMk id="6" creationId="{970C91BE-C969-4EF2-9164-BB2F0D97E4CB}"/>
          </ac:picMkLst>
        </pc:picChg>
        <pc:picChg chg="add del mod">
          <ac:chgData name="Christophe Lebrun" userId="303fc86cbab77272" providerId="LiveId" clId="{5CF99517-1F4B-4B47-8D8E-709890DD7C88}" dt="2019-11-21T17:09:24.077" v="196" actId="478"/>
          <ac:picMkLst>
            <pc:docMk/>
            <pc:sldMk cId="1020119926" sldId="406"/>
            <ac:picMk id="9" creationId="{11446B89-D1FA-41F9-9850-DFC81068207E}"/>
          </ac:picMkLst>
        </pc:picChg>
        <pc:picChg chg="add del mod">
          <ac:chgData name="Christophe Lebrun" userId="303fc86cbab77272" providerId="LiveId" clId="{5CF99517-1F4B-4B47-8D8E-709890DD7C88}" dt="2019-11-21T17:10:50.149" v="198" actId="478"/>
          <ac:picMkLst>
            <pc:docMk/>
            <pc:sldMk cId="1020119926" sldId="406"/>
            <ac:picMk id="13" creationId="{438371D6-93C4-46DE-AE7E-9141576863CF}"/>
          </ac:picMkLst>
        </pc:picChg>
        <pc:picChg chg="mod">
          <ac:chgData name="Christophe Lebrun" userId="303fc86cbab77272" providerId="LiveId" clId="{5CF99517-1F4B-4B47-8D8E-709890DD7C88}" dt="2019-11-21T17:27:54.261" v="526" actId="164"/>
          <ac:picMkLst>
            <pc:docMk/>
            <pc:sldMk cId="1020119926" sldId="406"/>
            <ac:picMk id="14" creationId="{DD48A9F6-A5BB-4313-861B-D52E5A22299F}"/>
          </ac:picMkLst>
        </pc:picChg>
        <pc:picChg chg="add mod">
          <ac:chgData name="Christophe Lebrun" userId="303fc86cbab77272" providerId="LiveId" clId="{5CF99517-1F4B-4B47-8D8E-709890DD7C88}" dt="2019-11-21T17:21:36.980" v="388" actId="164"/>
          <ac:picMkLst>
            <pc:docMk/>
            <pc:sldMk cId="1020119926" sldId="406"/>
            <ac:picMk id="16" creationId="{B2E1C465-2BEC-49AD-8A55-15CD5C166995}"/>
          </ac:picMkLst>
        </pc:picChg>
        <pc:picChg chg="add mod">
          <ac:chgData name="Christophe Lebrun" userId="303fc86cbab77272" providerId="LiveId" clId="{5CF99517-1F4B-4B47-8D8E-709890DD7C88}" dt="2019-11-21T17:21:36.980" v="388" actId="164"/>
          <ac:picMkLst>
            <pc:docMk/>
            <pc:sldMk cId="1020119926" sldId="406"/>
            <ac:picMk id="18" creationId="{200AD8DC-526C-45DC-946A-CBA7D10B9E59}"/>
          </ac:picMkLst>
        </pc:picChg>
        <pc:picChg chg="add del mod">
          <ac:chgData name="Christophe Lebrun" userId="303fc86cbab77272" providerId="LiveId" clId="{5CF99517-1F4B-4B47-8D8E-709890DD7C88}" dt="2019-11-21T17:27:14.589" v="508" actId="478"/>
          <ac:picMkLst>
            <pc:docMk/>
            <pc:sldMk cId="1020119926" sldId="406"/>
            <ac:picMk id="20" creationId="{73AEE07D-0C05-4FCA-9CAF-3D47CA2A7A96}"/>
          </ac:picMkLst>
        </pc:picChg>
        <pc:picChg chg="add mod">
          <ac:chgData name="Christophe Lebrun" userId="303fc86cbab77272" providerId="LiveId" clId="{5CF99517-1F4B-4B47-8D8E-709890DD7C88}" dt="2019-11-21T17:21:36.980" v="388" actId="164"/>
          <ac:picMkLst>
            <pc:docMk/>
            <pc:sldMk cId="1020119926" sldId="406"/>
            <ac:picMk id="23" creationId="{2865341C-A282-4DFB-A09A-18363E0ACED1}"/>
          </ac:picMkLst>
        </pc:picChg>
        <pc:picChg chg="add mod">
          <ac:chgData name="Christophe Lebrun" userId="303fc86cbab77272" providerId="LiveId" clId="{5CF99517-1F4B-4B47-8D8E-709890DD7C88}" dt="2019-11-23T10:20:31.926" v="656" actId="1076"/>
          <ac:picMkLst>
            <pc:docMk/>
            <pc:sldMk cId="1020119926" sldId="406"/>
            <ac:picMk id="24" creationId="{F1DBBBCC-747F-45F0-95BC-9EEE2635CF32}"/>
          </ac:picMkLst>
        </pc:picChg>
        <pc:picChg chg="mod topLvl">
          <ac:chgData name="Christophe Lebrun" userId="303fc86cbab77272" providerId="LiveId" clId="{5CF99517-1F4B-4B47-8D8E-709890DD7C88}" dt="2019-11-23T10:21:25.759" v="689" actId="14100"/>
          <ac:picMkLst>
            <pc:docMk/>
            <pc:sldMk cId="1020119926" sldId="406"/>
            <ac:picMk id="30" creationId="{7F7AD2E5-57EA-49AA-B70D-1413B4B61815}"/>
          </ac:picMkLst>
        </pc:picChg>
        <pc:cxnChg chg="add mod">
          <ac:chgData name="Christophe Lebrun" userId="303fc86cbab77272" providerId="LiveId" clId="{5CF99517-1F4B-4B47-8D8E-709890DD7C88}" dt="2019-11-21T17:26:56.648" v="501" actId="14100"/>
          <ac:cxnSpMkLst>
            <pc:docMk/>
            <pc:sldMk cId="1020119926" sldId="406"/>
            <ac:cxnSpMk id="32" creationId="{507EDF09-EAF0-41D5-A81E-254E0130A532}"/>
          </ac:cxnSpMkLst>
        </pc:cxnChg>
        <pc:cxnChg chg="add mod">
          <ac:chgData name="Christophe Lebrun" userId="303fc86cbab77272" providerId="LiveId" clId="{5CF99517-1F4B-4B47-8D8E-709890DD7C88}" dt="2019-11-23T10:19:38.806" v="653" actId="14100"/>
          <ac:cxnSpMkLst>
            <pc:docMk/>
            <pc:sldMk cId="1020119926" sldId="406"/>
            <ac:cxnSpMk id="36" creationId="{1F82D370-D219-43F4-A45A-07621D36F387}"/>
          </ac:cxnSpMkLst>
        </pc:cxnChg>
        <pc:cxnChg chg="add mod">
          <ac:chgData name="Christophe Lebrun" userId="303fc86cbab77272" providerId="LiveId" clId="{5CF99517-1F4B-4B47-8D8E-709890DD7C88}" dt="2019-11-23T10:19:38.806" v="653" actId="14100"/>
          <ac:cxnSpMkLst>
            <pc:docMk/>
            <pc:sldMk cId="1020119926" sldId="406"/>
            <ac:cxnSpMk id="37" creationId="{25ED32BD-600D-4334-A804-C9C9FC4B5215}"/>
          </ac:cxnSpMkLst>
        </pc:cxnChg>
        <pc:cxnChg chg="add mod">
          <ac:chgData name="Christophe Lebrun" userId="303fc86cbab77272" providerId="LiveId" clId="{5CF99517-1F4B-4B47-8D8E-709890DD7C88}" dt="2019-11-21T17:27:11.541" v="507" actId="14100"/>
          <ac:cxnSpMkLst>
            <pc:docMk/>
            <pc:sldMk cId="1020119926" sldId="406"/>
            <ac:cxnSpMk id="38" creationId="{D1E3B51E-2BEA-4D2E-B3F0-EAA910384C4C}"/>
          </ac:cxnSpMkLst>
        </pc:cxnChg>
        <pc:cxnChg chg="add del">
          <ac:chgData name="Christophe Lebrun" userId="303fc86cbab77272" providerId="LiveId" clId="{5CF99517-1F4B-4B47-8D8E-709890DD7C88}" dt="2019-11-21T17:26:51.052" v="499" actId="478"/>
          <ac:cxnSpMkLst>
            <pc:docMk/>
            <pc:sldMk cId="1020119926" sldId="406"/>
            <ac:cxnSpMk id="39" creationId="{DBF54CE2-E152-4FAF-AD07-5ABF3621D345}"/>
          </ac:cxnSpMkLst>
        </pc:cxnChg>
        <pc:cxnChg chg="add mod">
          <ac:chgData name="Christophe Lebrun" userId="303fc86cbab77272" providerId="LiveId" clId="{5CF99517-1F4B-4B47-8D8E-709890DD7C88}" dt="2019-11-23T10:21:39.183" v="690" actId="14100"/>
          <ac:cxnSpMkLst>
            <pc:docMk/>
            <pc:sldMk cId="1020119926" sldId="406"/>
            <ac:cxnSpMk id="42" creationId="{B7FFD4A5-6748-4F08-88BB-CB1E1ADA66D6}"/>
          </ac:cxnSpMkLst>
        </pc:cxnChg>
        <pc:cxnChg chg="add mod">
          <ac:chgData name="Christophe Lebrun" userId="303fc86cbab77272" providerId="LiveId" clId="{5CF99517-1F4B-4B47-8D8E-709890DD7C88}" dt="2019-11-23T10:21:39.183" v="690" actId="14100"/>
          <ac:cxnSpMkLst>
            <pc:docMk/>
            <pc:sldMk cId="1020119926" sldId="406"/>
            <ac:cxnSpMk id="52" creationId="{1085DB9D-D48E-416C-B008-EF17D05C77C9}"/>
          </ac:cxnSpMkLst>
        </pc:cxnChg>
      </pc:sldChg>
      <pc:sldChg chg="addSp delSp modSp ord modAnim">
        <pc:chgData name="Christophe Lebrun" userId="303fc86cbab77272" providerId="LiveId" clId="{5CF99517-1F4B-4B47-8D8E-709890DD7C88}" dt="2019-11-23T13:50:36.041" v="2886" actId="1076"/>
        <pc:sldMkLst>
          <pc:docMk/>
          <pc:sldMk cId="355308446" sldId="407"/>
        </pc:sldMkLst>
        <pc:spChg chg="del">
          <ac:chgData name="Christophe Lebrun" userId="303fc86cbab77272" providerId="LiveId" clId="{5CF99517-1F4B-4B47-8D8E-709890DD7C88}" dt="2019-11-21T15:52:22.534" v="27" actId="478"/>
          <ac:spMkLst>
            <pc:docMk/>
            <pc:sldMk cId="355308446" sldId="407"/>
            <ac:spMk id="2" creationId="{8943DF8F-529D-44DA-9FA8-F7DD67C12D20}"/>
          </ac:spMkLst>
        </pc:spChg>
        <pc:spChg chg="add del mod">
          <ac:chgData name="Christophe Lebrun" userId="303fc86cbab77272" providerId="LiveId" clId="{5CF99517-1F4B-4B47-8D8E-709890DD7C88}" dt="2019-11-21T15:52:24.896" v="28" actId="478"/>
          <ac:spMkLst>
            <pc:docMk/>
            <pc:sldMk cId="355308446" sldId="407"/>
            <ac:spMk id="5" creationId="{2C6316F4-3B79-4DBD-82C8-910D74264D4E}"/>
          </ac:spMkLst>
        </pc:spChg>
        <pc:spChg chg="add mod">
          <ac:chgData name="Christophe Lebrun" userId="303fc86cbab77272" providerId="LiveId" clId="{5CF99517-1F4B-4B47-8D8E-709890DD7C88}" dt="2019-11-21T15:54:59.441" v="48" actId="114"/>
          <ac:spMkLst>
            <pc:docMk/>
            <pc:sldMk cId="355308446" sldId="407"/>
            <ac:spMk id="7" creationId="{BF41FD47-EEB0-48CC-8D8A-5B72D9263CAB}"/>
          </ac:spMkLst>
        </pc:spChg>
        <pc:spChg chg="mod">
          <ac:chgData name="Christophe Lebrun" userId="303fc86cbab77272" providerId="LiveId" clId="{5CF99517-1F4B-4B47-8D8E-709890DD7C88}" dt="2019-11-23T13:50:10.790" v="2883" actId="1076"/>
          <ac:spMkLst>
            <pc:docMk/>
            <pc:sldMk cId="355308446" sldId="407"/>
            <ac:spMk id="9" creationId="{7D11BF4D-C821-408A-8121-4D7606B20A5B}"/>
          </ac:spMkLst>
        </pc:spChg>
        <pc:picChg chg="mod">
          <ac:chgData name="Christophe Lebrun" userId="303fc86cbab77272" providerId="LiveId" clId="{5CF99517-1F4B-4B47-8D8E-709890DD7C88}" dt="2019-11-23T13:50:01.276" v="2880" actId="1076"/>
          <ac:picMkLst>
            <pc:docMk/>
            <pc:sldMk cId="355308446" sldId="407"/>
            <ac:picMk id="6" creationId="{247C3C59-A3F2-4C25-9154-A28531EA94CE}"/>
          </ac:picMkLst>
        </pc:picChg>
        <pc:picChg chg="mod">
          <ac:chgData name="Christophe Lebrun" userId="303fc86cbab77272" providerId="LiveId" clId="{5CF99517-1F4B-4B47-8D8E-709890DD7C88}" dt="2019-11-23T13:50:15.507" v="2884" actId="1076"/>
          <ac:picMkLst>
            <pc:docMk/>
            <pc:sldMk cId="355308446" sldId="407"/>
            <ac:picMk id="8" creationId="{BE6CEC5A-2DD6-448A-A907-6F5B52B44F90}"/>
          </ac:picMkLst>
        </pc:picChg>
        <pc:picChg chg="add mod">
          <ac:chgData name="Christophe Lebrun" userId="303fc86cbab77272" providerId="LiveId" clId="{5CF99517-1F4B-4B47-8D8E-709890DD7C88}" dt="2019-11-23T13:50:36.041" v="2886" actId="1076"/>
          <ac:picMkLst>
            <pc:docMk/>
            <pc:sldMk cId="355308446" sldId="407"/>
            <ac:picMk id="10" creationId="{6F5E0B48-7E39-4D92-A7B8-CEC622A3A43E}"/>
          </ac:picMkLst>
        </pc:picChg>
      </pc:sldChg>
      <pc:sldChg chg="addSp delSp modSp add delAnim modAnim">
        <pc:chgData name="Christophe Lebrun" userId="303fc86cbab77272" providerId="LiveId" clId="{5CF99517-1F4B-4B47-8D8E-709890DD7C88}" dt="2019-11-23T18:09:07.109" v="3112" actId="14100"/>
        <pc:sldMkLst>
          <pc:docMk/>
          <pc:sldMk cId="2662316673" sldId="408"/>
        </pc:sldMkLst>
        <pc:spChg chg="mod">
          <ac:chgData name="Christophe Lebrun" userId="303fc86cbab77272" providerId="LiveId" clId="{5CF99517-1F4B-4B47-8D8E-709890DD7C88}" dt="2019-11-23T13:42:27.647" v="2847" actId="20577"/>
          <ac:spMkLst>
            <pc:docMk/>
            <pc:sldMk cId="2662316673" sldId="408"/>
            <ac:spMk id="2" creationId="{5C9A419A-49B0-418E-80CB-42594B300BD2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3" creationId="{169CE832-A455-4FD7-8B5B-8197F5013D30}"/>
          </ac:spMkLst>
        </pc:spChg>
        <pc:spChg chg="add mod">
          <ac:chgData name="Christophe Lebrun" userId="303fc86cbab77272" providerId="LiveId" clId="{5CF99517-1F4B-4B47-8D8E-709890DD7C88}" dt="2019-11-23T17:56:49.133" v="3048" actId="1076"/>
          <ac:spMkLst>
            <pc:docMk/>
            <pc:sldMk cId="2662316673" sldId="408"/>
            <ac:spMk id="4" creationId="{23AC6470-5D64-460D-89FF-3251492C22D0}"/>
          </ac:spMkLst>
        </pc:spChg>
        <pc:spChg chg="add mod">
          <ac:chgData name="Christophe Lebrun" userId="303fc86cbab77272" providerId="LiveId" clId="{5CF99517-1F4B-4B47-8D8E-709890DD7C88}" dt="2019-11-23T17:51:17.139" v="3034" actId="962"/>
          <ac:spMkLst>
            <pc:docMk/>
            <pc:sldMk cId="2662316673" sldId="408"/>
            <ac:spMk id="5" creationId="{B0084E34-7E7E-4E11-BCB4-8E8A11FACBF7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7" creationId="{ADC6FD53-09FE-4F03-B372-0BC4A999AB0C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8" creationId="{6033FF4F-4318-4AE0-8BFE-7C49BDFC73A3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20" creationId="{2317D3D7-CE1D-4C83-804F-CEA1D84BA734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21" creationId="{F91168C3-BC9C-42DF-A8CE-6482D5B6916B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23" creationId="{6169A802-7D3F-4801-AED1-2ED47F3B2DA4}"/>
          </ac:spMkLst>
        </pc:spChg>
        <pc:spChg chg="add mod">
          <ac:chgData name="Christophe Lebrun" userId="303fc86cbab77272" providerId="LiveId" clId="{5CF99517-1F4B-4B47-8D8E-709890DD7C88}" dt="2019-11-23T17:51:25.598" v="3035" actId="962"/>
          <ac:spMkLst>
            <pc:docMk/>
            <pc:sldMk cId="2662316673" sldId="408"/>
            <ac:spMk id="33" creationId="{BA61744B-11F8-4341-9F09-26BE29690E02}"/>
          </ac:spMkLst>
        </pc:spChg>
        <pc:spChg chg="add mod ord">
          <ac:chgData name="Christophe Lebrun" userId="303fc86cbab77272" providerId="LiveId" clId="{5CF99517-1F4B-4B47-8D8E-709890DD7C88}" dt="2019-11-23T17:52:01.822" v="3036" actId="962"/>
          <ac:spMkLst>
            <pc:docMk/>
            <pc:sldMk cId="2662316673" sldId="408"/>
            <ac:spMk id="35" creationId="{5CFC8AAD-D9D7-412D-AC75-36431746DDD3}"/>
          </ac:spMkLst>
        </pc:spChg>
        <pc:spChg chg="add mod ord">
          <ac:chgData name="Christophe Lebrun" userId="303fc86cbab77272" providerId="LiveId" clId="{5CF99517-1F4B-4B47-8D8E-709890DD7C88}" dt="2019-11-23T17:52:15.439" v="3037" actId="962"/>
          <ac:spMkLst>
            <pc:docMk/>
            <pc:sldMk cId="2662316673" sldId="408"/>
            <ac:spMk id="36" creationId="{F59D335E-A3D9-4056-804D-43829FD06C1A}"/>
          </ac:spMkLst>
        </pc:spChg>
        <pc:spChg chg="add del mod">
          <ac:chgData name="Christophe Lebrun" userId="303fc86cbab77272" providerId="LiveId" clId="{5CF99517-1F4B-4B47-8D8E-709890DD7C88}" dt="2019-11-23T12:41:01.974" v="1541" actId="478"/>
          <ac:spMkLst>
            <pc:docMk/>
            <pc:sldMk cId="2662316673" sldId="408"/>
            <ac:spMk id="39" creationId="{ADBDCD4B-CE43-454A-8179-687929025437}"/>
          </ac:spMkLst>
        </pc:spChg>
        <pc:spChg chg="add del mod">
          <ac:chgData name="Christophe Lebrun" userId="303fc86cbab77272" providerId="LiveId" clId="{5CF99517-1F4B-4B47-8D8E-709890DD7C88}" dt="2019-11-23T12:41:01.974" v="1541" actId="478"/>
          <ac:spMkLst>
            <pc:docMk/>
            <pc:sldMk cId="2662316673" sldId="408"/>
            <ac:spMk id="41" creationId="{20F444C7-4C2B-46D2-BA23-CD771CA9B4B8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44" creationId="{62B7313C-41F7-4894-9F4B-7C1E982A1FA2}"/>
          </ac:spMkLst>
        </pc:spChg>
        <pc:spChg chg="del">
          <ac:chgData name="Christophe Lebrun" userId="303fc86cbab77272" providerId="LiveId" clId="{5CF99517-1F4B-4B47-8D8E-709890DD7C88}" dt="2019-11-23T11:26:27.812" v="900" actId="478"/>
          <ac:spMkLst>
            <pc:docMk/>
            <pc:sldMk cId="2662316673" sldId="408"/>
            <ac:spMk id="48" creationId="{2E912938-2BD5-449C-A761-86B94EBC0771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50" creationId="{84B65492-C7C1-4A1F-A699-04E87C68A7CF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1" creationId="{CAA4FC38-EA69-402D-9C7E-4E796EFEA3B1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2" creationId="{DC90E041-2C1F-4D1B-BD62-88B36C954FA0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87" creationId="{3D8B5E7D-475D-40FC-9D53-0A80343EA916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8" creationId="{2D8251D1-9B51-4ACB-B730-1902926491DF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89" creationId="{8EE84E29-452A-4102-957F-319E7CFDA624}"/>
          </ac:spMkLst>
        </pc:spChg>
        <pc:spChg chg="add mod ord">
          <ac:chgData name="Christophe Lebrun" userId="303fc86cbab77272" providerId="LiveId" clId="{5CF99517-1F4B-4B47-8D8E-709890DD7C88}" dt="2019-11-23T18:01:11.987" v="3060" actId="13244"/>
          <ac:spMkLst>
            <pc:docMk/>
            <pc:sldMk cId="2662316673" sldId="408"/>
            <ac:spMk id="94" creationId="{B9711228-D1C8-4241-8252-C22B5A7D04A9}"/>
          </ac:spMkLst>
        </pc:spChg>
        <pc:spChg chg="add mod ord">
          <ac:chgData name="Christophe Lebrun" userId="303fc86cbab77272" providerId="LiveId" clId="{5CF99517-1F4B-4B47-8D8E-709890DD7C88}" dt="2019-11-23T18:08:52.604" v="3110" actId="1076"/>
          <ac:spMkLst>
            <pc:docMk/>
            <pc:sldMk cId="2662316673" sldId="408"/>
            <ac:spMk id="95" creationId="{D6D08E5C-2F0F-49F7-88C5-403411DE5B2C}"/>
          </ac:spMkLst>
        </pc:spChg>
        <pc:spChg chg="add mod ord">
          <ac:chgData name="Christophe Lebrun" userId="303fc86cbab77272" providerId="LiveId" clId="{5CF99517-1F4B-4B47-8D8E-709890DD7C88}" dt="2019-11-23T18:00:59.799" v="3058" actId="962"/>
          <ac:spMkLst>
            <pc:docMk/>
            <pc:sldMk cId="2662316673" sldId="408"/>
            <ac:spMk id="99" creationId="{E484FE51-8716-4927-A3CE-CF1BE73B0AB1}"/>
          </ac:spMkLst>
        </pc:spChg>
        <pc:spChg chg="add del mod ord">
          <ac:chgData name="Christophe Lebrun" userId="303fc86cbab77272" providerId="LiveId" clId="{5CF99517-1F4B-4B47-8D8E-709890DD7C88}" dt="2019-11-23T18:01:09.239" v="3059" actId="13244"/>
          <ac:spMkLst>
            <pc:docMk/>
            <pc:sldMk cId="2662316673" sldId="408"/>
            <ac:spMk id="100" creationId="{445A6F12-C915-4A68-9C7C-466ECCF8197E}"/>
          </ac:spMkLst>
        </pc:spChg>
        <pc:spChg chg="add mod ord">
          <ac:chgData name="Christophe Lebrun" userId="303fc86cbab77272" providerId="LiveId" clId="{5CF99517-1F4B-4B47-8D8E-709890DD7C88}" dt="2019-11-23T13:39:01.530" v="2783" actId="1037"/>
          <ac:spMkLst>
            <pc:docMk/>
            <pc:sldMk cId="2662316673" sldId="408"/>
            <ac:spMk id="102" creationId="{E019F5A2-BABB-44BC-9FD8-5FB01ADEF9FF}"/>
          </ac:spMkLst>
        </pc:spChg>
        <pc:spChg chg="add del mod">
          <ac:chgData name="Christophe Lebrun" userId="303fc86cbab77272" providerId="LiveId" clId="{5CF99517-1F4B-4B47-8D8E-709890DD7C88}" dt="2019-11-23T12:55:26.279" v="1944" actId="478"/>
          <ac:spMkLst>
            <pc:docMk/>
            <pc:sldMk cId="2662316673" sldId="408"/>
            <ac:spMk id="103" creationId="{2129A62D-8D91-47AC-9FD1-51AC1AB13DB4}"/>
          </ac:spMkLst>
        </pc:spChg>
        <pc:spChg chg="add del mod">
          <ac:chgData name="Christophe Lebrun" userId="303fc86cbab77272" providerId="LiveId" clId="{5CF99517-1F4B-4B47-8D8E-709890DD7C88}" dt="2019-11-23T12:34:35.738" v="1273" actId="478"/>
          <ac:spMkLst>
            <pc:docMk/>
            <pc:sldMk cId="2662316673" sldId="408"/>
            <ac:spMk id="114" creationId="{EDF44B7B-6879-48D9-8FF3-C92E0F0B611E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16" creationId="{921341E7-986A-4C30-B10C-1EA8975C392F}"/>
          </ac:spMkLst>
        </pc:spChg>
        <pc:spChg chg="del">
          <ac:chgData name="Christophe Lebrun" userId="303fc86cbab77272" providerId="LiveId" clId="{5CF99517-1F4B-4B47-8D8E-709890DD7C88}" dt="2019-11-23T10:49:17.096" v="879" actId="478"/>
          <ac:spMkLst>
            <pc:docMk/>
            <pc:sldMk cId="2662316673" sldId="408"/>
            <ac:spMk id="117" creationId="{70D8CDC7-5D90-4365-BD81-0A3BF358671F}"/>
          </ac:spMkLst>
        </pc:spChg>
        <pc:spChg chg="add mod">
          <ac:chgData name="Christophe Lebrun" userId="303fc86cbab77272" providerId="LiveId" clId="{5CF99517-1F4B-4B47-8D8E-709890DD7C88}" dt="2019-11-23T13:42:49.262" v="2856" actId="1035"/>
          <ac:spMkLst>
            <pc:docMk/>
            <pc:sldMk cId="2662316673" sldId="408"/>
            <ac:spMk id="118" creationId="{3E939F4C-2ED6-41E1-AAC8-9EA5D524CBB0}"/>
          </ac:spMkLst>
        </pc:spChg>
        <pc:spChg chg="add mod">
          <ac:chgData name="Christophe Lebrun" userId="303fc86cbab77272" providerId="LiveId" clId="{5CF99517-1F4B-4B47-8D8E-709890DD7C88}" dt="2019-11-23T13:42:49.262" v="2856" actId="1035"/>
          <ac:spMkLst>
            <pc:docMk/>
            <pc:sldMk cId="2662316673" sldId="408"/>
            <ac:spMk id="120" creationId="{FC9130FA-B9D0-48C2-827A-B3C333522B16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1" creationId="{6325E7B4-B925-4E5D-919C-2EA0F521FBFB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2" creationId="{4CF02CEF-76A8-4421-AD30-F53350FECDEB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4" creationId="{52A4A640-7386-44ED-8BE9-68457611A2D4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25" creationId="{5F7F676B-8697-4239-8506-1AA7CCC32689}"/>
          </ac:spMkLst>
        </pc:spChg>
        <pc:spChg chg="add del mod">
          <ac:chgData name="Christophe Lebrun" userId="303fc86cbab77272" providerId="LiveId" clId="{5CF99517-1F4B-4B47-8D8E-709890DD7C88}" dt="2019-11-23T12:49:22.287" v="1835" actId="478"/>
          <ac:spMkLst>
            <pc:docMk/>
            <pc:sldMk cId="2662316673" sldId="408"/>
            <ac:spMk id="126" creationId="{B74B6C63-562A-4389-9B20-2F877E165916}"/>
          </ac:spMkLst>
        </pc:spChg>
        <pc:spChg chg="add del mod">
          <ac:chgData name="Christophe Lebrun" userId="303fc86cbab77272" providerId="LiveId" clId="{5CF99517-1F4B-4B47-8D8E-709890DD7C88}" dt="2019-11-23T12:49:22.287" v="1835" actId="478"/>
          <ac:spMkLst>
            <pc:docMk/>
            <pc:sldMk cId="2662316673" sldId="408"/>
            <ac:spMk id="127" creationId="{0A3F8811-FECD-4379-976A-58A13C2FACFE}"/>
          </ac:spMkLst>
        </pc:spChg>
        <pc:spChg chg="add mod">
          <ac:chgData name="Christophe Lebrun" userId="303fc86cbab77272" providerId="LiveId" clId="{5CF99517-1F4B-4B47-8D8E-709890DD7C88}" dt="2019-11-23T12:47:12.097" v="1769" actId="1076"/>
          <ac:spMkLst>
            <pc:docMk/>
            <pc:sldMk cId="2662316673" sldId="408"/>
            <ac:spMk id="142" creationId="{5C1C94EF-F6D4-43D7-9AFE-0096354704EA}"/>
          </ac:spMkLst>
        </pc:spChg>
        <pc:spChg chg="add mod">
          <ac:chgData name="Christophe Lebrun" userId="303fc86cbab77272" providerId="LiveId" clId="{5CF99517-1F4B-4B47-8D8E-709890DD7C88}" dt="2019-11-23T13:37:39.348" v="2694" actId="1036"/>
          <ac:spMkLst>
            <pc:docMk/>
            <pc:sldMk cId="2662316673" sldId="408"/>
            <ac:spMk id="143" creationId="{9E70089C-235A-4E95-92F1-F3502E5AC6F1}"/>
          </ac:spMkLst>
        </pc:spChg>
        <pc:spChg chg="add mod">
          <ac:chgData name="Christophe Lebrun" userId="303fc86cbab77272" providerId="LiveId" clId="{5CF99517-1F4B-4B47-8D8E-709890DD7C88}" dt="2019-11-23T13:37:30.206" v="2674" actId="1036"/>
          <ac:spMkLst>
            <pc:docMk/>
            <pc:sldMk cId="2662316673" sldId="408"/>
            <ac:spMk id="144" creationId="{AE0CE042-3534-4E4C-A9AF-E311A0E603C7}"/>
          </ac:spMkLst>
        </pc:spChg>
        <pc:spChg chg="add mod">
          <ac:chgData name="Christophe Lebrun" userId="303fc86cbab77272" providerId="LiveId" clId="{5CF99517-1F4B-4B47-8D8E-709890DD7C88}" dt="2019-11-23T18:08:52.604" v="3110" actId="1076"/>
          <ac:spMkLst>
            <pc:docMk/>
            <pc:sldMk cId="2662316673" sldId="408"/>
            <ac:spMk id="145" creationId="{7DBC5357-FBF1-470E-B551-EC4628DD2C6F}"/>
          </ac:spMkLst>
        </pc:spChg>
        <pc:spChg chg="add mod ord">
          <ac:chgData name="Christophe Lebrun" userId="303fc86cbab77272" providerId="LiveId" clId="{5CF99517-1F4B-4B47-8D8E-709890DD7C88}" dt="2019-11-23T18:09:01.453" v="3111" actId="1076"/>
          <ac:spMkLst>
            <pc:docMk/>
            <pc:sldMk cId="2662316673" sldId="408"/>
            <ac:spMk id="146" creationId="{88D8C7B6-DF11-44BE-9AD6-B9A023C53F7B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49" creationId="{D6A72F10-0FD9-417D-90C9-A8F36E14EB6B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50" creationId="{5CF0D92E-EAF2-40E5-ADFD-AC170881CD9A}"/>
          </ac:spMkLst>
        </pc:spChg>
        <pc:spChg chg="add mod">
          <ac:chgData name="Christophe Lebrun" userId="303fc86cbab77272" providerId="LiveId" clId="{5CF99517-1F4B-4B47-8D8E-709890DD7C88}" dt="2019-11-23T13:52:43.417" v="2954" actId="1036"/>
          <ac:spMkLst>
            <pc:docMk/>
            <pc:sldMk cId="2662316673" sldId="408"/>
            <ac:spMk id="151" creationId="{EE79556E-40BC-4F30-AEB5-E8B31E32C994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52" creationId="{DCB8699F-E481-488E-9CE2-2BA34EE9DB4E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53" creationId="{6471CB99-8AEA-4D47-9579-FB634EABE949}"/>
          </ac:spMkLst>
        </pc:spChg>
        <pc:spChg chg="add mod or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57" creationId="{9A3FFA8E-7945-4892-B4C4-954882D5CBA9}"/>
          </ac:spMkLst>
        </pc:spChg>
        <pc:spChg chg="add mod or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58" creationId="{B40CC7F1-94B9-4731-AC18-EC4B48665B09}"/>
          </ac:spMkLst>
        </pc:spChg>
        <pc:spChg chg="add mod or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62" creationId="{C5B79610-CB05-4501-A6CE-27614E370239}"/>
          </ac:spMkLst>
        </pc:spChg>
        <pc:spChg chg="add del mod">
          <ac:chgData name="Christophe Lebrun" userId="303fc86cbab77272" providerId="LiveId" clId="{5CF99517-1F4B-4B47-8D8E-709890DD7C88}" dt="2019-11-23T12:53:36.994" v="1892" actId="478"/>
          <ac:spMkLst>
            <pc:docMk/>
            <pc:sldMk cId="2662316673" sldId="408"/>
            <ac:spMk id="166" creationId="{7B9CB6AF-CB1C-4534-B49A-50F254783978}"/>
          </ac:spMkLst>
        </pc:spChg>
        <pc:spChg chg="add del">
          <ac:chgData name="Christophe Lebrun" userId="303fc86cbab77272" providerId="LiveId" clId="{5CF99517-1F4B-4B47-8D8E-709890DD7C88}" dt="2019-11-23T12:52:23.572" v="1863"/>
          <ac:spMkLst>
            <pc:docMk/>
            <pc:sldMk cId="2662316673" sldId="408"/>
            <ac:spMk id="167" creationId="{40F7C6C3-22F1-48CC-A87B-9371C4C81244}"/>
          </ac:spMkLst>
        </pc:spChg>
        <pc:spChg chg="add mo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68" creationId="{2A0A971E-3423-413A-8F6D-D052E4E05941}"/>
          </ac:spMkLst>
        </pc:spChg>
        <pc:spChg chg="add mo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69" creationId="{342F638A-F38C-423A-B365-D342402CEE6D}"/>
          </ac:spMkLst>
        </pc:spChg>
        <pc:spChg chg="add mod">
          <ac:chgData name="Christophe Lebrun" userId="303fc86cbab77272" providerId="LiveId" clId="{5CF99517-1F4B-4B47-8D8E-709890DD7C88}" dt="2019-11-23T13:39:13.407" v="2807" actId="1037"/>
          <ac:spMkLst>
            <pc:docMk/>
            <pc:sldMk cId="2662316673" sldId="408"/>
            <ac:spMk id="170" creationId="{36F27333-2C6C-4077-A11D-E7EDF2EA099A}"/>
          </ac:spMkLst>
        </pc:spChg>
        <pc:spChg chg="add mod">
          <ac:chgData name="Christophe Lebrun" userId="303fc86cbab77272" providerId="LiveId" clId="{5CF99517-1F4B-4B47-8D8E-709890DD7C88}" dt="2019-11-23T13:39:01.530" v="2783" actId="1037"/>
          <ac:spMkLst>
            <pc:docMk/>
            <pc:sldMk cId="2662316673" sldId="408"/>
            <ac:spMk id="171" creationId="{D2DC505B-6BDD-4CCB-BDB7-99A6FC6CA7D3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2" creationId="{6F2BDFDA-7EDC-4DAA-A470-084F47E7069F}"/>
          </ac:spMkLst>
        </pc:spChg>
        <pc:spChg chg="add mod or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5" creationId="{6A0F95DD-C59C-4804-8B82-2F0F4BB76EBF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8" creationId="{1A2BDEFE-49ED-4C41-99AA-7D8A6ABB0A8B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79" creationId="{73F818B3-693D-4542-AEA5-157EBA173D13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80" creationId="{F40A72AA-14C6-4804-987E-C3E77D2D57DF}"/>
          </ac:spMkLst>
        </pc:spChg>
        <pc:spChg chg="add mod">
          <ac:chgData name="Christophe Lebrun" userId="303fc86cbab77272" providerId="LiveId" clId="{5CF99517-1F4B-4B47-8D8E-709890DD7C88}" dt="2019-11-23T18:08:35.694" v="3109" actId="1076"/>
          <ac:spMkLst>
            <pc:docMk/>
            <pc:sldMk cId="2662316673" sldId="408"/>
            <ac:spMk id="181" creationId="{9CCBEA05-428B-491C-A9D7-E276643214DD}"/>
          </ac:spMkLst>
        </pc:spChg>
        <pc:spChg chg="add del mod ord">
          <ac:chgData name="Christophe Lebrun" userId="303fc86cbab77272" providerId="LiveId" clId="{5CF99517-1F4B-4B47-8D8E-709890DD7C88}" dt="2019-11-23T13:24:28.679" v="2436" actId="478"/>
          <ac:spMkLst>
            <pc:docMk/>
            <pc:sldMk cId="2662316673" sldId="408"/>
            <ac:spMk id="191" creationId="{6007FF71-DE71-45B0-BBEB-5029806009D2}"/>
          </ac:spMkLst>
        </pc:spChg>
        <pc:spChg chg="add del mod">
          <ac:chgData name="Christophe Lebrun" userId="303fc86cbab77272" providerId="LiveId" clId="{5CF99517-1F4B-4B47-8D8E-709890DD7C88}" dt="2019-11-23T13:09:42.151" v="2203" actId="478"/>
          <ac:spMkLst>
            <pc:docMk/>
            <pc:sldMk cId="2662316673" sldId="408"/>
            <ac:spMk id="192" creationId="{DA3182A4-3934-4A8C-83CE-9732CAD455A4}"/>
          </ac:spMkLst>
        </pc:spChg>
        <pc:spChg chg="add del mod">
          <ac:chgData name="Christophe Lebrun" userId="303fc86cbab77272" providerId="LiveId" clId="{5CF99517-1F4B-4B47-8D8E-709890DD7C88}" dt="2019-11-23T13:12:34.620" v="2252" actId="478"/>
          <ac:spMkLst>
            <pc:docMk/>
            <pc:sldMk cId="2662316673" sldId="408"/>
            <ac:spMk id="193" creationId="{9074F5C1-A118-49D3-A197-E807542056CC}"/>
          </ac:spMkLst>
        </pc:spChg>
        <pc:spChg chg="add del mod">
          <ac:chgData name="Christophe Lebrun" userId="303fc86cbab77272" providerId="LiveId" clId="{5CF99517-1F4B-4B47-8D8E-709890DD7C88}" dt="2019-11-23T13:12:36.141" v="2253" actId="478"/>
          <ac:spMkLst>
            <pc:docMk/>
            <pc:sldMk cId="2662316673" sldId="408"/>
            <ac:spMk id="194" creationId="{53E02D0C-0404-47C1-8119-356B1C5A83F8}"/>
          </ac:spMkLst>
        </pc:spChg>
        <pc:spChg chg="add del mod ord">
          <ac:chgData name="Christophe Lebrun" userId="303fc86cbab77272" providerId="LiveId" clId="{5CF99517-1F4B-4B47-8D8E-709890DD7C88}" dt="2019-11-23T13:24:28.679" v="2436" actId="478"/>
          <ac:spMkLst>
            <pc:docMk/>
            <pc:sldMk cId="2662316673" sldId="408"/>
            <ac:spMk id="197" creationId="{340CEA3E-0299-4C72-B4DF-C9119F25EF35}"/>
          </ac:spMkLst>
        </pc:spChg>
        <pc:spChg chg="add mod">
          <ac:chgData name="Christophe Lebrun" userId="303fc86cbab77272" providerId="LiveId" clId="{5CF99517-1F4B-4B47-8D8E-709890DD7C88}" dt="2019-11-23T13:17:53.228" v="2384" actId="1076"/>
          <ac:spMkLst>
            <pc:docMk/>
            <pc:sldMk cId="2662316673" sldId="408"/>
            <ac:spMk id="212" creationId="{BD93FA0F-6D93-4D11-82F9-671A48A63EF1}"/>
          </ac:spMkLst>
        </pc:spChg>
        <pc:spChg chg="add mod">
          <ac:chgData name="Christophe Lebrun" userId="303fc86cbab77272" providerId="LiveId" clId="{5CF99517-1F4B-4B47-8D8E-709890DD7C88}" dt="2019-11-23T13:23:31.167" v="2404" actId="1076"/>
          <ac:spMkLst>
            <pc:docMk/>
            <pc:sldMk cId="2662316673" sldId="408"/>
            <ac:spMk id="213" creationId="{49BACE30-D4A2-4054-A8DF-FCE3D05B05AD}"/>
          </ac:spMkLst>
        </pc:spChg>
        <pc:spChg chg="add mod">
          <ac:chgData name="Christophe Lebrun" userId="303fc86cbab77272" providerId="LiveId" clId="{5CF99517-1F4B-4B47-8D8E-709890DD7C88}" dt="2019-11-23T13:22:53.321" v="2399" actId="1076"/>
          <ac:spMkLst>
            <pc:docMk/>
            <pc:sldMk cId="2662316673" sldId="408"/>
            <ac:spMk id="214" creationId="{D2E6BF4B-5C27-4877-84E3-6481E73EE830}"/>
          </ac:spMkLst>
        </pc:spChg>
        <pc:spChg chg="add mod">
          <ac:chgData name="Christophe Lebrun" userId="303fc86cbab77272" providerId="LiveId" clId="{5CF99517-1F4B-4B47-8D8E-709890DD7C88}" dt="2019-11-23T13:17:18.304" v="2371" actId="14100"/>
          <ac:spMkLst>
            <pc:docMk/>
            <pc:sldMk cId="2662316673" sldId="408"/>
            <ac:spMk id="215" creationId="{1F256BE0-A760-4DF1-83A3-4EE60DC18AE6}"/>
          </ac:spMkLst>
        </pc:spChg>
        <pc:spChg chg="add mod">
          <ac:chgData name="Christophe Lebrun" userId="303fc86cbab77272" providerId="LiveId" clId="{5CF99517-1F4B-4B47-8D8E-709890DD7C88}" dt="2019-11-23T13:13:54.730" v="2257" actId="1076"/>
          <ac:spMkLst>
            <pc:docMk/>
            <pc:sldMk cId="2662316673" sldId="408"/>
            <ac:spMk id="216" creationId="{3784AA06-8D0E-41BD-A375-E0CA475C51F6}"/>
          </ac:spMkLst>
        </pc:spChg>
        <pc:spChg chg="add mod">
          <ac:chgData name="Christophe Lebrun" userId="303fc86cbab77272" providerId="LiveId" clId="{5CF99517-1F4B-4B47-8D8E-709890DD7C88}" dt="2019-11-23T13:13:39.121" v="2256" actId="1076"/>
          <ac:spMkLst>
            <pc:docMk/>
            <pc:sldMk cId="2662316673" sldId="408"/>
            <ac:spMk id="217" creationId="{2A612658-2601-45A9-8480-6C00B3FE34C5}"/>
          </ac:spMkLst>
        </pc:spChg>
        <pc:spChg chg="add mod">
          <ac:chgData name="Christophe Lebrun" userId="303fc86cbab77272" providerId="LiveId" clId="{5CF99517-1F4B-4B47-8D8E-709890DD7C88}" dt="2019-11-23T13:13:59.223" v="2258" actId="1076"/>
          <ac:spMkLst>
            <pc:docMk/>
            <pc:sldMk cId="2662316673" sldId="408"/>
            <ac:spMk id="218" creationId="{B6006F02-5B44-42D9-8E2C-AC3A6A60E167}"/>
          </ac:spMkLst>
        </pc:spChg>
        <pc:spChg chg="add mod">
          <ac:chgData name="Christophe Lebrun" userId="303fc86cbab77272" providerId="LiveId" clId="{5CF99517-1F4B-4B47-8D8E-709890DD7C88}" dt="2019-11-23T13:14:03.848" v="2259" actId="1076"/>
          <ac:spMkLst>
            <pc:docMk/>
            <pc:sldMk cId="2662316673" sldId="408"/>
            <ac:spMk id="219" creationId="{FA3AAD37-5F02-44E2-96FE-126DAB62B38F}"/>
          </ac:spMkLst>
        </pc:spChg>
        <pc:spChg chg="add mod">
          <ac:chgData name="Christophe Lebrun" userId="303fc86cbab77272" providerId="LiveId" clId="{5CF99517-1F4B-4B47-8D8E-709890DD7C88}" dt="2019-11-23T13:41:42.649" v="2838" actId="1037"/>
          <ac:spMkLst>
            <pc:docMk/>
            <pc:sldMk cId="2662316673" sldId="408"/>
            <ac:spMk id="227" creationId="{D10319AF-C563-4927-B53E-A89DDEF0B9A2}"/>
          </ac:spMkLst>
        </pc:spChg>
        <pc:spChg chg="add mod ord">
          <ac:chgData name="Christophe Lebrun" userId="303fc86cbab77272" providerId="LiveId" clId="{5CF99517-1F4B-4B47-8D8E-709890DD7C88}" dt="2019-11-23T17:50:33.174" v="3032"/>
          <ac:spMkLst>
            <pc:docMk/>
            <pc:sldMk cId="2662316673" sldId="408"/>
            <ac:spMk id="235" creationId="{359B6605-323A-455E-827A-33CFBF0F778F}"/>
          </ac:spMkLst>
        </pc:spChg>
        <pc:spChg chg="add mod">
          <ac:chgData name="Christophe Lebrun" userId="303fc86cbab77272" providerId="LiveId" clId="{5CF99517-1F4B-4B47-8D8E-709890DD7C88}" dt="2019-11-23T13:41:42.649" v="2838" actId="1037"/>
          <ac:spMkLst>
            <pc:docMk/>
            <pc:sldMk cId="2662316673" sldId="408"/>
            <ac:spMk id="237" creationId="{D0327DE8-4573-4B13-82D0-AFD38DB9A911}"/>
          </ac:spMkLst>
        </pc:spChg>
        <pc:spChg chg="add mod">
          <ac:chgData name="Christophe Lebrun" userId="303fc86cbab77272" providerId="LiveId" clId="{5CF99517-1F4B-4B47-8D8E-709890DD7C88}" dt="2019-11-23T13:25:02.149" v="2453" actId="1076"/>
          <ac:spMkLst>
            <pc:docMk/>
            <pc:sldMk cId="2662316673" sldId="408"/>
            <ac:spMk id="238" creationId="{E6B5A3C3-AA2D-447B-B829-6D907D85E0E9}"/>
          </ac:spMkLst>
        </pc:spChg>
        <pc:picChg chg="del">
          <ac:chgData name="Christophe Lebrun" userId="303fc86cbab77272" providerId="LiveId" clId="{5CF99517-1F4B-4B47-8D8E-709890DD7C88}" dt="2019-11-23T13:07:23.464" v="2143" actId="478"/>
          <ac:picMkLst>
            <pc:docMk/>
            <pc:sldMk cId="2662316673" sldId="408"/>
            <ac:picMk id="8" creationId="{2E182F66-E44E-4E7A-905D-D3A8CB69BF90}"/>
          </ac:picMkLst>
        </pc:picChg>
        <pc:picChg chg="add del mod">
          <ac:chgData name="Christophe Lebrun" userId="303fc86cbab77272" providerId="LiveId" clId="{5CF99517-1F4B-4B47-8D8E-709890DD7C88}" dt="2019-11-23T13:07:31.502" v="2146" actId="478"/>
          <ac:picMkLst>
            <pc:docMk/>
            <pc:sldMk cId="2662316673" sldId="408"/>
            <ac:picMk id="188" creationId="{8AB7358A-F5D7-4242-82B4-03F48D87368E}"/>
          </ac:picMkLst>
        </pc:picChg>
        <pc:picChg chg="add mod">
          <ac:chgData name="Christophe Lebrun" userId="303fc86cbab77272" providerId="LiveId" clId="{5CF99517-1F4B-4B47-8D8E-709890DD7C88}" dt="2019-11-23T13:07:29.777" v="2145" actId="1076"/>
          <ac:picMkLst>
            <pc:docMk/>
            <pc:sldMk cId="2662316673" sldId="408"/>
            <ac:picMk id="189" creationId="{0820FCAB-30F2-4DE4-BCF2-075F390011C7}"/>
          </ac:picMkLst>
        </pc:picChg>
        <pc:picChg chg="add mod">
          <ac:chgData name="Christophe Lebrun" userId="303fc86cbab77272" providerId="LiveId" clId="{5CF99517-1F4B-4B47-8D8E-709890DD7C88}" dt="2019-11-23T13:52:43.417" v="2954" actId="1036"/>
          <ac:picMkLst>
            <pc:docMk/>
            <pc:sldMk cId="2662316673" sldId="408"/>
            <ac:picMk id="240" creationId="{DFB3522C-0C69-4367-AFD7-4203A66341A6}"/>
          </ac:picMkLst>
        </pc:picChg>
        <pc:picChg chg="add del">
          <ac:chgData name="Christophe Lebrun" userId="303fc86cbab77272" providerId="LiveId" clId="{5CF99517-1F4B-4B47-8D8E-709890DD7C88}" dt="2019-11-23T13:33:35.735" v="2488" actId="478"/>
          <ac:picMkLst>
            <pc:docMk/>
            <pc:sldMk cId="2662316673" sldId="408"/>
            <ac:picMk id="241" creationId="{B543BA3B-5B8F-42DA-B07C-388645D700CB}"/>
          </ac:picMkLst>
        </pc:picChg>
        <pc:picChg chg="add mod">
          <ac:chgData name="Christophe Lebrun" userId="303fc86cbab77272" providerId="LiveId" clId="{5CF99517-1F4B-4B47-8D8E-709890DD7C88}" dt="2019-11-23T13:52:43.417" v="2954" actId="1036"/>
          <ac:picMkLst>
            <pc:docMk/>
            <pc:sldMk cId="2662316673" sldId="408"/>
            <ac:picMk id="242" creationId="{FEC8343C-ACC9-43B2-8958-974B825C5B03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3" creationId="{4AC78A1C-880B-4439-89BD-C1B5A6CF70FB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4" creationId="{33FFD7B4-17CA-4EA2-B60A-C6390F39EF5B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5" creationId="{7FD45303-BFC3-4A59-B17E-2B4B351EC3BF}"/>
          </ac:picMkLst>
        </pc:picChg>
        <pc:picChg chg="add mod">
          <ac:chgData name="Christophe Lebrun" userId="303fc86cbab77272" providerId="LiveId" clId="{5CF99517-1F4B-4B47-8D8E-709890DD7C88}" dt="2019-11-23T18:08:35.694" v="3109" actId="1076"/>
          <ac:picMkLst>
            <pc:docMk/>
            <pc:sldMk cId="2662316673" sldId="408"/>
            <ac:picMk id="246" creationId="{C890350A-E00B-4BD7-8C8B-266AA9AC64A4}"/>
          </ac:picMkLst>
        </pc:picChg>
        <pc:picChg chg="add mod">
          <ac:chgData name="Christophe Lebrun" userId="303fc86cbab77272" providerId="LiveId" clId="{5CF99517-1F4B-4B47-8D8E-709890DD7C88}" dt="2019-11-23T13:39:01.530" v="2783" actId="1037"/>
          <ac:picMkLst>
            <pc:docMk/>
            <pc:sldMk cId="2662316673" sldId="408"/>
            <ac:picMk id="247" creationId="{A2CDA3C1-46D7-4950-96E7-E7AA6A1FE691}"/>
          </ac:picMkLst>
        </pc:picChg>
        <pc:picChg chg="add mod">
          <ac:chgData name="Christophe Lebrun" userId="303fc86cbab77272" providerId="LiveId" clId="{5CF99517-1F4B-4B47-8D8E-709890DD7C88}" dt="2019-11-23T13:39:13.407" v="2807" actId="1037"/>
          <ac:picMkLst>
            <pc:docMk/>
            <pc:sldMk cId="2662316673" sldId="408"/>
            <ac:picMk id="248" creationId="{759E4559-8889-4AE8-BFD0-9AF70D7AE8AF}"/>
          </ac:picMkLst>
        </pc:picChg>
        <pc:picChg chg="add mod">
          <ac:chgData name="Christophe Lebrun" userId="303fc86cbab77272" providerId="LiveId" clId="{5CF99517-1F4B-4B47-8D8E-709890DD7C88}" dt="2019-11-23T13:39:13.407" v="2807" actId="1037"/>
          <ac:picMkLst>
            <pc:docMk/>
            <pc:sldMk cId="2662316673" sldId="408"/>
            <ac:picMk id="249" creationId="{4FBE3760-D821-43AC-92BB-1BDF16B77FB7}"/>
          </ac:picMkLst>
        </pc:picChg>
        <pc:picChg chg="add mod">
          <ac:chgData name="Christophe Lebrun" userId="303fc86cbab77272" providerId="LiveId" clId="{5CF99517-1F4B-4B47-8D8E-709890DD7C88}" dt="2019-11-23T13:39:13.407" v="2807" actId="1037"/>
          <ac:picMkLst>
            <pc:docMk/>
            <pc:sldMk cId="2662316673" sldId="408"/>
            <ac:picMk id="250" creationId="{DC56C079-9719-425F-8567-A1BFAB396224}"/>
          </ac:picMkLst>
        </pc:picChg>
        <pc:picChg chg="add mod">
          <ac:chgData name="Christophe Lebrun" userId="303fc86cbab77272" providerId="LiveId" clId="{5CF99517-1F4B-4B47-8D8E-709890DD7C88}" dt="2019-11-23T13:36:04.170" v="2511" actId="1076"/>
          <ac:picMkLst>
            <pc:docMk/>
            <pc:sldMk cId="2662316673" sldId="408"/>
            <ac:picMk id="251" creationId="{6BB89578-48B9-4FA0-9156-2263704F9670}"/>
          </ac:picMkLst>
        </pc:picChg>
        <pc:picChg chg="add mod">
          <ac:chgData name="Christophe Lebrun" userId="303fc86cbab77272" providerId="LiveId" clId="{5CF99517-1F4B-4B47-8D8E-709890DD7C88}" dt="2019-11-23T13:36:09.295" v="2513" actId="1076"/>
          <ac:picMkLst>
            <pc:docMk/>
            <pc:sldMk cId="2662316673" sldId="408"/>
            <ac:picMk id="252" creationId="{DED8F230-58B2-4A0F-A2DD-24749E2115B7}"/>
          </ac:picMkLst>
        </pc:picChg>
        <pc:picChg chg="add mod">
          <ac:chgData name="Christophe Lebrun" userId="303fc86cbab77272" providerId="LiveId" clId="{5CF99517-1F4B-4B47-8D8E-709890DD7C88}" dt="2019-11-23T13:36:16.366" v="2515" actId="1076"/>
          <ac:picMkLst>
            <pc:docMk/>
            <pc:sldMk cId="2662316673" sldId="408"/>
            <ac:picMk id="253" creationId="{BF4BAECC-B212-40FD-B129-F5FA888F8B44}"/>
          </ac:picMkLst>
        </pc:picChg>
        <pc:picChg chg="add mod">
          <ac:chgData name="Christophe Lebrun" userId="303fc86cbab77272" providerId="LiveId" clId="{5CF99517-1F4B-4B47-8D8E-709890DD7C88}" dt="2019-11-23T13:36:24.168" v="2517" actId="1076"/>
          <ac:picMkLst>
            <pc:docMk/>
            <pc:sldMk cId="2662316673" sldId="408"/>
            <ac:picMk id="254" creationId="{67C2015E-6697-4C7A-8583-462F2FA1F735}"/>
          </ac:picMkLst>
        </pc:picChg>
        <pc:picChg chg="add mod">
          <ac:chgData name="Christophe Lebrun" userId="303fc86cbab77272" providerId="LiveId" clId="{5CF99517-1F4B-4B47-8D8E-709890DD7C88}" dt="2019-11-23T13:41:42.649" v="2838" actId="1037"/>
          <ac:picMkLst>
            <pc:docMk/>
            <pc:sldMk cId="2662316673" sldId="408"/>
            <ac:picMk id="255" creationId="{E68AB177-6674-4A03-9513-1B07C8C13A0B}"/>
          </ac:picMkLst>
        </pc:picChg>
        <pc:picChg chg="add mod">
          <ac:chgData name="Christophe Lebrun" userId="303fc86cbab77272" providerId="LiveId" clId="{5CF99517-1F4B-4B47-8D8E-709890DD7C88}" dt="2019-11-23T13:36:36.908" v="2521" actId="1076"/>
          <ac:picMkLst>
            <pc:docMk/>
            <pc:sldMk cId="2662316673" sldId="408"/>
            <ac:picMk id="256" creationId="{233F3E39-962C-4DE5-AAE6-7BB11A94B79D}"/>
          </ac:picMkLst>
        </pc:picChg>
        <pc:picChg chg="add del mod">
          <ac:chgData name="Christophe Lebrun" userId="303fc86cbab77272" providerId="LiveId" clId="{5CF99517-1F4B-4B47-8D8E-709890DD7C88}" dt="2019-11-23T17:56:39.429" v="3046" actId="478"/>
          <ac:picMkLst>
            <pc:docMk/>
            <pc:sldMk cId="2662316673" sldId="408"/>
            <ac:picMk id="259" creationId="{4A3FC7DF-3262-4861-A66B-E52B81185965}"/>
          </ac:picMkLst>
        </pc:picChg>
        <pc:cxnChg chg="add del mod">
          <ac:chgData name="Christophe Lebrun" userId="303fc86cbab77272" providerId="LiveId" clId="{5CF99517-1F4B-4B47-8D8E-709890DD7C88}" dt="2019-11-23T12:21:15.188" v="913" actId="478"/>
          <ac:cxnSpMkLst>
            <pc:docMk/>
            <pc:sldMk cId="2662316673" sldId="408"/>
            <ac:cxnSpMk id="9" creationId="{98EB4928-A7C6-4053-9263-5CB1B3A7033E}"/>
          </ac:cxnSpMkLst>
        </pc:cxnChg>
        <pc:cxnChg chg="add del mod">
          <ac:chgData name="Christophe Lebrun" userId="303fc86cbab77272" providerId="LiveId" clId="{5CF99517-1F4B-4B47-8D8E-709890DD7C88}" dt="2019-11-23T12:25:34.463" v="968" actId="478"/>
          <ac:cxnSpMkLst>
            <pc:docMk/>
            <pc:sldMk cId="2662316673" sldId="408"/>
            <ac:cxnSpMk id="11" creationId="{BAB78400-97C3-4C8F-AD5E-C424BA576E18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27" creationId="{0D9A4B1B-4EEA-474A-9E08-560DBE6FC7EA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1" creationId="{B3E20315-14E1-4607-9CB5-CCF3E0FD85A6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2" creationId="{B4027141-47B8-4A17-961A-B889A0465451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4" creationId="{9C73185A-0694-4F68-BBFC-BF8DDE70AB47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38" creationId="{8DC97F58-CD40-4F08-8F93-614B5C91A6B9}"/>
          </ac:cxnSpMkLst>
        </pc:cxnChg>
        <pc:cxnChg chg="add del mod">
          <ac:chgData name="Christophe Lebrun" userId="303fc86cbab77272" providerId="LiveId" clId="{5CF99517-1F4B-4B47-8D8E-709890DD7C88}" dt="2019-11-23T12:26:03.153" v="989" actId="478"/>
          <ac:cxnSpMkLst>
            <pc:docMk/>
            <pc:sldMk cId="2662316673" sldId="408"/>
            <ac:cxnSpMk id="40" creationId="{1C7D9C0F-A323-4655-BCA9-0D65ED6FBE78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42" creationId="{4693BE00-FBB9-4E25-A029-87A0C1C2D9E1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47" creationId="{FC954F39-13AA-479D-8B9E-91EEE39739B6}"/>
          </ac:cxnSpMkLst>
        </pc:cxnChg>
        <pc:cxnChg chg="add mo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49" creationId="{F41942C7-B1A0-4634-9EC4-16ED9B18C425}"/>
          </ac:cxnSpMkLst>
        </pc:cxnChg>
        <pc:cxnChg chg="add mo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52" creationId="{0CD228FC-81F0-418A-98D5-92A6F06DA186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55" creationId="{5087867E-9351-4F9F-9EE2-B75B6CB08971}"/>
          </ac:cxnSpMkLst>
        </pc:cxnChg>
        <pc:cxnChg chg="add del mod">
          <ac:chgData name="Christophe Lebrun" userId="303fc86cbab77272" providerId="LiveId" clId="{5CF99517-1F4B-4B47-8D8E-709890DD7C88}" dt="2019-11-23T12:25:33.236" v="967" actId="478"/>
          <ac:cxnSpMkLst>
            <pc:docMk/>
            <pc:sldMk cId="2662316673" sldId="408"/>
            <ac:cxnSpMk id="56" creationId="{366A01D5-ADE7-47E2-8C0D-22200D852D89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64" creationId="{0F7F1182-9FB9-4456-97E6-D070723B9378}"/>
          </ac:cxnSpMkLst>
        </pc:cxnChg>
        <pc:cxnChg chg="add del mod">
          <ac:chgData name="Christophe Lebrun" userId="303fc86cbab77272" providerId="LiveId" clId="{5CF99517-1F4B-4B47-8D8E-709890DD7C88}" dt="2019-11-23T12:41:01.974" v="1541" actId="478"/>
          <ac:cxnSpMkLst>
            <pc:docMk/>
            <pc:sldMk cId="2662316673" sldId="408"/>
            <ac:cxnSpMk id="65" creationId="{70B9D518-CDB6-4129-AC4B-5BB8AAB56D20}"/>
          </ac:cxnSpMkLst>
        </pc:cxnChg>
        <pc:cxnChg chg="add del mod">
          <ac:chgData name="Christophe Lebrun" userId="303fc86cbab77272" providerId="LiveId" clId="{5CF99517-1F4B-4B47-8D8E-709890DD7C88}" dt="2019-11-23T12:41:01.974" v="1541" actId="478"/>
          <ac:cxnSpMkLst>
            <pc:docMk/>
            <pc:sldMk cId="2662316673" sldId="408"/>
            <ac:cxnSpMk id="69" creationId="{CE704256-3DAD-454A-9541-CB1000CAA23E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75" creationId="{93F6B109-59B0-4A71-BC79-3EF972D9BB3F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85" creationId="{2D3670B9-53C5-472F-9FEA-BDE5447DA6B7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86" creationId="{70526DBA-CB49-4329-B2B1-12F9EF31DE0B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90" creationId="{8CCB1008-FFFD-46D2-9FFF-3DE49E58EC91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91" creationId="{8CC1AC98-39F2-4936-B81A-8986A978EB93}"/>
          </ac:cxnSpMkLst>
        </pc:cxnChg>
        <pc:cxnChg chg="add mod ord">
          <ac:chgData name="Christophe Lebrun" userId="303fc86cbab77272" providerId="LiveId" clId="{5CF99517-1F4B-4B47-8D8E-709890DD7C88}" dt="2019-11-23T13:52:43.417" v="2954" actId="1036"/>
          <ac:cxnSpMkLst>
            <pc:docMk/>
            <pc:sldMk cId="2662316673" sldId="408"/>
            <ac:cxnSpMk id="92" creationId="{FD22FF5F-98BB-42E8-A823-ACC601F7E993}"/>
          </ac:cxnSpMkLst>
        </pc:cxnChg>
        <pc:cxnChg chg="add mod">
          <ac:chgData name="Christophe Lebrun" userId="303fc86cbab77272" providerId="LiveId" clId="{5CF99517-1F4B-4B47-8D8E-709890DD7C88}" dt="2019-11-23T18:09:07.109" v="3112" actId="14100"/>
          <ac:cxnSpMkLst>
            <pc:docMk/>
            <pc:sldMk cId="2662316673" sldId="408"/>
            <ac:cxnSpMk id="96" creationId="{55F76860-28FD-4C6D-A48C-9108F9AC3D0E}"/>
          </ac:cxnSpMkLst>
        </pc:cxnChg>
        <pc:cxnChg chg="add mod">
          <ac:chgData name="Christophe Lebrun" userId="303fc86cbab77272" providerId="LiveId" clId="{5CF99517-1F4B-4B47-8D8E-709890DD7C88}" dt="2019-11-23T13:37:44.788" v="2695" actId="14100"/>
          <ac:cxnSpMkLst>
            <pc:docMk/>
            <pc:sldMk cId="2662316673" sldId="408"/>
            <ac:cxnSpMk id="101" creationId="{464BBCFC-570E-43A8-8D33-89E6266A7329}"/>
          </ac:cxnSpMkLst>
        </pc:cxnChg>
        <pc:cxnChg chg="add del mod">
          <ac:chgData name="Christophe Lebrun" userId="303fc86cbab77272" providerId="LiveId" clId="{5CF99517-1F4B-4B47-8D8E-709890DD7C88}" dt="2019-11-23T12:55:27.736" v="1945" actId="478"/>
          <ac:cxnSpMkLst>
            <pc:docMk/>
            <pc:sldMk cId="2662316673" sldId="408"/>
            <ac:cxnSpMk id="104" creationId="{4ECF62FD-E4C6-4C10-9B67-4C4D103115C1}"/>
          </ac:cxnSpMkLst>
        </pc:cxnChg>
        <pc:cxnChg chg="add del mod">
          <ac:chgData name="Christophe Lebrun" userId="303fc86cbab77272" providerId="LiveId" clId="{5CF99517-1F4B-4B47-8D8E-709890DD7C88}" dt="2019-11-23T12:40:47.661" v="1538" actId="478"/>
          <ac:cxnSpMkLst>
            <pc:docMk/>
            <pc:sldMk cId="2662316673" sldId="408"/>
            <ac:cxnSpMk id="105" creationId="{1F55AF1F-D7BB-4908-B7C7-7738BD5546D5}"/>
          </ac:cxnSpMkLst>
        </pc:cxnChg>
        <pc:cxnChg chg="add mod">
          <ac:chgData name="Christophe Lebrun" userId="303fc86cbab77272" providerId="LiveId" clId="{5CF99517-1F4B-4B47-8D8E-709890DD7C88}" dt="2019-11-23T13:37:39.348" v="2694" actId="1036"/>
          <ac:cxnSpMkLst>
            <pc:docMk/>
            <pc:sldMk cId="2662316673" sldId="408"/>
            <ac:cxnSpMk id="108" creationId="{580A97B4-05F4-4F88-B8AF-73DA68DAA736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109" creationId="{F1721845-F119-4CBC-9765-214005BA8156}"/>
          </ac:cxnSpMkLst>
        </pc:cxnChg>
        <pc:cxnChg chg="add mod">
          <ac:chgData name="Christophe Lebrun" userId="303fc86cbab77272" providerId="LiveId" clId="{5CF99517-1F4B-4B47-8D8E-709890DD7C88}" dt="2019-11-23T13:39:01.530" v="2783" actId="1037"/>
          <ac:cxnSpMkLst>
            <pc:docMk/>
            <pc:sldMk cId="2662316673" sldId="408"/>
            <ac:cxnSpMk id="115" creationId="{91B6B89E-2FE2-4820-9A6F-2FC21468DD48}"/>
          </ac:cxnSpMkLst>
        </pc:cxnChg>
        <pc:cxnChg chg="del mod">
          <ac:chgData name="Christophe Lebrun" userId="303fc86cbab77272" providerId="LiveId" clId="{5CF99517-1F4B-4B47-8D8E-709890DD7C88}" dt="2019-11-23T10:49:17.096" v="879" actId="478"/>
          <ac:cxnSpMkLst>
            <pc:docMk/>
            <pc:sldMk cId="2662316673" sldId="408"/>
            <ac:cxnSpMk id="135" creationId="{F6C47799-4ABC-40D1-B01D-7D8AD38FBA7E}"/>
          </ac:cxnSpMkLst>
        </pc:cxnChg>
        <pc:cxnChg chg="add mod">
          <ac:chgData name="Christophe Lebrun" userId="303fc86cbab77272" providerId="LiveId" clId="{5CF99517-1F4B-4B47-8D8E-709890DD7C88}" dt="2019-11-23T13:42:49.262" v="2856" actId="1035"/>
          <ac:cxnSpMkLst>
            <pc:docMk/>
            <pc:sldMk cId="2662316673" sldId="408"/>
            <ac:cxnSpMk id="139" creationId="{1988976A-B76C-4774-BB9D-C7D64B6460AC}"/>
          </ac:cxnSpMkLst>
        </pc:cxnChg>
        <pc:cxnChg chg="add mod">
          <ac:chgData name="Christophe Lebrun" userId="303fc86cbab77272" providerId="LiveId" clId="{5CF99517-1F4B-4B47-8D8E-709890DD7C88}" dt="2019-11-23T18:09:01.453" v="3111" actId="1076"/>
          <ac:cxnSpMkLst>
            <pc:docMk/>
            <pc:sldMk cId="2662316673" sldId="408"/>
            <ac:cxnSpMk id="147" creationId="{38974C80-8734-4DB1-9F1D-6BF2DAB348F8}"/>
          </ac:cxnSpMkLst>
        </pc:cxnChg>
        <pc:cxnChg chg="add mod">
          <ac:chgData name="Christophe Lebrun" userId="303fc86cbab77272" providerId="LiveId" clId="{5CF99517-1F4B-4B47-8D8E-709890DD7C88}" dt="2019-11-23T18:08:35.694" v="3109" actId="1076"/>
          <ac:cxnSpMkLst>
            <pc:docMk/>
            <pc:sldMk cId="2662316673" sldId="408"/>
            <ac:cxnSpMk id="154" creationId="{4CDB96EC-06BA-4476-B4AC-5AF1974E574D}"/>
          </ac:cxnSpMkLst>
        </pc:cxnChg>
        <pc:cxnChg chg="add mod">
          <ac:chgData name="Christophe Lebrun" userId="303fc86cbab77272" providerId="LiveId" clId="{5CF99517-1F4B-4B47-8D8E-709890DD7C88}" dt="2019-11-23T18:09:01.453" v="3111" actId="1076"/>
          <ac:cxnSpMkLst>
            <pc:docMk/>
            <pc:sldMk cId="2662316673" sldId="408"/>
            <ac:cxnSpMk id="155" creationId="{98D6B7AD-AE53-4DF8-A5B9-DE993C210CA4}"/>
          </ac:cxnSpMkLst>
        </pc:cxnChg>
        <pc:cxnChg chg="add mod">
          <ac:chgData name="Christophe Lebrun" userId="303fc86cbab77272" providerId="LiveId" clId="{5CF99517-1F4B-4B47-8D8E-709890DD7C88}" dt="2019-11-23T13:39:13.407" v="2807" actId="1037"/>
          <ac:cxnSpMkLst>
            <pc:docMk/>
            <pc:sldMk cId="2662316673" sldId="408"/>
            <ac:cxnSpMk id="159" creationId="{D141C0DD-5C22-4AE6-8894-BF375EA5EF69}"/>
          </ac:cxnSpMkLst>
        </pc:cxnChg>
        <pc:cxnChg chg="add mod">
          <ac:chgData name="Christophe Lebrun" userId="303fc86cbab77272" providerId="LiveId" clId="{5CF99517-1F4B-4B47-8D8E-709890DD7C88}" dt="2019-11-23T13:39:13.407" v="2807" actId="1037"/>
          <ac:cxnSpMkLst>
            <pc:docMk/>
            <pc:sldMk cId="2662316673" sldId="408"/>
            <ac:cxnSpMk id="160" creationId="{15AFD167-9BB0-4E99-AF46-77C58CB96466}"/>
          </ac:cxnSpMkLst>
        </pc:cxnChg>
        <pc:cxnChg chg="add mod">
          <ac:chgData name="Christophe Lebrun" userId="303fc86cbab77272" providerId="LiveId" clId="{5CF99517-1F4B-4B47-8D8E-709890DD7C88}" dt="2019-11-23T13:39:13.407" v="2807" actId="1037"/>
          <ac:cxnSpMkLst>
            <pc:docMk/>
            <pc:sldMk cId="2662316673" sldId="408"/>
            <ac:cxnSpMk id="163" creationId="{95E3CA61-CDAF-4396-A9AB-84F0E3E30877}"/>
          </ac:cxnSpMkLst>
        </pc:cxnChg>
        <pc:cxnChg chg="add mod">
          <ac:chgData name="Christophe Lebrun" userId="303fc86cbab77272" providerId="LiveId" clId="{5CF99517-1F4B-4B47-8D8E-709890DD7C88}" dt="2019-11-23T18:08:35.694" v="3109" actId="1076"/>
          <ac:cxnSpMkLst>
            <pc:docMk/>
            <pc:sldMk cId="2662316673" sldId="408"/>
            <ac:cxnSpMk id="173" creationId="{C61D29D8-A974-4BF8-85A6-984F24D05F4A}"/>
          </ac:cxnSpMkLst>
        </pc:cxnChg>
        <pc:cxnChg chg="add mod">
          <ac:chgData name="Christophe Lebrun" userId="303fc86cbab77272" providerId="LiveId" clId="{5CF99517-1F4B-4B47-8D8E-709890DD7C88}" dt="2019-11-23T18:08:35.694" v="3109" actId="1076"/>
          <ac:cxnSpMkLst>
            <pc:docMk/>
            <pc:sldMk cId="2662316673" sldId="408"/>
            <ac:cxnSpMk id="176" creationId="{463FBFC7-5F7D-4094-B841-F1B573AAC92F}"/>
          </ac:cxnSpMkLst>
        </pc:cxnChg>
        <pc:cxnChg chg="add del mod">
          <ac:chgData name="Christophe Lebrun" userId="303fc86cbab77272" providerId="LiveId" clId="{5CF99517-1F4B-4B47-8D8E-709890DD7C88}" dt="2019-11-23T13:24:28.679" v="2436" actId="478"/>
          <ac:cxnSpMkLst>
            <pc:docMk/>
            <pc:sldMk cId="2662316673" sldId="408"/>
            <ac:cxnSpMk id="190" creationId="{B98477AF-D453-4552-9E3D-22DF88D20B3D}"/>
          </ac:cxnSpMkLst>
        </pc:cxnChg>
        <pc:cxnChg chg="add del mod ord">
          <ac:chgData name="Christophe Lebrun" userId="303fc86cbab77272" providerId="LiveId" clId="{5CF99517-1F4B-4B47-8D8E-709890DD7C88}" dt="2019-11-23T13:24:30.302" v="2437" actId="478"/>
          <ac:cxnSpMkLst>
            <pc:docMk/>
            <pc:sldMk cId="2662316673" sldId="408"/>
            <ac:cxnSpMk id="204" creationId="{25388E7D-7B6B-45BA-B894-A9F9513D1992}"/>
          </ac:cxnSpMkLst>
        </pc:cxnChg>
        <pc:cxnChg chg="add mod">
          <ac:chgData name="Christophe Lebrun" userId="303fc86cbab77272" providerId="LiveId" clId="{5CF99517-1F4B-4B47-8D8E-709890DD7C88}" dt="2019-11-23T13:13:54.730" v="2257" actId="1076"/>
          <ac:cxnSpMkLst>
            <pc:docMk/>
            <pc:sldMk cId="2662316673" sldId="408"/>
            <ac:cxnSpMk id="208" creationId="{A530DF11-02AF-48C1-AFCA-97600489B8DE}"/>
          </ac:cxnSpMkLst>
        </pc:cxnChg>
        <pc:cxnChg chg="add mod">
          <ac:chgData name="Christophe Lebrun" userId="303fc86cbab77272" providerId="LiveId" clId="{5CF99517-1F4B-4B47-8D8E-709890DD7C88}" dt="2019-11-23T13:13:39.121" v="2256" actId="1076"/>
          <ac:cxnSpMkLst>
            <pc:docMk/>
            <pc:sldMk cId="2662316673" sldId="408"/>
            <ac:cxnSpMk id="209" creationId="{BFD55553-F6C2-4F87-9FFE-407F82D86881}"/>
          </ac:cxnSpMkLst>
        </pc:cxnChg>
        <pc:cxnChg chg="add mod">
          <ac:chgData name="Christophe Lebrun" userId="303fc86cbab77272" providerId="LiveId" clId="{5CF99517-1F4B-4B47-8D8E-709890DD7C88}" dt="2019-11-23T13:13:59.223" v="2258" actId="1076"/>
          <ac:cxnSpMkLst>
            <pc:docMk/>
            <pc:sldMk cId="2662316673" sldId="408"/>
            <ac:cxnSpMk id="210" creationId="{9C5B7FBE-1772-47FA-988A-A0B3C9CD98B3}"/>
          </ac:cxnSpMkLst>
        </pc:cxnChg>
        <pc:cxnChg chg="add mod">
          <ac:chgData name="Christophe Lebrun" userId="303fc86cbab77272" providerId="LiveId" clId="{5CF99517-1F4B-4B47-8D8E-709890DD7C88}" dt="2019-11-23T13:14:03.848" v="2259" actId="1076"/>
          <ac:cxnSpMkLst>
            <pc:docMk/>
            <pc:sldMk cId="2662316673" sldId="408"/>
            <ac:cxnSpMk id="211" creationId="{5DBC3CA3-D19C-42E5-B5C5-7C4367B62F47}"/>
          </ac:cxnSpMkLst>
        </pc:cxnChg>
        <pc:cxnChg chg="add mod">
          <ac:chgData name="Christophe Lebrun" userId="303fc86cbab77272" providerId="LiveId" clId="{5CF99517-1F4B-4B47-8D8E-709890DD7C88}" dt="2019-11-23T13:41:42.649" v="2838" actId="1037"/>
          <ac:cxnSpMkLst>
            <pc:docMk/>
            <pc:sldMk cId="2662316673" sldId="408"/>
            <ac:cxnSpMk id="226" creationId="{A4E3D761-FF65-4B61-B6D2-AD76F2478387}"/>
          </ac:cxnSpMkLst>
        </pc:cxnChg>
        <pc:cxnChg chg="add mod">
          <ac:chgData name="Christophe Lebrun" userId="303fc86cbab77272" providerId="LiveId" clId="{5CF99517-1F4B-4B47-8D8E-709890DD7C88}" dt="2019-11-23T17:50:55.336" v="3033" actId="13244"/>
          <ac:cxnSpMkLst>
            <pc:docMk/>
            <pc:sldMk cId="2662316673" sldId="408"/>
            <ac:cxnSpMk id="234" creationId="{A5CC43C3-3F92-4FFE-9E43-F3F0D74941D1}"/>
          </ac:cxnSpMkLst>
        </pc:cxnChg>
      </pc:sldChg>
      <pc:sldChg chg="addSp modSp add del">
        <pc:chgData name="Christophe Lebrun" userId="303fc86cbab77272" providerId="LiveId" clId="{5CF99517-1F4B-4B47-8D8E-709890DD7C88}" dt="2019-11-23T13:40:05.352" v="2823" actId="2696"/>
        <pc:sldMkLst>
          <pc:docMk/>
          <pc:sldMk cId="3689229562" sldId="409"/>
        </pc:sldMkLst>
        <pc:picChg chg="add mod modCrop">
          <ac:chgData name="Christophe Lebrun" userId="303fc86cbab77272" providerId="LiveId" clId="{5CF99517-1F4B-4B47-8D8E-709890DD7C88}" dt="2019-11-23T13:33:05.716" v="2483" actId="732"/>
          <ac:picMkLst>
            <pc:docMk/>
            <pc:sldMk cId="3689229562" sldId="409"/>
            <ac:picMk id="6" creationId="{E0723099-04D0-4037-B0A3-DCD58F7BD715}"/>
          </ac:picMkLst>
        </pc:picChg>
      </pc:sldChg>
      <pc:sldChg chg="add del ord">
        <pc:chgData name="Christophe Lebrun" userId="303fc86cbab77272" providerId="LiveId" clId="{5CF99517-1F4B-4B47-8D8E-709890DD7C88}" dt="2019-11-23T13:47:46.683" v="2857" actId="2696"/>
        <pc:sldMkLst>
          <pc:docMk/>
          <pc:sldMk cId="1987636512" sldId="410"/>
        </pc:sldMkLst>
      </pc:sldChg>
    </pc:docChg>
  </pc:docChgLst>
  <pc:docChgLst>
    <pc:chgData name="Christophe Lebrun" userId="303fc86cbab77272" providerId="LiveId" clId="{0E6B5E6D-1ABA-4AE4-87BD-C358916F337D}"/>
    <pc:docChg chg="custSel modSld sldOrd">
      <pc:chgData name="Christophe Lebrun" userId="303fc86cbab77272" providerId="LiveId" clId="{0E6B5E6D-1ABA-4AE4-87BD-C358916F337D}" dt="2019-11-23T08:12:28.424" v="159" actId="1036"/>
      <pc:docMkLst>
        <pc:docMk/>
      </pc:docMkLst>
      <pc:sldChg chg="addSp delSp modSp">
        <pc:chgData name="Christophe Lebrun" userId="303fc86cbab77272" providerId="LiveId" clId="{0E6B5E6D-1ABA-4AE4-87BD-C358916F337D}" dt="2019-11-23T07:57:05.361" v="137" actId="1076"/>
        <pc:sldMkLst>
          <pc:docMk/>
          <pc:sldMk cId="511560428" sldId="385"/>
        </pc:sldMkLst>
        <pc:spChg chg="mod">
          <ac:chgData name="Christophe Lebrun" userId="303fc86cbab77272" providerId="LiveId" clId="{0E6B5E6D-1ABA-4AE4-87BD-C358916F337D}" dt="2019-11-23T07:54:51.151" v="128" actId="122"/>
          <ac:spMkLst>
            <pc:docMk/>
            <pc:sldMk cId="511560428" sldId="385"/>
            <ac:spMk id="4" creationId="{BD9D0B52-2927-4AC5-994B-53861059958C}"/>
          </ac:spMkLst>
        </pc:spChg>
        <pc:spChg chg="mod">
          <ac:chgData name="Christophe Lebrun" userId="303fc86cbab77272" providerId="LiveId" clId="{0E6B5E6D-1ABA-4AE4-87BD-C358916F337D}" dt="2019-11-23T07:54:59.627" v="130" actId="20577"/>
          <ac:spMkLst>
            <pc:docMk/>
            <pc:sldMk cId="511560428" sldId="385"/>
            <ac:spMk id="41" creationId="{87D3D5BD-AF75-4AF1-8656-B30AA5B268B2}"/>
          </ac:spMkLst>
        </pc:spChg>
        <pc:picChg chg="add del mod">
          <ac:chgData name="Christophe Lebrun" userId="303fc86cbab77272" providerId="LiveId" clId="{0E6B5E6D-1ABA-4AE4-87BD-C358916F337D}" dt="2019-11-23T07:54:39.648" v="121" actId="478"/>
          <ac:picMkLst>
            <pc:docMk/>
            <pc:sldMk cId="511560428" sldId="385"/>
            <ac:picMk id="5" creationId="{156F4E3F-6B60-4C39-8D99-BCDA33BB258A}"/>
          </ac:picMkLst>
        </pc:picChg>
        <pc:picChg chg="add mod">
          <ac:chgData name="Christophe Lebrun" userId="303fc86cbab77272" providerId="LiveId" clId="{0E6B5E6D-1ABA-4AE4-87BD-C358916F337D}" dt="2019-11-23T07:56:37.372" v="136" actId="1076"/>
          <ac:picMkLst>
            <pc:docMk/>
            <pc:sldMk cId="511560428" sldId="385"/>
            <ac:picMk id="11" creationId="{63D1A571-EA46-4CEF-9C6B-2FFD2A0130BD}"/>
          </ac:picMkLst>
        </pc:picChg>
        <pc:picChg chg="mod">
          <ac:chgData name="Christophe Lebrun" userId="303fc86cbab77272" providerId="LiveId" clId="{0E6B5E6D-1ABA-4AE4-87BD-C358916F337D}" dt="2019-11-23T07:57:05.361" v="137" actId="1076"/>
          <ac:picMkLst>
            <pc:docMk/>
            <pc:sldMk cId="511560428" sldId="385"/>
            <ac:picMk id="30" creationId="{8A87E3AA-03DA-473C-B947-B9DE1C0C5F17}"/>
          </ac:picMkLst>
        </pc:picChg>
        <pc:picChg chg="add del mod">
          <ac:chgData name="Christophe Lebrun" userId="303fc86cbab77272" providerId="LiveId" clId="{0E6B5E6D-1ABA-4AE4-87BD-C358916F337D}" dt="2019-11-23T07:53:43.762" v="114"/>
          <ac:picMkLst>
            <pc:docMk/>
            <pc:sldMk cId="511560428" sldId="385"/>
            <ac:picMk id="31" creationId="{7558E6F8-7007-490C-A38F-236C8DB16AF5}"/>
          </ac:picMkLst>
        </pc:picChg>
        <pc:picChg chg="add mod">
          <ac:chgData name="Christophe Lebrun" userId="303fc86cbab77272" providerId="LiveId" clId="{0E6B5E6D-1ABA-4AE4-87BD-C358916F337D}" dt="2019-11-23T07:53:22.615" v="107" actId="1076"/>
          <ac:picMkLst>
            <pc:docMk/>
            <pc:sldMk cId="511560428" sldId="385"/>
            <ac:picMk id="40" creationId="{A78A827E-7D4A-48A4-BAEE-990BEF3E210C}"/>
          </ac:picMkLst>
        </pc:picChg>
        <pc:picChg chg="add mod">
          <ac:chgData name="Christophe Lebrun" userId="303fc86cbab77272" providerId="LiveId" clId="{0E6B5E6D-1ABA-4AE4-87BD-C358916F337D}" dt="2019-11-23T07:53:59.316" v="118" actId="1076"/>
          <ac:picMkLst>
            <pc:docMk/>
            <pc:sldMk cId="511560428" sldId="385"/>
            <ac:picMk id="42" creationId="{824289F3-09D5-482F-97A8-5C1CF8ECF940}"/>
          </ac:picMkLst>
        </pc:picChg>
        <pc:picChg chg="add mod">
          <ac:chgData name="Christophe Lebrun" userId="303fc86cbab77272" providerId="LiveId" clId="{0E6B5E6D-1ABA-4AE4-87BD-C358916F337D}" dt="2019-11-23T07:57:05.361" v="137" actId="1076"/>
          <ac:picMkLst>
            <pc:docMk/>
            <pc:sldMk cId="511560428" sldId="385"/>
            <ac:picMk id="44" creationId="{2BF7F63A-3E14-400B-A1EC-0010B36E5E3F}"/>
          </ac:picMkLst>
        </pc:picChg>
        <pc:picChg chg="mod">
          <ac:chgData name="Christophe Lebrun" userId="303fc86cbab77272" providerId="LiveId" clId="{0E6B5E6D-1ABA-4AE4-87BD-C358916F337D}" dt="2019-11-23T07:56:37.372" v="136" actId="1076"/>
          <ac:picMkLst>
            <pc:docMk/>
            <pc:sldMk cId="511560428" sldId="385"/>
            <ac:picMk id="45" creationId="{7CE38846-7A10-4583-A9AE-DBC1D16FFB63}"/>
          </ac:picMkLst>
        </pc:picChg>
      </pc:sldChg>
      <pc:sldChg chg="addSp delSp modSp">
        <pc:chgData name="Christophe Lebrun" userId="303fc86cbab77272" providerId="LiveId" clId="{0E6B5E6D-1ABA-4AE4-87BD-C358916F337D}" dt="2019-11-23T07:45:51.853" v="59" actId="14100"/>
        <pc:sldMkLst>
          <pc:docMk/>
          <pc:sldMk cId="1469477853" sldId="388"/>
        </pc:sldMkLst>
        <pc:spChg chg="add mod">
          <ac:chgData name="Christophe Lebrun" userId="303fc86cbab77272" providerId="LiveId" clId="{0E6B5E6D-1ABA-4AE4-87BD-C358916F337D}" dt="2019-11-23T07:43:54.972" v="19" actId="14100"/>
          <ac:spMkLst>
            <pc:docMk/>
            <pc:sldMk cId="1469477853" sldId="388"/>
            <ac:spMk id="8" creationId="{708EF8E3-90E8-4BDA-B993-EBC625823D65}"/>
          </ac:spMkLst>
        </pc:spChg>
        <pc:spChg chg="add mod">
          <ac:chgData name="Christophe Lebrun" userId="303fc86cbab77272" providerId="LiveId" clId="{0E6B5E6D-1ABA-4AE4-87BD-C358916F337D}" dt="2019-11-23T07:45:51.853" v="59" actId="14100"/>
          <ac:spMkLst>
            <pc:docMk/>
            <pc:sldMk cId="1469477853" sldId="388"/>
            <ac:spMk id="9" creationId="{B911A5FB-39F7-4476-BFC8-AAECB205279F}"/>
          </ac:spMkLst>
        </pc:spChg>
        <pc:picChg chg="del">
          <ac:chgData name="Christophe Lebrun" userId="303fc86cbab77272" providerId="LiveId" clId="{0E6B5E6D-1ABA-4AE4-87BD-C358916F337D}" dt="2019-11-23T07:45:46.376" v="58" actId="478"/>
          <ac:picMkLst>
            <pc:docMk/>
            <pc:sldMk cId="1469477853" sldId="388"/>
            <ac:picMk id="7" creationId="{9DE0A440-0B73-457F-8C64-0509685996D4}"/>
          </ac:picMkLst>
        </pc:picChg>
      </pc:sldChg>
      <pc:sldChg chg="ord">
        <pc:chgData name="Christophe Lebrun" userId="303fc86cbab77272" providerId="LiveId" clId="{0E6B5E6D-1ABA-4AE4-87BD-C358916F337D}" dt="2019-11-23T07:47:37.297" v="71"/>
        <pc:sldMkLst>
          <pc:docMk/>
          <pc:sldMk cId="2350210987" sldId="392"/>
        </pc:sldMkLst>
      </pc:sldChg>
      <pc:sldChg chg="delSp modSp ord">
        <pc:chgData name="Christophe Lebrun" userId="303fc86cbab77272" providerId="LiveId" clId="{0E6B5E6D-1ABA-4AE4-87BD-C358916F337D}" dt="2019-11-23T07:46:11.875" v="60" actId="14100"/>
        <pc:sldMkLst>
          <pc:docMk/>
          <pc:sldMk cId="616920843" sldId="396"/>
        </pc:sldMkLst>
        <pc:spChg chg="mod">
          <ac:chgData name="Christophe Lebrun" userId="303fc86cbab77272" providerId="LiveId" clId="{0E6B5E6D-1ABA-4AE4-87BD-C358916F337D}" dt="2019-11-23T07:43:12.272" v="17" actId="1076"/>
          <ac:spMkLst>
            <pc:docMk/>
            <pc:sldMk cId="616920843" sldId="396"/>
            <ac:spMk id="2" creationId="{5C9A419A-49B0-418E-80CB-42594B300BD2}"/>
          </ac:spMkLst>
        </pc:spChg>
        <pc:spChg chg="del">
          <ac:chgData name="Christophe Lebrun" userId="303fc86cbab77272" providerId="LiveId" clId="{0E6B5E6D-1ABA-4AE4-87BD-C358916F337D}" dt="2019-11-23T07:42:18.285" v="0"/>
          <ac:spMkLst>
            <pc:docMk/>
            <pc:sldMk cId="616920843" sldId="396"/>
            <ac:spMk id="8" creationId="{EB4C0EC6-FAF7-4E08-8D83-189CB951F9E8}"/>
          </ac:spMkLst>
        </pc:spChg>
        <pc:picChg chg="mod">
          <ac:chgData name="Christophe Lebrun" userId="303fc86cbab77272" providerId="LiveId" clId="{0E6B5E6D-1ABA-4AE4-87BD-C358916F337D}" dt="2019-11-23T07:43:22.195" v="18" actId="1076"/>
          <ac:picMkLst>
            <pc:docMk/>
            <pc:sldMk cId="616920843" sldId="396"/>
            <ac:picMk id="4" creationId="{8FDB3700-8155-4A6F-9C7A-9AD1A5D517C2}"/>
          </ac:picMkLst>
        </pc:picChg>
        <pc:picChg chg="mod">
          <ac:chgData name="Christophe Lebrun" userId="303fc86cbab77272" providerId="LiveId" clId="{0E6B5E6D-1ABA-4AE4-87BD-C358916F337D}" dt="2019-11-23T07:46:11.875" v="60" actId="14100"/>
          <ac:picMkLst>
            <pc:docMk/>
            <pc:sldMk cId="616920843" sldId="396"/>
            <ac:picMk id="10" creationId="{B9F6FC63-1D1D-4967-8BAF-1A048984E01E}"/>
          </ac:picMkLst>
        </pc:picChg>
      </pc:sldChg>
      <pc:sldChg chg="delSp modSp">
        <pc:chgData name="Christophe Lebrun" userId="303fc86cbab77272" providerId="LiveId" clId="{0E6B5E6D-1ABA-4AE4-87BD-C358916F337D}" dt="2019-11-23T07:52:04.925" v="96"/>
        <pc:sldMkLst>
          <pc:docMk/>
          <pc:sldMk cId="3895264474" sldId="398"/>
        </pc:sldMkLst>
        <pc:picChg chg="del mod">
          <ac:chgData name="Christophe Lebrun" userId="303fc86cbab77272" providerId="LiveId" clId="{0E6B5E6D-1ABA-4AE4-87BD-C358916F337D}" dt="2019-11-23T07:51:45.638" v="92"/>
          <ac:picMkLst>
            <pc:docMk/>
            <pc:sldMk cId="3895264474" sldId="398"/>
            <ac:picMk id="2" creationId="{E9AD3514-8460-49CD-8355-63DE3CA1E4CA}"/>
          </ac:picMkLst>
        </pc:picChg>
        <pc:picChg chg="del">
          <ac:chgData name="Christophe Lebrun" userId="303fc86cbab77272" providerId="LiveId" clId="{0E6B5E6D-1ABA-4AE4-87BD-C358916F337D}" dt="2019-11-23T07:52:04.925" v="96"/>
          <ac:picMkLst>
            <pc:docMk/>
            <pc:sldMk cId="3895264474" sldId="398"/>
            <ac:picMk id="7" creationId="{4F3450B8-A5CC-461B-8096-A3E0C8FAF9F6}"/>
          </ac:picMkLst>
        </pc:picChg>
      </pc:sldChg>
      <pc:sldChg chg="addSp delSp modSp">
        <pc:chgData name="Christophe Lebrun" userId="303fc86cbab77272" providerId="LiveId" clId="{0E6B5E6D-1ABA-4AE4-87BD-C358916F337D}" dt="2019-11-23T07:51:28.983" v="90" actId="14100"/>
        <pc:sldMkLst>
          <pc:docMk/>
          <pc:sldMk cId="2967539572" sldId="403"/>
        </pc:sldMkLst>
        <pc:spChg chg="mod">
          <ac:chgData name="Christophe Lebrun" userId="303fc86cbab77272" providerId="LiveId" clId="{0E6B5E6D-1ABA-4AE4-87BD-C358916F337D}" dt="2019-11-23T07:48:54.693" v="73" actId="1076"/>
          <ac:spMkLst>
            <pc:docMk/>
            <pc:sldMk cId="2967539572" sldId="403"/>
            <ac:spMk id="2" creationId="{5C9A419A-49B0-418E-80CB-42594B300BD2}"/>
          </ac:spMkLst>
        </pc:spChg>
        <pc:picChg chg="add del mod">
          <ac:chgData name="Christophe Lebrun" userId="303fc86cbab77272" providerId="LiveId" clId="{0E6B5E6D-1ABA-4AE4-87BD-C358916F337D}" dt="2019-11-23T07:50:34.523" v="83" actId="478"/>
          <ac:picMkLst>
            <pc:docMk/>
            <pc:sldMk cId="2967539572" sldId="403"/>
            <ac:picMk id="4" creationId="{4640B744-4DE6-43DF-ADF2-43CBACBDFCEC}"/>
          </ac:picMkLst>
        </pc:picChg>
        <pc:picChg chg="del">
          <ac:chgData name="Christophe Lebrun" userId="303fc86cbab77272" providerId="LiveId" clId="{0E6B5E6D-1ABA-4AE4-87BD-C358916F337D}" dt="2019-11-23T07:49:05.836" v="74" actId="478"/>
          <ac:picMkLst>
            <pc:docMk/>
            <pc:sldMk cId="2967539572" sldId="403"/>
            <ac:picMk id="8" creationId="{2E182F66-E44E-4E7A-905D-D3A8CB69BF90}"/>
          </ac:picMkLst>
        </pc:picChg>
        <pc:picChg chg="add del mod">
          <ac:chgData name="Christophe Lebrun" userId="303fc86cbab77272" providerId="LiveId" clId="{0E6B5E6D-1ABA-4AE4-87BD-C358916F337D}" dt="2019-11-23T07:51:14.692" v="87"/>
          <ac:picMkLst>
            <pc:docMk/>
            <pc:sldMk cId="2967539572" sldId="403"/>
            <ac:picMk id="10" creationId="{D9503720-62E4-4BAB-BC06-9D0019CB1629}"/>
          </ac:picMkLst>
        </pc:picChg>
        <pc:picChg chg="add mod">
          <ac:chgData name="Christophe Lebrun" userId="303fc86cbab77272" providerId="LiveId" clId="{0E6B5E6D-1ABA-4AE4-87BD-C358916F337D}" dt="2019-11-23T07:51:28.983" v="90" actId="14100"/>
          <ac:picMkLst>
            <pc:docMk/>
            <pc:sldMk cId="2967539572" sldId="403"/>
            <ac:picMk id="11" creationId="{F6D01C03-DFBE-44BA-A962-1FCD6C418AAD}"/>
          </ac:picMkLst>
        </pc:picChg>
      </pc:sldChg>
      <pc:sldChg chg="modSp">
        <pc:chgData name="Christophe Lebrun" userId="303fc86cbab77272" providerId="LiveId" clId="{0E6B5E6D-1ABA-4AE4-87BD-C358916F337D}" dt="2019-11-23T07:46:33.067" v="70" actId="20577"/>
        <pc:sldMkLst>
          <pc:docMk/>
          <pc:sldMk cId="59910576" sldId="404"/>
        </pc:sldMkLst>
        <pc:spChg chg="mod">
          <ac:chgData name="Christophe Lebrun" userId="303fc86cbab77272" providerId="LiveId" clId="{0E6B5E6D-1ABA-4AE4-87BD-C358916F337D}" dt="2019-11-23T07:46:33.067" v="70" actId="20577"/>
          <ac:spMkLst>
            <pc:docMk/>
            <pc:sldMk cId="59910576" sldId="404"/>
            <ac:spMk id="2" creationId="{5C9A419A-49B0-418E-80CB-42594B300BD2}"/>
          </ac:spMkLst>
        </pc:spChg>
        <pc:picChg chg="mod">
          <ac:chgData name="Christophe Lebrun" userId="303fc86cbab77272" providerId="LiveId" clId="{0E6B5E6D-1ABA-4AE4-87BD-C358916F337D}" dt="2019-11-23T07:46:28.137" v="61" actId="1076"/>
          <ac:picMkLst>
            <pc:docMk/>
            <pc:sldMk cId="59910576" sldId="404"/>
            <ac:picMk id="8" creationId="{2E182F66-E44E-4E7A-905D-D3A8CB69BF90}"/>
          </ac:picMkLst>
        </pc:picChg>
      </pc:sldChg>
      <pc:sldChg chg="addSp delSp modSp">
        <pc:chgData name="Christophe Lebrun" userId="303fc86cbab77272" providerId="LiveId" clId="{0E6B5E6D-1ABA-4AE4-87BD-C358916F337D}" dt="2019-11-23T08:12:28.424" v="159" actId="1036"/>
        <pc:sldMkLst>
          <pc:docMk/>
          <pc:sldMk cId="1020119926" sldId="406"/>
        </pc:sldMkLst>
        <pc:spChg chg="mod topLvl">
          <ac:chgData name="Christophe Lebrun" userId="303fc86cbab77272" providerId="LiveId" clId="{0E6B5E6D-1ABA-4AE4-87BD-C358916F337D}" dt="2019-11-23T07:50:19.702" v="82" actId="164"/>
          <ac:spMkLst>
            <pc:docMk/>
            <pc:sldMk cId="1020119926" sldId="406"/>
            <ac:spMk id="29" creationId="{CE312557-498A-4425-A2EE-4E054DDD0E9C}"/>
          </ac:spMkLst>
        </pc:spChg>
        <pc:grpChg chg="add mod">
          <ac:chgData name="Christophe Lebrun" userId="303fc86cbab77272" providerId="LiveId" clId="{0E6B5E6D-1ABA-4AE4-87BD-C358916F337D}" dt="2019-11-23T08:12:28.424" v="159" actId="1036"/>
          <ac:grpSpMkLst>
            <pc:docMk/>
            <pc:sldMk cId="1020119926" sldId="406"/>
            <ac:grpSpMk id="3" creationId="{62445485-8026-45F3-806C-5B0695A0DBC7}"/>
          </ac:grpSpMkLst>
        </pc:grpChg>
        <pc:grpChg chg="del">
          <ac:chgData name="Christophe Lebrun" userId="303fc86cbab77272" providerId="LiveId" clId="{0E6B5E6D-1ABA-4AE4-87BD-C358916F337D}" dt="2019-11-23T07:49:57.398" v="78" actId="165"/>
          <ac:grpSpMkLst>
            <pc:docMk/>
            <pc:sldMk cId="1020119926" sldId="406"/>
            <ac:grpSpMk id="55" creationId="{38D63455-65D4-4232-8143-B66DFBDFB1A7}"/>
          </ac:grpSpMkLst>
        </pc:grpChg>
        <pc:picChg chg="del mod topLvl">
          <ac:chgData name="Christophe Lebrun" userId="303fc86cbab77272" providerId="LiveId" clId="{0E6B5E6D-1ABA-4AE4-87BD-C358916F337D}" dt="2019-11-23T07:50:00.593" v="79" actId="478"/>
          <ac:picMkLst>
            <pc:docMk/>
            <pc:sldMk cId="1020119926" sldId="406"/>
            <ac:picMk id="14" creationId="{DD48A9F6-A5BB-4313-861B-D52E5A22299F}"/>
          </ac:picMkLst>
        </pc:picChg>
        <pc:picChg chg="add mod">
          <ac:chgData name="Christophe Lebrun" userId="303fc86cbab77272" providerId="LiveId" clId="{0E6B5E6D-1ABA-4AE4-87BD-C358916F337D}" dt="2019-11-23T07:50:19.702" v="82" actId="164"/>
          <ac:picMkLst>
            <pc:docMk/>
            <pc:sldMk cId="1020119926" sldId="406"/>
            <ac:picMk id="30" creationId="{7F7AD2E5-57EA-49AA-B70D-1413B4B61815}"/>
          </ac:picMkLst>
        </pc:picChg>
        <pc:cxnChg chg="mod">
          <ac:chgData name="Christophe Lebrun" userId="303fc86cbab77272" providerId="LiveId" clId="{0E6B5E6D-1ABA-4AE4-87BD-C358916F337D}" dt="2019-11-23T08:12:28.424" v="159" actId="1036"/>
          <ac:cxnSpMkLst>
            <pc:docMk/>
            <pc:sldMk cId="1020119926" sldId="406"/>
            <ac:cxnSpMk id="42" creationId="{B7FFD4A5-6748-4F08-88BB-CB1E1ADA66D6}"/>
          </ac:cxnSpMkLst>
        </pc:cxnChg>
        <pc:cxnChg chg="mod">
          <ac:chgData name="Christophe Lebrun" userId="303fc86cbab77272" providerId="LiveId" clId="{0E6B5E6D-1ABA-4AE4-87BD-C358916F337D}" dt="2019-11-23T08:12:28.424" v="159" actId="1036"/>
          <ac:cxnSpMkLst>
            <pc:docMk/>
            <pc:sldMk cId="1020119926" sldId="406"/>
            <ac:cxnSpMk id="52" creationId="{1085DB9D-D48E-416C-B008-EF17D05C77C9}"/>
          </ac:cxnSpMkLst>
        </pc:cxnChg>
      </pc:sldChg>
    </pc:docChg>
  </pc:docChgLst>
  <pc:docChgLst>
    <pc:chgData name="Christophe Lebrun" userId="303fc86cbab77272" providerId="LiveId" clId="{A29608B2-7288-46D4-9608-AD639DA5F81E}"/>
    <pc:docChg chg="undo custSel addSld delSld modSld sldOrd">
      <pc:chgData name="Christophe Lebrun" userId="303fc86cbab77272" providerId="LiveId" clId="{A29608B2-7288-46D4-9608-AD639DA5F81E}" dt="2019-12-21T10:44:59.359" v="2619" actId="1076"/>
      <pc:docMkLst>
        <pc:docMk/>
      </pc:docMkLst>
      <pc:sldChg chg="modSp">
        <pc:chgData name="Christophe Lebrun" userId="303fc86cbab77272" providerId="LiveId" clId="{A29608B2-7288-46D4-9608-AD639DA5F81E}" dt="2019-12-21T10:25:07.308" v="2281" actId="404"/>
        <pc:sldMkLst>
          <pc:docMk/>
          <pc:sldMk cId="1510174254" sldId="257"/>
        </pc:sldMkLst>
        <pc:graphicFrameChg chg="mod">
          <ac:chgData name="Christophe Lebrun" userId="303fc86cbab77272" providerId="LiveId" clId="{A29608B2-7288-46D4-9608-AD639DA5F81E}" dt="2019-12-21T10:25:07.308" v="2281" actId="404"/>
          <ac:graphicFrameMkLst>
            <pc:docMk/>
            <pc:sldMk cId="1510174254" sldId="257"/>
            <ac:graphicFrameMk id="4" creationId="{4A873700-2DA4-401D-96D3-38F0871B5687}"/>
          </ac:graphicFrameMkLst>
        </pc:graphicFrameChg>
      </pc:sldChg>
      <pc:sldChg chg="modSp del">
        <pc:chgData name="Christophe Lebrun" userId="303fc86cbab77272" providerId="LiveId" clId="{A29608B2-7288-46D4-9608-AD639DA5F81E}" dt="2019-12-19T10:40:24.757" v="856" actId="2696"/>
        <pc:sldMkLst>
          <pc:docMk/>
          <pc:sldMk cId="1713991915" sldId="384"/>
        </pc:sldMkLst>
        <pc:picChg chg="mod">
          <ac:chgData name="Christophe Lebrun" userId="303fc86cbab77272" providerId="LiveId" clId="{A29608B2-7288-46D4-9608-AD639DA5F81E}" dt="2019-12-19T10:34:34.903" v="681" actId="1076"/>
          <ac:picMkLst>
            <pc:docMk/>
            <pc:sldMk cId="1713991915" sldId="384"/>
            <ac:picMk id="6" creationId="{AFD93105-6AFD-4E32-A6F8-F8F5CB6E3D04}"/>
          </ac:picMkLst>
        </pc:picChg>
      </pc:sldChg>
      <pc:sldChg chg="del">
        <pc:chgData name="Christophe Lebrun" userId="303fc86cbab77272" providerId="LiveId" clId="{A29608B2-7288-46D4-9608-AD639DA5F81E}" dt="2019-12-19T09:27:01.404" v="0" actId="2696"/>
        <pc:sldMkLst>
          <pc:docMk/>
          <pc:sldMk cId="511560428" sldId="385"/>
        </pc:sldMkLst>
      </pc:sldChg>
      <pc:sldChg chg="del">
        <pc:chgData name="Christophe Lebrun" userId="303fc86cbab77272" providerId="LiveId" clId="{A29608B2-7288-46D4-9608-AD639DA5F81E}" dt="2019-12-19T10:40:59.686" v="870" actId="47"/>
        <pc:sldMkLst>
          <pc:docMk/>
          <pc:sldMk cId="2311116514" sldId="386"/>
        </pc:sldMkLst>
      </pc:sldChg>
      <pc:sldChg chg="del">
        <pc:chgData name="Christophe Lebrun" userId="303fc86cbab77272" providerId="LiveId" clId="{A29608B2-7288-46D4-9608-AD639DA5F81E}" dt="2019-12-19T09:27:01.404" v="0" actId="2696"/>
        <pc:sldMkLst>
          <pc:docMk/>
          <pc:sldMk cId="3518477685" sldId="387"/>
        </pc:sldMkLst>
      </pc:sldChg>
      <pc:sldChg chg="del">
        <pc:chgData name="Christophe Lebrun" userId="303fc86cbab77272" providerId="LiveId" clId="{A29608B2-7288-46D4-9608-AD639DA5F81E}" dt="2019-12-19T09:27:01.404" v="0" actId="2696"/>
        <pc:sldMkLst>
          <pc:docMk/>
          <pc:sldMk cId="1469477853" sldId="388"/>
        </pc:sldMkLst>
      </pc:sldChg>
      <pc:sldChg chg="del">
        <pc:chgData name="Christophe Lebrun" userId="303fc86cbab77272" providerId="LiveId" clId="{A29608B2-7288-46D4-9608-AD639DA5F81E}" dt="2019-12-19T09:27:01.404" v="0" actId="2696"/>
        <pc:sldMkLst>
          <pc:docMk/>
          <pc:sldMk cId="1126268051" sldId="394"/>
        </pc:sldMkLst>
      </pc:sldChg>
      <pc:sldChg chg="del">
        <pc:chgData name="Christophe Lebrun" userId="303fc86cbab77272" providerId="LiveId" clId="{A29608B2-7288-46D4-9608-AD639DA5F81E}" dt="2019-12-19T09:27:01.404" v="0" actId="2696"/>
        <pc:sldMkLst>
          <pc:docMk/>
          <pc:sldMk cId="616920843" sldId="396"/>
        </pc:sldMkLst>
      </pc:sldChg>
      <pc:sldChg chg="modSp">
        <pc:chgData name="Christophe Lebrun" userId="303fc86cbab77272" providerId="LiveId" clId="{A29608B2-7288-46D4-9608-AD639DA5F81E}" dt="2019-12-21T10:23:02.729" v="2279" actId="255"/>
        <pc:sldMkLst>
          <pc:docMk/>
          <pc:sldMk cId="2935002326" sldId="399"/>
        </pc:sldMkLst>
        <pc:graphicFrameChg chg="mod">
          <ac:chgData name="Christophe Lebrun" userId="303fc86cbab77272" providerId="LiveId" clId="{A29608B2-7288-46D4-9608-AD639DA5F81E}" dt="2019-12-21T10:23:02.729" v="2279" actId="255"/>
          <ac:graphicFrameMkLst>
            <pc:docMk/>
            <pc:sldMk cId="2935002326" sldId="399"/>
            <ac:graphicFrameMk id="4" creationId="{4A873700-2DA4-401D-96D3-38F0871B5687}"/>
          </ac:graphicFrameMkLst>
        </pc:graphicFrameChg>
      </pc:sldChg>
      <pc:sldChg chg="modSp">
        <pc:chgData name="Christophe Lebrun" userId="303fc86cbab77272" providerId="LiveId" clId="{A29608B2-7288-46D4-9608-AD639DA5F81E}" dt="2019-12-19T11:12:22.254" v="1225" actId="20577"/>
        <pc:sldMkLst>
          <pc:docMk/>
          <pc:sldMk cId="2824916186" sldId="401"/>
        </pc:sldMkLst>
        <pc:graphicFrameChg chg="mod">
          <ac:chgData name="Christophe Lebrun" userId="303fc86cbab77272" providerId="LiveId" clId="{A29608B2-7288-46D4-9608-AD639DA5F81E}" dt="2019-12-19T11:12:22.254" v="1225" actId="20577"/>
          <ac:graphicFrameMkLst>
            <pc:docMk/>
            <pc:sldMk cId="2824916186" sldId="401"/>
            <ac:graphicFrameMk id="4" creationId="{4A873700-2DA4-401D-96D3-38F0871B5687}"/>
          </ac:graphicFrameMkLst>
        </pc:graphicFrameChg>
      </pc:sldChg>
      <pc:sldChg chg="del">
        <pc:chgData name="Christophe Lebrun" userId="303fc86cbab77272" providerId="LiveId" clId="{A29608B2-7288-46D4-9608-AD639DA5F81E}" dt="2019-12-19T09:27:01.404" v="0" actId="2696"/>
        <pc:sldMkLst>
          <pc:docMk/>
          <pc:sldMk cId="2090096952" sldId="402"/>
        </pc:sldMkLst>
      </pc:sldChg>
      <pc:sldChg chg="del">
        <pc:chgData name="Christophe Lebrun" userId="303fc86cbab77272" providerId="LiveId" clId="{A29608B2-7288-46D4-9608-AD639DA5F81E}" dt="2019-12-19T09:27:01.404" v="0" actId="2696"/>
        <pc:sldMkLst>
          <pc:docMk/>
          <pc:sldMk cId="59910576" sldId="404"/>
        </pc:sldMkLst>
      </pc:sldChg>
      <pc:sldChg chg="del">
        <pc:chgData name="Christophe Lebrun" userId="303fc86cbab77272" providerId="LiveId" clId="{A29608B2-7288-46D4-9608-AD639DA5F81E}" dt="2019-12-19T09:27:01.404" v="0" actId="2696"/>
        <pc:sldMkLst>
          <pc:docMk/>
          <pc:sldMk cId="1020119926" sldId="406"/>
        </pc:sldMkLst>
      </pc:sldChg>
      <pc:sldChg chg="del">
        <pc:chgData name="Christophe Lebrun" userId="303fc86cbab77272" providerId="LiveId" clId="{A29608B2-7288-46D4-9608-AD639DA5F81E}" dt="2019-12-19T10:40:59.686" v="870" actId="47"/>
        <pc:sldMkLst>
          <pc:docMk/>
          <pc:sldMk cId="355308446" sldId="407"/>
        </pc:sldMkLst>
      </pc:sldChg>
      <pc:sldChg chg="del">
        <pc:chgData name="Christophe Lebrun" userId="303fc86cbab77272" providerId="LiveId" clId="{A29608B2-7288-46D4-9608-AD639DA5F81E}" dt="2019-12-19T09:27:01.404" v="0" actId="2696"/>
        <pc:sldMkLst>
          <pc:docMk/>
          <pc:sldMk cId="2662316673" sldId="408"/>
        </pc:sldMkLst>
      </pc:sldChg>
      <pc:sldChg chg="modSp">
        <pc:chgData name="Christophe Lebrun" userId="303fc86cbab77272" providerId="LiveId" clId="{A29608B2-7288-46D4-9608-AD639DA5F81E}" dt="2019-12-19T10:40:43.089" v="859" actId="20577"/>
        <pc:sldMkLst>
          <pc:docMk/>
          <pc:sldMk cId="3558218967" sldId="410"/>
        </pc:sldMkLst>
        <pc:spChg chg="mod">
          <ac:chgData name="Christophe Lebrun" userId="303fc86cbab77272" providerId="LiveId" clId="{A29608B2-7288-46D4-9608-AD639DA5F81E}" dt="2019-12-19T10:40:43.089" v="859" actId="20577"/>
          <ac:spMkLst>
            <pc:docMk/>
            <pc:sldMk cId="3558218967" sldId="410"/>
            <ac:spMk id="6" creationId="{DB49F2B3-3211-4BB3-9708-EB179CF09461}"/>
          </ac:spMkLst>
        </pc:spChg>
      </pc:sldChg>
      <pc:sldChg chg="modSp">
        <pc:chgData name="Christophe Lebrun" userId="303fc86cbab77272" providerId="LiveId" clId="{A29608B2-7288-46D4-9608-AD639DA5F81E}" dt="2019-12-19T10:40:51.526" v="869" actId="20577"/>
        <pc:sldMkLst>
          <pc:docMk/>
          <pc:sldMk cId="598030830" sldId="414"/>
        </pc:sldMkLst>
        <pc:spChg chg="mod">
          <ac:chgData name="Christophe Lebrun" userId="303fc86cbab77272" providerId="LiveId" clId="{A29608B2-7288-46D4-9608-AD639DA5F81E}" dt="2019-12-19T10:40:51.526" v="869" actId="20577"/>
          <ac:spMkLst>
            <pc:docMk/>
            <pc:sldMk cId="598030830" sldId="414"/>
            <ac:spMk id="6" creationId="{EC81392A-D91C-4CBC-A1C3-DAC864B2B3C9}"/>
          </ac:spMkLst>
        </pc:spChg>
      </pc:sldChg>
      <pc:sldChg chg="del">
        <pc:chgData name="Christophe Lebrun" userId="303fc86cbab77272" providerId="LiveId" clId="{A29608B2-7288-46D4-9608-AD639DA5F81E}" dt="2019-12-19T10:32:52.965" v="644" actId="2696"/>
        <pc:sldMkLst>
          <pc:docMk/>
          <pc:sldMk cId="346201549" sldId="419"/>
        </pc:sldMkLst>
      </pc:sldChg>
      <pc:sldChg chg="addSp delSp modSp del">
        <pc:chgData name="Christophe Lebrun" userId="303fc86cbab77272" providerId="LiveId" clId="{A29608B2-7288-46D4-9608-AD639DA5F81E}" dt="2019-12-19T10:29:20.216" v="639" actId="2696"/>
        <pc:sldMkLst>
          <pc:docMk/>
          <pc:sldMk cId="1745966571" sldId="420"/>
        </pc:sldMkLst>
        <pc:picChg chg="add del mod">
          <ac:chgData name="Christophe Lebrun" userId="303fc86cbab77272" providerId="LiveId" clId="{A29608B2-7288-46D4-9608-AD639DA5F81E}" dt="2019-12-19T09:36:09.226" v="123"/>
          <ac:picMkLst>
            <pc:docMk/>
            <pc:sldMk cId="1745966571" sldId="420"/>
            <ac:picMk id="7" creationId="{FCFDFB15-C480-49B1-9E88-E2CC414E1954}"/>
          </ac:picMkLst>
        </pc:picChg>
        <pc:picChg chg="del mod">
          <ac:chgData name="Christophe Lebrun" userId="303fc86cbab77272" providerId="LiveId" clId="{A29608B2-7288-46D4-9608-AD639DA5F81E}" dt="2019-12-19T09:35:40.774" v="119" actId="478"/>
          <ac:picMkLst>
            <pc:docMk/>
            <pc:sldMk cId="1745966571" sldId="420"/>
            <ac:picMk id="8" creationId="{0C059532-2216-48FC-A404-E42497C3715B}"/>
          </ac:picMkLst>
        </pc:picChg>
      </pc:sldChg>
      <pc:sldChg chg="addSp delSp modSp">
        <pc:chgData name="Christophe Lebrun" userId="303fc86cbab77272" providerId="LiveId" clId="{A29608B2-7288-46D4-9608-AD639DA5F81E}" dt="2019-12-21T10:40:41.234" v="2602" actId="1035"/>
        <pc:sldMkLst>
          <pc:docMk/>
          <pc:sldMk cId="1783862078" sldId="422"/>
        </pc:sldMkLst>
        <pc:spChg chg="add del mod">
          <ac:chgData name="Christophe Lebrun" userId="303fc86cbab77272" providerId="LiveId" clId="{A29608B2-7288-46D4-9608-AD639DA5F81E}" dt="2019-12-21T10:37:01.773" v="2459"/>
          <ac:spMkLst>
            <pc:docMk/>
            <pc:sldMk cId="1783862078" sldId="422"/>
            <ac:spMk id="30" creationId="{F296EEC4-EAA6-4585-A9E8-DDABD5D8CDB5}"/>
          </ac:spMkLst>
        </pc:spChg>
        <pc:spChg chg="add del mod">
          <ac:chgData name="Christophe Lebrun" userId="303fc86cbab77272" providerId="LiveId" clId="{A29608B2-7288-46D4-9608-AD639DA5F81E}" dt="2019-12-21T10:37:01.773" v="2459"/>
          <ac:spMkLst>
            <pc:docMk/>
            <pc:sldMk cId="1783862078" sldId="422"/>
            <ac:spMk id="31" creationId="{86D410C0-64FF-451C-B302-A5108083651B}"/>
          </ac:spMkLst>
        </pc:spChg>
        <pc:spChg chg="add mod">
          <ac:chgData name="Christophe Lebrun" userId="303fc86cbab77272" providerId="LiveId" clId="{A29608B2-7288-46D4-9608-AD639DA5F81E}" dt="2019-12-21T10:40:04.288" v="2557" actId="164"/>
          <ac:spMkLst>
            <pc:docMk/>
            <pc:sldMk cId="1783862078" sldId="422"/>
            <ac:spMk id="41" creationId="{FA7F3202-AB95-42F7-96D4-A5059C8EF40F}"/>
          </ac:spMkLst>
        </pc:spChg>
        <pc:spChg chg="add mod">
          <ac:chgData name="Christophe Lebrun" userId="303fc86cbab77272" providerId="LiveId" clId="{A29608B2-7288-46D4-9608-AD639DA5F81E}" dt="2019-12-21T10:40:04.288" v="2557" actId="164"/>
          <ac:spMkLst>
            <pc:docMk/>
            <pc:sldMk cId="1783862078" sldId="422"/>
            <ac:spMk id="42" creationId="{D4FA1FC0-DCE6-421A-B929-7A9C665F4B64}"/>
          </ac:spMkLst>
        </pc:spChg>
        <pc:grpChg chg="add mod">
          <ac:chgData name="Christophe Lebrun" userId="303fc86cbab77272" providerId="LiveId" clId="{A29608B2-7288-46D4-9608-AD639DA5F81E}" dt="2019-12-21T10:40:17.238" v="2563" actId="1076"/>
          <ac:grpSpMkLst>
            <pc:docMk/>
            <pc:sldMk cId="1783862078" sldId="422"/>
            <ac:grpSpMk id="3" creationId="{C71C9BFF-CD1A-44CE-BE4E-7DD2D6CC75D1}"/>
          </ac:grpSpMkLst>
        </pc:grpChg>
        <pc:grpChg chg="add mod">
          <ac:chgData name="Christophe Lebrun" userId="303fc86cbab77272" providerId="LiveId" clId="{A29608B2-7288-46D4-9608-AD639DA5F81E}" dt="2019-12-21T10:40:41.234" v="2602" actId="1035"/>
          <ac:grpSpMkLst>
            <pc:docMk/>
            <pc:sldMk cId="1783862078" sldId="422"/>
            <ac:grpSpMk id="4" creationId="{6DA9246F-88C9-452F-A2DE-1B56298DEB69}"/>
          </ac:grpSpMkLst>
        </pc:grpChg>
        <pc:grpChg chg="mod">
          <ac:chgData name="Christophe Lebrun" userId="303fc86cbab77272" providerId="LiveId" clId="{A29608B2-7288-46D4-9608-AD639DA5F81E}" dt="2019-12-21T10:39:53.523" v="2556" actId="164"/>
          <ac:grpSpMkLst>
            <pc:docMk/>
            <pc:sldMk cId="1783862078" sldId="422"/>
            <ac:grpSpMk id="7" creationId="{7D3C7564-7F3E-480C-9805-52BE6854851D}"/>
          </ac:grpSpMkLst>
        </pc:grpChg>
        <pc:grpChg chg="mod">
          <ac:chgData name="Christophe Lebrun" userId="303fc86cbab77272" providerId="LiveId" clId="{A29608B2-7288-46D4-9608-AD639DA5F81E}" dt="2019-12-21T10:39:53.523" v="2556" actId="164"/>
          <ac:grpSpMkLst>
            <pc:docMk/>
            <pc:sldMk cId="1783862078" sldId="422"/>
            <ac:grpSpMk id="8" creationId="{5FB29563-0DE5-4501-BC28-0953CAD618A7}"/>
          </ac:grpSpMkLst>
        </pc:grpChg>
        <pc:grpChg chg="mod">
          <ac:chgData name="Christophe Lebrun" userId="303fc86cbab77272" providerId="LiveId" clId="{A29608B2-7288-46D4-9608-AD639DA5F81E}" dt="2019-12-21T10:39:53.523" v="2556" actId="164"/>
          <ac:grpSpMkLst>
            <pc:docMk/>
            <pc:sldMk cId="1783862078" sldId="422"/>
            <ac:grpSpMk id="25" creationId="{377576F5-F167-43E2-8AB6-DDC369543E55}"/>
          </ac:grpSpMkLst>
        </pc:grpChg>
        <pc:picChg chg="mod">
          <ac:chgData name="Christophe Lebrun" userId="303fc86cbab77272" providerId="LiveId" clId="{A29608B2-7288-46D4-9608-AD639DA5F81E}" dt="2019-12-19T15:19:24.374" v="1837" actId="1076"/>
          <ac:picMkLst>
            <pc:docMk/>
            <pc:sldMk cId="1783862078" sldId="422"/>
            <ac:picMk id="5" creationId="{CDD01734-E115-471A-8FF9-7C0AF772962F}"/>
          </ac:picMkLst>
        </pc:picChg>
        <pc:picChg chg="add del mod">
          <ac:chgData name="Christophe Lebrun" userId="303fc86cbab77272" providerId="LiveId" clId="{A29608B2-7288-46D4-9608-AD639DA5F81E}" dt="2019-12-21T10:37:01.773" v="2459"/>
          <ac:picMkLst>
            <pc:docMk/>
            <pc:sldMk cId="1783862078" sldId="422"/>
            <ac:picMk id="21" creationId="{CF3DFC91-E11C-4CD5-AC48-8EA44983D5F1}"/>
          </ac:picMkLst>
        </pc:picChg>
        <pc:picChg chg="add del mod">
          <ac:chgData name="Christophe Lebrun" userId="303fc86cbab77272" providerId="LiveId" clId="{A29608B2-7288-46D4-9608-AD639DA5F81E}" dt="2019-12-21T10:37:01.773" v="2459"/>
          <ac:picMkLst>
            <pc:docMk/>
            <pc:sldMk cId="1783862078" sldId="422"/>
            <ac:picMk id="26" creationId="{0EF20835-DB3F-4FDF-97F0-EEC6F09FC8D9}"/>
          </ac:picMkLst>
        </pc:picChg>
        <pc:picChg chg="add mod">
          <ac:chgData name="Christophe Lebrun" userId="303fc86cbab77272" providerId="LiveId" clId="{A29608B2-7288-46D4-9608-AD639DA5F81E}" dt="2019-12-21T10:40:04.288" v="2557" actId="164"/>
          <ac:picMkLst>
            <pc:docMk/>
            <pc:sldMk cId="1783862078" sldId="422"/>
            <ac:picMk id="35" creationId="{2ADC3234-CDF9-4460-AC36-75D1F2CEF716}"/>
          </ac:picMkLst>
        </pc:picChg>
        <pc:picChg chg="add mod">
          <ac:chgData name="Christophe Lebrun" userId="303fc86cbab77272" providerId="LiveId" clId="{A29608B2-7288-46D4-9608-AD639DA5F81E}" dt="2019-12-21T10:40:04.288" v="2557" actId="164"/>
          <ac:picMkLst>
            <pc:docMk/>
            <pc:sldMk cId="1783862078" sldId="422"/>
            <ac:picMk id="36" creationId="{477CF165-77F0-424B-9BEC-2D4D87535FEF}"/>
          </ac:picMkLst>
        </pc:picChg>
        <pc:cxnChg chg="del">
          <ac:chgData name="Christophe Lebrun" userId="303fc86cbab77272" providerId="LiveId" clId="{A29608B2-7288-46D4-9608-AD639DA5F81E}" dt="2019-12-21T10:38:28.393" v="2492" actId="478"/>
          <ac:cxnSpMkLst>
            <pc:docMk/>
            <pc:sldMk cId="1783862078" sldId="422"/>
            <ac:cxnSpMk id="17" creationId="{E866535F-7321-4DDA-BC38-0196CCCB8CB1}"/>
          </ac:cxnSpMkLst>
        </pc:cxnChg>
        <pc:cxnChg chg="add del mod">
          <ac:chgData name="Christophe Lebrun" userId="303fc86cbab77272" providerId="LiveId" clId="{A29608B2-7288-46D4-9608-AD639DA5F81E}" dt="2019-12-21T10:37:01.773" v="2459"/>
          <ac:cxnSpMkLst>
            <pc:docMk/>
            <pc:sldMk cId="1783862078" sldId="422"/>
            <ac:cxnSpMk id="27" creationId="{5B900C1C-262A-4D91-BF05-EBD1F2CE5616}"/>
          </ac:cxnSpMkLst>
        </pc:cxnChg>
        <pc:cxnChg chg="add del mod">
          <ac:chgData name="Christophe Lebrun" userId="303fc86cbab77272" providerId="LiveId" clId="{A29608B2-7288-46D4-9608-AD639DA5F81E}" dt="2019-12-21T10:37:01.773" v="2459"/>
          <ac:cxnSpMkLst>
            <pc:docMk/>
            <pc:sldMk cId="1783862078" sldId="422"/>
            <ac:cxnSpMk id="28" creationId="{63DD721C-1F95-443B-9A56-B72884DF5D3F}"/>
          </ac:cxnSpMkLst>
        </pc:cxnChg>
        <pc:cxnChg chg="add mod">
          <ac:chgData name="Christophe Lebrun" userId="303fc86cbab77272" providerId="LiveId" clId="{A29608B2-7288-46D4-9608-AD639DA5F81E}" dt="2019-12-21T10:39:53.523" v="2556" actId="164"/>
          <ac:cxnSpMkLst>
            <pc:docMk/>
            <pc:sldMk cId="1783862078" sldId="422"/>
            <ac:cxnSpMk id="32" creationId="{7CD16C68-CD72-4957-951A-E6A17D07D12F}"/>
          </ac:cxnSpMkLst>
        </pc:cxnChg>
        <pc:cxnChg chg="add mod">
          <ac:chgData name="Christophe Lebrun" userId="303fc86cbab77272" providerId="LiveId" clId="{A29608B2-7288-46D4-9608-AD639DA5F81E}" dt="2019-12-21T10:39:53.523" v="2556" actId="164"/>
          <ac:cxnSpMkLst>
            <pc:docMk/>
            <pc:sldMk cId="1783862078" sldId="422"/>
            <ac:cxnSpMk id="33" creationId="{62B0126D-546F-431E-B9EE-990B396D2D86}"/>
          </ac:cxnSpMkLst>
        </pc:cxnChg>
        <pc:cxnChg chg="del">
          <ac:chgData name="Christophe Lebrun" userId="303fc86cbab77272" providerId="LiveId" clId="{A29608B2-7288-46D4-9608-AD639DA5F81E}" dt="2019-12-21T10:38:30.163" v="2493" actId="478"/>
          <ac:cxnSpMkLst>
            <pc:docMk/>
            <pc:sldMk cId="1783862078" sldId="422"/>
            <ac:cxnSpMk id="34" creationId="{AC8DF483-B005-404E-84C1-6618E48BC4F5}"/>
          </ac:cxnSpMkLst>
        </pc:cxnChg>
        <pc:cxnChg chg="del mod">
          <ac:chgData name="Christophe Lebrun" userId="303fc86cbab77272" providerId="LiveId" clId="{A29608B2-7288-46D4-9608-AD639DA5F81E}" dt="2019-12-21T10:38:26.601" v="2491" actId="478"/>
          <ac:cxnSpMkLst>
            <pc:docMk/>
            <pc:sldMk cId="1783862078" sldId="422"/>
            <ac:cxnSpMk id="37" creationId="{FB36061C-EC21-45D5-A164-690AB649EE27}"/>
          </ac:cxnSpMkLst>
        </pc:cxnChg>
        <pc:cxnChg chg="del mod">
          <ac:chgData name="Christophe Lebrun" userId="303fc86cbab77272" providerId="LiveId" clId="{A29608B2-7288-46D4-9608-AD639DA5F81E}" dt="2019-12-21T10:38:24.821" v="2490" actId="478"/>
          <ac:cxnSpMkLst>
            <pc:docMk/>
            <pc:sldMk cId="1783862078" sldId="422"/>
            <ac:cxnSpMk id="38" creationId="{BFA4558D-5EED-4792-928B-602930D87ABB}"/>
          </ac:cxnSpMkLst>
        </pc:cxnChg>
        <pc:cxnChg chg="add mod">
          <ac:chgData name="Christophe Lebrun" userId="303fc86cbab77272" providerId="LiveId" clId="{A29608B2-7288-46D4-9608-AD639DA5F81E}" dt="2019-12-21T10:40:04.288" v="2557" actId="164"/>
          <ac:cxnSpMkLst>
            <pc:docMk/>
            <pc:sldMk cId="1783862078" sldId="422"/>
            <ac:cxnSpMk id="39" creationId="{B84CA101-ECFF-4074-80FD-4C3580498DA8}"/>
          </ac:cxnSpMkLst>
        </pc:cxnChg>
        <pc:cxnChg chg="add mod">
          <ac:chgData name="Christophe Lebrun" userId="303fc86cbab77272" providerId="LiveId" clId="{A29608B2-7288-46D4-9608-AD639DA5F81E}" dt="2019-12-21T10:40:04.288" v="2557" actId="164"/>
          <ac:cxnSpMkLst>
            <pc:docMk/>
            <pc:sldMk cId="1783862078" sldId="422"/>
            <ac:cxnSpMk id="40" creationId="{52133358-D2D7-441D-AD59-D0C9ADD25281}"/>
          </ac:cxnSpMkLst>
        </pc:cxnChg>
        <pc:cxnChg chg="mod">
          <ac:chgData name="Christophe Lebrun" userId="303fc86cbab77272" providerId="LiveId" clId="{A29608B2-7288-46D4-9608-AD639DA5F81E}" dt="2019-12-21T10:39:53.523" v="2556" actId="164"/>
          <ac:cxnSpMkLst>
            <pc:docMk/>
            <pc:sldMk cId="1783862078" sldId="422"/>
            <ac:cxnSpMk id="44" creationId="{4D540807-D50F-4C3C-B712-12994600B83B}"/>
          </ac:cxnSpMkLst>
        </pc:cxnChg>
        <pc:cxnChg chg="mod">
          <ac:chgData name="Christophe Lebrun" userId="303fc86cbab77272" providerId="LiveId" clId="{A29608B2-7288-46D4-9608-AD639DA5F81E}" dt="2019-12-21T10:39:53.523" v="2556" actId="164"/>
          <ac:cxnSpMkLst>
            <pc:docMk/>
            <pc:sldMk cId="1783862078" sldId="422"/>
            <ac:cxnSpMk id="45" creationId="{8F0D6EF8-9973-4E35-8F47-86BD9994633E}"/>
          </ac:cxnSpMkLst>
        </pc:cxnChg>
      </pc:sldChg>
      <pc:sldChg chg="addSp delSp modSp del ord">
        <pc:chgData name="Christophe Lebrun" userId="303fc86cbab77272" providerId="LiveId" clId="{A29608B2-7288-46D4-9608-AD639DA5F81E}" dt="2019-12-19T10:39:48.151" v="849" actId="2696"/>
        <pc:sldMkLst>
          <pc:docMk/>
          <pc:sldMk cId="2173950818" sldId="424"/>
        </pc:sldMkLst>
        <pc:spChg chg="add mod">
          <ac:chgData name="Christophe Lebrun" userId="303fc86cbab77272" providerId="LiveId" clId="{A29608B2-7288-46D4-9608-AD639DA5F81E}" dt="2019-12-19T10:39:40.965" v="847"/>
          <ac:spMkLst>
            <pc:docMk/>
            <pc:sldMk cId="2173950818" sldId="424"/>
            <ac:spMk id="2" creationId="{EA8F177D-59E0-499D-A746-122C2245B092}"/>
          </ac:spMkLst>
        </pc:spChg>
        <pc:spChg chg="del mod">
          <ac:chgData name="Christophe Lebrun" userId="303fc86cbab77272" providerId="LiveId" clId="{A29608B2-7288-46D4-9608-AD639DA5F81E}" dt="2019-12-19T10:39:40.965" v="847"/>
          <ac:spMkLst>
            <pc:docMk/>
            <pc:sldMk cId="2173950818" sldId="424"/>
            <ac:spMk id="3" creationId="{3F872729-A567-460D-8A4B-AAD51838B643}"/>
          </ac:spMkLst>
        </pc:spChg>
      </pc:sldChg>
      <pc:sldChg chg="delSp modSp">
        <pc:chgData name="Christophe Lebrun" userId="303fc86cbab77272" providerId="LiveId" clId="{A29608B2-7288-46D4-9608-AD639DA5F81E}" dt="2019-12-21T09:57:00.407" v="2106" actId="113"/>
        <pc:sldMkLst>
          <pc:docMk/>
          <pc:sldMk cId="2186930444" sldId="425"/>
        </pc:sldMkLst>
        <pc:graphicFrameChg chg="mod">
          <ac:chgData name="Christophe Lebrun" userId="303fc86cbab77272" providerId="LiveId" clId="{A29608B2-7288-46D4-9608-AD639DA5F81E}" dt="2019-12-21T09:57:00.407" v="2106" actId="113"/>
          <ac:graphicFrameMkLst>
            <pc:docMk/>
            <pc:sldMk cId="2186930444" sldId="425"/>
            <ac:graphicFrameMk id="5" creationId="{24543DD2-3D2D-4F36-99DF-1881D9651DC0}"/>
          </ac:graphicFrameMkLst>
        </pc:graphicFrameChg>
        <pc:picChg chg="del mod">
          <ac:chgData name="Christophe Lebrun" userId="303fc86cbab77272" providerId="LiveId" clId="{A29608B2-7288-46D4-9608-AD639DA5F81E}" dt="2019-12-19T15:14:19.373" v="1665" actId="478"/>
          <ac:picMkLst>
            <pc:docMk/>
            <pc:sldMk cId="2186930444" sldId="425"/>
            <ac:picMk id="8" creationId="{F888A57A-C059-406D-858C-18E88CEC41BE}"/>
          </ac:picMkLst>
        </pc:picChg>
        <pc:picChg chg="del">
          <ac:chgData name="Christophe Lebrun" userId="303fc86cbab77272" providerId="LiveId" clId="{A29608B2-7288-46D4-9608-AD639DA5F81E}" dt="2019-12-19T15:11:54.346" v="1649" actId="478"/>
          <ac:picMkLst>
            <pc:docMk/>
            <pc:sldMk cId="2186930444" sldId="425"/>
            <ac:picMk id="13" creationId="{80C448E7-8677-4B0B-8302-3E8A27D9139E}"/>
          </ac:picMkLst>
        </pc:picChg>
      </pc:sldChg>
      <pc:sldChg chg="del">
        <pc:chgData name="Christophe Lebrun" userId="303fc86cbab77272" providerId="LiveId" clId="{A29608B2-7288-46D4-9608-AD639DA5F81E}" dt="2019-12-19T10:29:08.377" v="637" actId="2696"/>
        <pc:sldMkLst>
          <pc:docMk/>
          <pc:sldMk cId="380739379" sldId="426"/>
        </pc:sldMkLst>
      </pc:sldChg>
      <pc:sldChg chg="addSp delSp modSp">
        <pc:chgData name="Christophe Lebrun" userId="303fc86cbab77272" providerId="LiveId" clId="{A29608B2-7288-46D4-9608-AD639DA5F81E}" dt="2019-12-21T10:43:45.694" v="2616" actId="1035"/>
        <pc:sldMkLst>
          <pc:docMk/>
          <pc:sldMk cId="72438347" sldId="428"/>
        </pc:sldMkLst>
        <pc:spChg chg="mod">
          <ac:chgData name="Christophe Lebrun" userId="303fc86cbab77272" providerId="LiveId" clId="{A29608B2-7288-46D4-9608-AD639DA5F81E}" dt="2019-12-19T09:49:13.255" v="272" actId="27636"/>
          <ac:spMkLst>
            <pc:docMk/>
            <pc:sldMk cId="72438347" sldId="428"/>
            <ac:spMk id="6" creationId="{EC81392A-D91C-4CBC-A1C3-DAC864B2B3C9}"/>
          </ac:spMkLst>
        </pc:spChg>
        <pc:spChg chg="del mod topLvl">
          <ac:chgData name="Christophe Lebrun" userId="303fc86cbab77272" providerId="LiveId" clId="{A29608B2-7288-46D4-9608-AD639DA5F81E}" dt="2019-12-19T15:13:09.460" v="1653" actId="478"/>
          <ac:spMkLst>
            <pc:docMk/>
            <pc:sldMk cId="72438347" sldId="428"/>
            <ac:spMk id="9" creationId="{507329D7-204E-44CB-8752-75C8832F9B82}"/>
          </ac:spMkLst>
        </pc:spChg>
        <pc:grpChg chg="add del mod">
          <ac:chgData name="Christophe Lebrun" userId="303fc86cbab77272" providerId="LiveId" clId="{A29608B2-7288-46D4-9608-AD639DA5F81E}" dt="2019-12-19T15:13:01.549" v="1652" actId="165"/>
          <ac:grpSpMkLst>
            <pc:docMk/>
            <pc:sldMk cId="72438347" sldId="428"/>
            <ac:grpSpMk id="7" creationId="{171560FD-BCAD-466B-B334-31F9ACBDAC67}"/>
          </ac:grpSpMkLst>
        </pc:grpChg>
        <pc:picChg chg="add del mod modCrop">
          <ac:chgData name="Christophe Lebrun" userId="303fc86cbab77272" providerId="LiveId" clId="{A29608B2-7288-46D4-9608-AD639DA5F81E}" dt="2019-12-19T10:26:43.304" v="626" actId="478"/>
          <ac:picMkLst>
            <pc:docMk/>
            <pc:sldMk cId="72438347" sldId="428"/>
            <ac:picMk id="2" creationId="{685FACEB-E0FF-4A6F-B467-33153650318F}"/>
          </ac:picMkLst>
        </pc:picChg>
        <pc:picChg chg="add mod">
          <ac:chgData name="Christophe Lebrun" userId="303fc86cbab77272" providerId="LiveId" clId="{A29608B2-7288-46D4-9608-AD639DA5F81E}" dt="2019-12-21T10:43:45.694" v="2616" actId="1035"/>
          <ac:picMkLst>
            <pc:docMk/>
            <pc:sldMk cId="72438347" sldId="428"/>
            <ac:picMk id="3" creationId="{CCC80ACC-AFE7-4565-984A-DB8DD96E68F0}"/>
          </ac:picMkLst>
        </pc:picChg>
        <pc:picChg chg="add mod">
          <ac:chgData name="Christophe Lebrun" userId="303fc86cbab77272" providerId="LiveId" clId="{A29608B2-7288-46D4-9608-AD639DA5F81E}" dt="2019-12-19T10:26:54.636" v="630" actId="14100"/>
          <ac:picMkLst>
            <pc:docMk/>
            <pc:sldMk cId="72438347" sldId="428"/>
            <ac:picMk id="4" creationId="{27A67A37-6025-4A1C-A540-FC8B73E79B13}"/>
          </ac:picMkLst>
        </pc:picChg>
        <pc:picChg chg="mod ord topLvl">
          <ac:chgData name="Christophe Lebrun" userId="303fc86cbab77272" providerId="LiveId" clId="{A29608B2-7288-46D4-9608-AD639DA5F81E}" dt="2019-12-19T15:13:21.437" v="1655" actId="14100"/>
          <ac:picMkLst>
            <pc:docMk/>
            <pc:sldMk cId="72438347" sldId="428"/>
            <ac:picMk id="8" creationId="{D000D630-F2DC-44EA-AB7B-624131CA7F9D}"/>
          </ac:picMkLst>
        </pc:picChg>
        <pc:picChg chg="del">
          <ac:chgData name="Christophe Lebrun" userId="303fc86cbab77272" providerId="LiveId" clId="{A29608B2-7288-46D4-9608-AD639DA5F81E}" dt="2019-12-19T09:49:20.670" v="274" actId="478"/>
          <ac:picMkLst>
            <pc:docMk/>
            <pc:sldMk cId="72438347" sldId="428"/>
            <ac:picMk id="11" creationId="{0666F5B1-1837-4E3D-BB47-6189BF2FFAFC}"/>
          </ac:picMkLst>
        </pc:picChg>
        <pc:picChg chg="del mod">
          <ac:chgData name="Christophe Lebrun" userId="303fc86cbab77272" providerId="LiveId" clId="{A29608B2-7288-46D4-9608-AD639DA5F81E}" dt="2019-12-21T10:43:15.819" v="2604" actId="478"/>
          <ac:picMkLst>
            <pc:docMk/>
            <pc:sldMk cId="72438347" sldId="428"/>
            <ac:picMk id="19" creationId="{43FF4472-3D09-4434-B041-E76002B838AA}"/>
          </ac:picMkLst>
        </pc:picChg>
      </pc:sldChg>
      <pc:sldChg chg="del">
        <pc:chgData name="Christophe Lebrun" userId="303fc86cbab77272" providerId="LiveId" clId="{A29608B2-7288-46D4-9608-AD639DA5F81E}" dt="2019-12-19T11:09:41.316" v="1206" actId="2696"/>
        <pc:sldMkLst>
          <pc:docMk/>
          <pc:sldMk cId="689073173" sldId="429"/>
        </pc:sldMkLst>
      </pc:sldChg>
      <pc:sldChg chg="addSp delSp modSp ord">
        <pc:chgData name="Christophe Lebrun" userId="303fc86cbab77272" providerId="LiveId" clId="{A29608B2-7288-46D4-9608-AD639DA5F81E}" dt="2019-12-19T15:24:35.760" v="2041" actId="1076"/>
        <pc:sldMkLst>
          <pc:docMk/>
          <pc:sldMk cId="3242627553" sldId="435"/>
        </pc:sldMkLst>
        <pc:spChg chg="del mod">
          <ac:chgData name="Christophe Lebrun" userId="303fc86cbab77272" providerId="LiveId" clId="{A29608B2-7288-46D4-9608-AD639DA5F81E}" dt="2019-12-19T09:45:05.082" v="174" actId="478"/>
          <ac:spMkLst>
            <pc:docMk/>
            <pc:sldMk cId="3242627553" sldId="435"/>
            <ac:spMk id="3" creationId="{3F872729-A567-460D-8A4B-AAD51838B643}"/>
          </ac:spMkLst>
        </pc:spChg>
        <pc:spChg chg="mod">
          <ac:chgData name="Christophe Lebrun" userId="303fc86cbab77272" providerId="LiveId" clId="{A29608B2-7288-46D4-9608-AD639DA5F81E}" dt="2019-12-19T10:07:41.837" v="590" actId="20577"/>
          <ac:spMkLst>
            <pc:docMk/>
            <pc:sldMk cId="3242627553" sldId="435"/>
            <ac:spMk id="6" creationId="{EC81392A-D91C-4CBC-A1C3-DAC864B2B3C9}"/>
          </ac:spMkLst>
        </pc:spChg>
        <pc:spChg chg="add del mod">
          <ac:chgData name="Christophe Lebrun" userId="303fc86cbab77272" providerId="LiveId" clId="{A29608B2-7288-46D4-9608-AD639DA5F81E}" dt="2019-12-19T09:45:08.049" v="175" actId="478"/>
          <ac:spMkLst>
            <pc:docMk/>
            <pc:sldMk cId="3242627553" sldId="435"/>
            <ac:spMk id="11" creationId="{2D545002-C460-449B-BC39-045C19992762}"/>
          </ac:spMkLst>
        </pc:spChg>
        <pc:spChg chg="add del mod">
          <ac:chgData name="Christophe Lebrun" userId="303fc86cbab77272" providerId="LiveId" clId="{A29608B2-7288-46D4-9608-AD639DA5F81E}" dt="2019-12-19T15:02:27.817" v="1530" actId="478"/>
          <ac:spMkLst>
            <pc:docMk/>
            <pc:sldMk cId="3242627553" sldId="435"/>
            <ac:spMk id="11" creationId="{4CFE23F3-E7DF-4C89-9336-8CF08EAB1A32}"/>
          </ac:spMkLst>
        </pc:spChg>
        <pc:spChg chg="add del mod">
          <ac:chgData name="Christophe Lebrun" userId="303fc86cbab77272" providerId="LiveId" clId="{A29608B2-7288-46D4-9608-AD639DA5F81E}" dt="2019-12-19T15:02:25.207" v="1529" actId="478"/>
          <ac:spMkLst>
            <pc:docMk/>
            <pc:sldMk cId="3242627553" sldId="435"/>
            <ac:spMk id="12" creationId="{EC8A3E47-1024-4195-976E-D870C2C0C56D}"/>
          </ac:spMkLst>
        </pc:spChg>
        <pc:picChg chg="add mod">
          <ac:chgData name="Christophe Lebrun" userId="303fc86cbab77272" providerId="LiveId" clId="{A29608B2-7288-46D4-9608-AD639DA5F81E}" dt="2019-12-19T15:24:32.685" v="2040" actId="1076"/>
          <ac:picMkLst>
            <pc:docMk/>
            <pc:sldMk cId="3242627553" sldId="435"/>
            <ac:picMk id="3" creationId="{A06A603D-DC18-4719-A009-75A631DF828F}"/>
          </ac:picMkLst>
        </pc:picChg>
        <pc:picChg chg="del mod">
          <ac:chgData name="Christophe Lebrun" userId="303fc86cbab77272" providerId="LiveId" clId="{A29608B2-7288-46D4-9608-AD639DA5F81E}" dt="2019-12-19T15:24:09.029" v="2036" actId="478"/>
          <ac:picMkLst>
            <pc:docMk/>
            <pc:sldMk cId="3242627553" sldId="435"/>
            <ac:picMk id="5" creationId="{FC3C6873-CF62-447C-826E-9DA7F4C5ACFC}"/>
          </ac:picMkLst>
        </pc:picChg>
        <pc:picChg chg="add del mod">
          <ac:chgData name="Christophe Lebrun" userId="303fc86cbab77272" providerId="LiveId" clId="{A29608B2-7288-46D4-9608-AD639DA5F81E}" dt="2019-12-19T09:41:14.070" v="143" actId="478"/>
          <ac:picMkLst>
            <pc:docMk/>
            <pc:sldMk cId="3242627553" sldId="435"/>
            <ac:picMk id="7" creationId="{F9B87A1D-65F2-4BED-98F1-BDEAFC085EE9}"/>
          </ac:picMkLst>
        </pc:picChg>
        <pc:picChg chg="add mod">
          <ac:chgData name="Christophe Lebrun" userId="303fc86cbab77272" providerId="LiveId" clId="{A29608B2-7288-46D4-9608-AD639DA5F81E}" dt="2019-12-19T15:24:27.861" v="2039" actId="1076"/>
          <ac:picMkLst>
            <pc:docMk/>
            <pc:sldMk cId="3242627553" sldId="435"/>
            <ac:picMk id="8" creationId="{BA68DA00-CF05-4EE8-BB6D-46B6F49CAF92}"/>
          </ac:picMkLst>
        </pc:picChg>
        <pc:picChg chg="add mod modCrop">
          <ac:chgData name="Christophe Lebrun" userId="303fc86cbab77272" providerId="LiveId" clId="{A29608B2-7288-46D4-9608-AD639DA5F81E}" dt="2019-12-19T15:24:35.760" v="2041" actId="1076"/>
          <ac:picMkLst>
            <pc:docMk/>
            <pc:sldMk cId="3242627553" sldId="435"/>
            <ac:picMk id="9" creationId="{3DF103A7-11BA-4ACB-B9C5-D338DAA87B75}"/>
          </ac:picMkLst>
        </pc:picChg>
      </pc:sldChg>
      <pc:sldChg chg="addSp delSp modSp ord">
        <pc:chgData name="Christophe Lebrun" userId="303fc86cbab77272" providerId="LiveId" clId="{A29608B2-7288-46D4-9608-AD639DA5F81E}" dt="2019-12-21T10:20:45.961" v="2206" actId="20577"/>
        <pc:sldMkLst>
          <pc:docMk/>
          <pc:sldMk cId="4206766597" sldId="436"/>
        </pc:sldMkLst>
        <pc:spChg chg="mod">
          <ac:chgData name="Christophe Lebrun" userId="303fc86cbab77272" providerId="LiveId" clId="{A29608B2-7288-46D4-9608-AD639DA5F81E}" dt="2019-12-19T10:35:12.632" v="685" actId="1076"/>
          <ac:spMkLst>
            <pc:docMk/>
            <pc:sldMk cId="4206766597" sldId="436"/>
            <ac:spMk id="6" creationId="{EC81392A-D91C-4CBC-A1C3-DAC864B2B3C9}"/>
          </ac:spMkLst>
        </pc:spChg>
        <pc:spChg chg="mod">
          <ac:chgData name="Christophe Lebrun" userId="303fc86cbab77272" providerId="LiveId" clId="{A29608B2-7288-46D4-9608-AD639DA5F81E}" dt="2019-12-21T10:20:45.961" v="2206" actId="20577"/>
          <ac:spMkLst>
            <pc:docMk/>
            <pc:sldMk cId="4206766597" sldId="436"/>
            <ac:spMk id="7" creationId="{27F1AC47-B2D9-4E34-99DD-5DB97DB7EF48}"/>
          </ac:spMkLst>
        </pc:spChg>
        <pc:picChg chg="add del mod">
          <ac:chgData name="Christophe Lebrun" userId="303fc86cbab77272" providerId="LiveId" clId="{A29608B2-7288-46D4-9608-AD639DA5F81E}" dt="2019-12-19T10:34:32.265" v="680" actId="478"/>
          <ac:picMkLst>
            <pc:docMk/>
            <pc:sldMk cId="4206766597" sldId="436"/>
            <ac:picMk id="8" creationId="{4D1DABDA-EBFA-4C8E-A7B0-25F4FA545513}"/>
          </ac:picMkLst>
        </pc:picChg>
        <pc:picChg chg="add mod ord">
          <ac:chgData name="Christophe Lebrun" userId="303fc86cbab77272" providerId="LiveId" clId="{A29608B2-7288-46D4-9608-AD639DA5F81E}" dt="2019-12-19T10:36:20.010" v="690" actId="1076"/>
          <ac:picMkLst>
            <pc:docMk/>
            <pc:sldMk cId="4206766597" sldId="436"/>
            <ac:picMk id="9" creationId="{F1116A4E-57BE-4182-891A-2FEFA4A39FBA}"/>
          </ac:picMkLst>
        </pc:picChg>
      </pc:sldChg>
      <pc:sldChg chg="modSp">
        <pc:chgData name="Christophe Lebrun" userId="303fc86cbab77272" providerId="LiveId" clId="{A29608B2-7288-46D4-9608-AD639DA5F81E}" dt="2019-12-21T09:50:56.327" v="2105" actId="20577"/>
        <pc:sldMkLst>
          <pc:docMk/>
          <pc:sldMk cId="3043877411" sldId="438"/>
        </pc:sldMkLst>
        <pc:spChg chg="mod">
          <ac:chgData name="Christophe Lebrun" userId="303fc86cbab77272" providerId="LiveId" clId="{A29608B2-7288-46D4-9608-AD639DA5F81E}" dt="2019-12-21T09:50:56.327" v="2105" actId="20577"/>
          <ac:spMkLst>
            <pc:docMk/>
            <pc:sldMk cId="3043877411" sldId="438"/>
            <ac:spMk id="10" creationId="{E159F9E0-594E-4293-90D2-FEF949B15E5B}"/>
          </ac:spMkLst>
        </pc:spChg>
      </pc:sldChg>
      <pc:sldChg chg="modSp">
        <pc:chgData name="Christophe Lebrun" userId="303fc86cbab77272" providerId="LiveId" clId="{A29608B2-7288-46D4-9608-AD639DA5F81E}" dt="2019-12-21T10:18:03.261" v="2181" actId="20577"/>
        <pc:sldMkLst>
          <pc:docMk/>
          <pc:sldMk cId="3860828542" sldId="439"/>
        </pc:sldMkLst>
        <pc:spChg chg="mod">
          <ac:chgData name="Christophe Lebrun" userId="303fc86cbab77272" providerId="LiveId" clId="{A29608B2-7288-46D4-9608-AD639DA5F81E}" dt="2019-12-21T10:18:03.261" v="2181" actId="20577"/>
          <ac:spMkLst>
            <pc:docMk/>
            <pc:sldMk cId="3860828542" sldId="439"/>
            <ac:spMk id="57" creationId="{CB421A45-A778-47D8-A772-3B5454E1C3B1}"/>
          </ac:spMkLst>
        </pc:spChg>
      </pc:sldChg>
      <pc:sldChg chg="delSp modSp">
        <pc:chgData name="Christophe Lebrun" userId="303fc86cbab77272" providerId="LiveId" clId="{A29608B2-7288-46D4-9608-AD639DA5F81E}" dt="2019-12-21T10:06:56.077" v="2109" actId="478"/>
        <pc:sldMkLst>
          <pc:docMk/>
          <pc:sldMk cId="2966916480" sldId="441"/>
        </pc:sldMkLst>
        <pc:spChg chg="mod">
          <ac:chgData name="Christophe Lebrun" userId="303fc86cbab77272" providerId="LiveId" clId="{A29608B2-7288-46D4-9608-AD639DA5F81E}" dt="2019-12-21T10:06:54.107" v="2108" actId="14100"/>
          <ac:spMkLst>
            <pc:docMk/>
            <pc:sldMk cId="2966916480" sldId="441"/>
            <ac:spMk id="15" creationId="{0E146435-83A4-4F45-BF78-24419AA018D8}"/>
          </ac:spMkLst>
        </pc:spChg>
        <pc:picChg chg="del">
          <ac:chgData name="Christophe Lebrun" userId="303fc86cbab77272" providerId="LiveId" clId="{A29608B2-7288-46D4-9608-AD639DA5F81E}" dt="2019-12-21T10:06:56.077" v="2109" actId="478"/>
          <ac:picMkLst>
            <pc:docMk/>
            <pc:sldMk cId="2966916480" sldId="441"/>
            <ac:picMk id="8" creationId="{28FC9B27-BCB6-4C3E-884A-D4C7CDFA7826}"/>
          </ac:picMkLst>
        </pc:picChg>
      </pc:sldChg>
      <pc:sldChg chg="addSp delSp modSp ord">
        <pc:chgData name="Christophe Lebrun" userId="303fc86cbab77272" providerId="LiveId" clId="{A29608B2-7288-46D4-9608-AD639DA5F81E}" dt="2019-12-19T15:22:53.090" v="2032"/>
        <pc:sldMkLst>
          <pc:docMk/>
          <pc:sldMk cId="2967741326" sldId="442"/>
        </pc:sldMkLst>
        <pc:spChg chg="del">
          <ac:chgData name="Christophe Lebrun" userId="303fc86cbab77272" providerId="LiveId" clId="{A29608B2-7288-46D4-9608-AD639DA5F81E}" dt="2019-12-19T09:53:31.506" v="365" actId="478"/>
          <ac:spMkLst>
            <pc:docMk/>
            <pc:sldMk cId="2967741326" sldId="442"/>
            <ac:spMk id="5" creationId="{4F795AAD-9750-4347-93EA-A9A37A738B00}"/>
          </ac:spMkLst>
        </pc:spChg>
        <pc:spChg chg="add mod">
          <ac:chgData name="Christophe Lebrun" userId="303fc86cbab77272" providerId="LiveId" clId="{A29608B2-7288-46D4-9608-AD639DA5F81E}" dt="2019-12-19T09:54:01.680" v="399" actId="20577"/>
          <ac:spMkLst>
            <pc:docMk/>
            <pc:sldMk cId="2967741326" sldId="442"/>
            <ac:spMk id="8" creationId="{73BB71E0-A11B-4468-9283-EC311A8E0E7C}"/>
          </ac:spMkLst>
        </pc:spChg>
        <pc:picChg chg="add mod">
          <ac:chgData name="Christophe Lebrun" userId="303fc86cbab77272" providerId="LiveId" clId="{A29608B2-7288-46D4-9608-AD639DA5F81E}" dt="2019-12-19T10:23:18.797" v="617" actId="1076"/>
          <ac:picMkLst>
            <pc:docMk/>
            <pc:sldMk cId="2967741326" sldId="442"/>
            <ac:picMk id="3" creationId="{6DB8D568-3449-4FEC-9BB9-5567DD386179}"/>
          </ac:picMkLst>
        </pc:picChg>
        <pc:picChg chg="add del mod">
          <ac:chgData name="Christophe Lebrun" userId="303fc86cbab77272" providerId="LiveId" clId="{A29608B2-7288-46D4-9608-AD639DA5F81E}" dt="2019-12-19T09:53:41.683" v="367" actId="478"/>
          <ac:picMkLst>
            <pc:docMk/>
            <pc:sldMk cId="2967741326" sldId="442"/>
            <ac:picMk id="7" creationId="{B5E223D3-A60F-4F8A-A11C-E193C115270B}"/>
          </ac:picMkLst>
        </pc:picChg>
        <pc:picChg chg="add">
          <ac:chgData name="Christophe Lebrun" userId="303fc86cbab77272" providerId="LiveId" clId="{A29608B2-7288-46D4-9608-AD639DA5F81E}" dt="2019-12-19T15:22:53.090" v="2032"/>
          <ac:picMkLst>
            <pc:docMk/>
            <pc:sldMk cId="2967741326" sldId="442"/>
            <ac:picMk id="9" creationId="{42C9A672-CE2B-483C-BE9E-71BE8110159E}"/>
          </ac:picMkLst>
        </pc:picChg>
        <pc:picChg chg="add mod">
          <ac:chgData name="Christophe Lebrun" userId="303fc86cbab77272" providerId="LiveId" clId="{A29608B2-7288-46D4-9608-AD639DA5F81E}" dt="2019-12-19T10:23:18.797" v="617" actId="1076"/>
          <ac:picMkLst>
            <pc:docMk/>
            <pc:sldMk cId="2967741326" sldId="442"/>
            <ac:picMk id="10" creationId="{1C631CCD-481A-4C04-9FA8-C681826F9864}"/>
          </ac:picMkLst>
        </pc:picChg>
        <pc:picChg chg="add mod">
          <ac:chgData name="Christophe Lebrun" userId="303fc86cbab77272" providerId="LiveId" clId="{A29608B2-7288-46D4-9608-AD639DA5F81E}" dt="2019-12-19T10:23:18.797" v="617" actId="1076"/>
          <ac:picMkLst>
            <pc:docMk/>
            <pc:sldMk cId="2967741326" sldId="442"/>
            <ac:picMk id="12" creationId="{D4CD89F0-6924-49A5-9F55-E3098FFD16D3}"/>
          </ac:picMkLst>
        </pc:picChg>
        <pc:picChg chg="add del mod modCrop">
          <ac:chgData name="Christophe Lebrun" userId="303fc86cbab77272" providerId="LiveId" clId="{A29608B2-7288-46D4-9608-AD639DA5F81E}" dt="2019-12-19T10:22:12.012" v="604" actId="478"/>
          <ac:picMkLst>
            <pc:docMk/>
            <pc:sldMk cId="2967741326" sldId="442"/>
            <ac:picMk id="13" creationId="{49424F5C-1A44-443B-89AF-ACE3B9AE97C9}"/>
          </ac:picMkLst>
        </pc:picChg>
        <pc:picChg chg="add mod">
          <ac:chgData name="Christophe Lebrun" userId="303fc86cbab77272" providerId="LiveId" clId="{A29608B2-7288-46D4-9608-AD639DA5F81E}" dt="2019-12-19T10:23:18.797" v="617" actId="1076"/>
          <ac:picMkLst>
            <pc:docMk/>
            <pc:sldMk cId="2967741326" sldId="442"/>
            <ac:picMk id="15" creationId="{3A37BCFD-F979-43BD-BBDE-7753B1F2AA8C}"/>
          </ac:picMkLst>
        </pc:picChg>
      </pc:sldChg>
      <pc:sldChg chg="addSp delSp modSp">
        <pc:chgData name="Christophe Lebrun" userId="303fc86cbab77272" providerId="LiveId" clId="{A29608B2-7288-46D4-9608-AD639DA5F81E}" dt="2019-12-19T10:28:43.139" v="636" actId="1076"/>
        <pc:sldMkLst>
          <pc:docMk/>
          <pc:sldMk cId="605284188" sldId="443"/>
        </pc:sldMkLst>
        <pc:spChg chg="add del mod">
          <ac:chgData name="Christophe Lebrun" userId="303fc86cbab77272" providerId="LiveId" clId="{A29608B2-7288-46D4-9608-AD639DA5F81E}" dt="2019-12-19T10:20:05.779" v="592"/>
          <ac:spMkLst>
            <pc:docMk/>
            <pc:sldMk cId="605284188" sldId="443"/>
            <ac:spMk id="2" creationId="{3FEA6C74-17D0-462C-8D74-23665B68910B}"/>
          </ac:spMkLst>
        </pc:spChg>
        <pc:spChg chg="add del mod">
          <ac:chgData name="Christophe Lebrun" userId="303fc86cbab77272" providerId="LiveId" clId="{A29608B2-7288-46D4-9608-AD639DA5F81E}" dt="2019-12-19T10:20:05.779" v="592"/>
          <ac:spMkLst>
            <pc:docMk/>
            <pc:sldMk cId="605284188" sldId="443"/>
            <ac:spMk id="3" creationId="{5BE52DD2-CD8A-46B5-AD72-A7CFE189AFBF}"/>
          </ac:spMkLst>
        </pc:spChg>
        <pc:grpChg chg="mod">
          <ac:chgData name="Christophe Lebrun" userId="303fc86cbab77272" providerId="LiveId" clId="{A29608B2-7288-46D4-9608-AD639DA5F81E}" dt="2019-12-19T10:28:16.507" v="632" actId="1076"/>
          <ac:grpSpMkLst>
            <pc:docMk/>
            <pc:sldMk cId="605284188" sldId="443"/>
            <ac:grpSpMk id="15" creationId="{B0A169AA-5573-4923-B2D5-730088D56CF5}"/>
          </ac:grpSpMkLst>
        </pc:grpChg>
        <pc:picChg chg="add mod modCrop">
          <ac:chgData name="Christophe Lebrun" userId="303fc86cbab77272" providerId="LiveId" clId="{A29608B2-7288-46D4-9608-AD639DA5F81E}" dt="2019-12-19T10:28:43.139" v="636" actId="1076"/>
          <ac:picMkLst>
            <pc:docMk/>
            <pc:sldMk cId="605284188" sldId="443"/>
            <ac:picMk id="7" creationId="{4EF37D98-88B0-42C3-8A71-76BA314DE548}"/>
          </ac:picMkLst>
        </pc:picChg>
        <pc:picChg chg="del">
          <ac:chgData name="Christophe Lebrun" userId="303fc86cbab77272" providerId="LiveId" clId="{A29608B2-7288-46D4-9608-AD639DA5F81E}" dt="2019-12-19T10:20:42.154" v="599" actId="478"/>
          <ac:picMkLst>
            <pc:docMk/>
            <pc:sldMk cId="605284188" sldId="443"/>
            <ac:picMk id="13" creationId="{037B2ACE-F3AE-41C3-A944-850679F819C2}"/>
          </ac:picMkLst>
        </pc:picChg>
      </pc:sldChg>
      <pc:sldChg chg="addSp modSp">
        <pc:chgData name="Christophe Lebrun" userId="303fc86cbab77272" providerId="LiveId" clId="{A29608B2-7288-46D4-9608-AD639DA5F81E}" dt="2019-12-19T15:13:33.620" v="1656"/>
        <pc:sldMkLst>
          <pc:docMk/>
          <pc:sldMk cId="3594452110" sldId="444"/>
        </pc:sldMkLst>
        <pc:spChg chg="mod">
          <ac:chgData name="Christophe Lebrun" userId="303fc86cbab77272" providerId="LiveId" clId="{A29608B2-7288-46D4-9608-AD639DA5F81E}" dt="2019-12-19T09:50:37.382" v="358" actId="313"/>
          <ac:spMkLst>
            <pc:docMk/>
            <pc:sldMk cId="3594452110" sldId="444"/>
            <ac:spMk id="6" creationId="{EC81392A-D91C-4CBC-A1C3-DAC864B2B3C9}"/>
          </ac:spMkLst>
        </pc:spChg>
        <pc:grpChg chg="mod">
          <ac:chgData name="Christophe Lebrun" userId="303fc86cbab77272" providerId="LiveId" clId="{A29608B2-7288-46D4-9608-AD639DA5F81E}" dt="2019-12-19T09:34:14.670" v="117" actId="1035"/>
          <ac:grpSpMkLst>
            <pc:docMk/>
            <pc:sldMk cId="3594452110" sldId="444"/>
            <ac:grpSpMk id="15" creationId="{4634571C-37E8-41C4-955C-9043135BA769}"/>
          </ac:grpSpMkLst>
        </pc:grpChg>
        <pc:grpChg chg="mod">
          <ac:chgData name="Christophe Lebrun" userId="303fc86cbab77272" providerId="LiveId" clId="{A29608B2-7288-46D4-9608-AD639DA5F81E}" dt="2019-12-19T11:07:52.513" v="1054" actId="1076"/>
          <ac:grpSpMkLst>
            <pc:docMk/>
            <pc:sldMk cId="3594452110" sldId="444"/>
            <ac:grpSpMk id="16" creationId="{769FA8BF-EE7F-44ED-975A-4F1AE8F965A1}"/>
          </ac:grpSpMkLst>
        </pc:grpChg>
        <pc:picChg chg="add mod modCrop">
          <ac:chgData name="Christophe Lebrun" userId="303fc86cbab77272" providerId="LiveId" clId="{A29608B2-7288-46D4-9608-AD639DA5F81E}" dt="2019-12-19T09:34:14.670" v="117" actId="1035"/>
          <ac:picMkLst>
            <pc:docMk/>
            <pc:sldMk cId="3594452110" sldId="444"/>
            <ac:picMk id="5" creationId="{B74F5BC6-4BCA-41A6-B6FF-DD3CECDE08D0}"/>
          </ac:picMkLst>
        </pc:picChg>
        <pc:picChg chg="add">
          <ac:chgData name="Christophe Lebrun" userId="303fc86cbab77272" providerId="LiveId" clId="{A29608B2-7288-46D4-9608-AD639DA5F81E}" dt="2019-12-19T15:13:33.620" v="1656"/>
          <ac:picMkLst>
            <pc:docMk/>
            <pc:sldMk cId="3594452110" sldId="444"/>
            <ac:picMk id="18" creationId="{8106E66B-1D26-4D45-AE1D-07B0F0C381E8}"/>
          </ac:picMkLst>
        </pc:picChg>
      </pc:sldChg>
      <pc:sldChg chg="del">
        <pc:chgData name="Christophe Lebrun" userId="303fc86cbab77272" providerId="LiveId" clId="{A29608B2-7288-46D4-9608-AD639DA5F81E}" dt="2019-12-19T10:29:13.351" v="638" actId="2696"/>
        <pc:sldMkLst>
          <pc:docMk/>
          <pc:sldMk cId="2578305674" sldId="445"/>
        </pc:sldMkLst>
      </pc:sldChg>
      <pc:sldChg chg="addSp delSp modSp">
        <pc:chgData name="Christophe Lebrun" userId="303fc86cbab77272" providerId="LiveId" clId="{A29608B2-7288-46D4-9608-AD639DA5F81E}" dt="2019-12-19T15:19:00.141" v="1836" actId="1076"/>
        <pc:sldMkLst>
          <pc:docMk/>
          <pc:sldMk cId="2691385243" sldId="446"/>
        </pc:sldMkLst>
        <pc:picChg chg="add mod">
          <ac:chgData name="Christophe Lebrun" userId="303fc86cbab77272" providerId="LiveId" clId="{A29608B2-7288-46D4-9608-AD639DA5F81E}" dt="2019-12-19T15:18:46.971" v="1835" actId="1076"/>
          <ac:picMkLst>
            <pc:docMk/>
            <pc:sldMk cId="2691385243" sldId="446"/>
            <ac:picMk id="3" creationId="{07F6E8B9-D4A9-4B8B-8A0E-0819BBC7610F}"/>
          </ac:picMkLst>
        </pc:picChg>
        <pc:picChg chg="del">
          <ac:chgData name="Christophe Lebrun" userId="303fc86cbab77272" providerId="LiveId" clId="{A29608B2-7288-46D4-9608-AD639DA5F81E}" dt="2019-12-19T10:25:59.831" v="620" actId="478"/>
          <ac:picMkLst>
            <pc:docMk/>
            <pc:sldMk cId="2691385243" sldId="446"/>
            <ac:picMk id="5" creationId="{2C3DBDA5-2767-41F0-9755-1B2938EDFFE6}"/>
          </ac:picMkLst>
        </pc:picChg>
        <pc:picChg chg="add">
          <ac:chgData name="Christophe Lebrun" userId="303fc86cbab77272" providerId="LiveId" clId="{A29608B2-7288-46D4-9608-AD639DA5F81E}" dt="2019-12-19T15:17:44.700" v="1820"/>
          <ac:picMkLst>
            <pc:docMk/>
            <pc:sldMk cId="2691385243" sldId="446"/>
            <ac:picMk id="7" creationId="{ACAEBC94-32A5-4581-9B97-394001037D52}"/>
          </ac:picMkLst>
        </pc:picChg>
        <pc:picChg chg="add mod">
          <ac:chgData name="Christophe Lebrun" userId="303fc86cbab77272" providerId="LiveId" clId="{A29608B2-7288-46D4-9608-AD639DA5F81E}" dt="2019-12-19T15:19:00.141" v="1836" actId="1076"/>
          <ac:picMkLst>
            <pc:docMk/>
            <pc:sldMk cId="2691385243" sldId="446"/>
            <ac:picMk id="8" creationId="{8FC537BB-4DA0-4A61-BDCD-2871C24491DC}"/>
          </ac:picMkLst>
        </pc:picChg>
      </pc:sldChg>
      <pc:sldChg chg="addSp delSp modSp ord">
        <pc:chgData name="Christophe Lebrun" userId="303fc86cbab77272" providerId="LiveId" clId="{A29608B2-7288-46D4-9608-AD639DA5F81E}" dt="2019-12-19T15:22:35.960" v="2031" actId="1076"/>
        <pc:sldMkLst>
          <pc:docMk/>
          <pc:sldMk cId="4020970984" sldId="447"/>
        </pc:sldMkLst>
        <pc:spChg chg="mod">
          <ac:chgData name="Christophe Lebrun" userId="303fc86cbab77272" providerId="LiveId" clId="{A29608B2-7288-46D4-9608-AD639DA5F81E}" dt="2019-12-19T15:03:47.126" v="1561" actId="20577"/>
          <ac:spMkLst>
            <pc:docMk/>
            <pc:sldMk cId="4020970984" sldId="447"/>
            <ac:spMk id="6" creationId="{EC81392A-D91C-4CBC-A1C3-DAC864B2B3C9}"/>
          </ac:spMkLst>
        </pc:spChg>
        <pc:picChg chg="mod">
          <ac:chgData name="Christophe Lebrun" userId="303fc86cbab77272" providerId="LiveId" clId="{A29608B2-7288-46D4-9608-AD639DA5F81E}" dt="2019-12-19T15:22:31.621" v="2030" actId="1076"/>
          <ac:picMkLst>
            <pc:docMk/>
            <pc:sldMk cId="4020970984" sldId="447"/>
            <ac:picMk id="3" creationId="{74561405-C342-4F03-A15B-F2FB1DF3BFA3}"/>
          </ac:picMkLst>
        </pc:picChg>
        <pc:picChg chg="add">
          <ac:chgData name="Christophe Lebrun" userId="303fc86cbab77272" providerId="LiveId" clId="{A29608B2-7288-46D4-9608-AD639DA5F81E}" dt="2019-12-19T15:21:57.959" v="2026"/>
          <ac:picMkLst>
            <pc:docMk/>
            <pc:sldMk cId="4020970984" sldId="447"/>
            <ac:picMk id="7" creationId="{667FB606-4F0A-49E6-A6E3-4AEAF089F6EE}"/>
          </ac:picMkLst>
        </pc:picChg>
        <pc:picChg chg="del">
          <ac:chgData name="Christophe Lebrun" userId="303fc86cbab77272" providerId="LiveId" clId="{A29608B2-7288-46D4-9608-AD639DA5F81E}" dt="2019-12-19T09:36:32.195" v="127" actId="478"/>
          <ac:picMkLst>
            <pc:docMk/>
            <pc:sldMk cId="4020970984" sldId="447"/>
            <ac:picMk id="7" creationId="{FDB29D8A-EF20-477A-9507-3D969A6BAF21}"/>
          </ac:picMkLst>
        </pc:picChg>
        <pc:picChg chg="add mod modCrop">
          <ac:chgData name="Christophe Lebrun" userId="303fc86cbab77272" providerId="LiveId" clId="{A29608B2-7288-46D4-9608-AD639DA5F81E}" dt="2019-12-19T15:22:35.960" v="2031" actId="1076"/>
          <ac:picMkLst>
            <pc:docMk/>
            <pc:sldMk cId="4020970984" sldId="447"/>
            <ac:picMk id="8" creationId="{D269F475-9F69-4338-ABFD-D67E1A455C7D}"/>
          </ac:picMkLst>
        </pc:picChg>
        <pc:picChg chg="del">
          <ac:chgData name="Christophe Lebrun" userId="303fc86cbab77272" providerId="LiveId" clId="{A29608B2-7288-46D4-9608-AD639DA5F81E}" dt="2019-12-19T15:22:21.892" v="2029" actId="478"/>
          <ac:picMkLst>
            <pc:docMk/>
            <pc:sldMk cId="4020970984" sldId="447"/>
            <ac:picMk id="11" creationId="{0666F5B1-1837-4E3D-BB47-6189BF2FFAFC}"/>
          </ac:picMkLst>
        </pc:picChg>
      </pc:sldChg>
      <pc:sldChg chg="addSp delSp modSp add ord">
        <pc:chgData name="Christophe Lebrun" userId="303fc86cbab77272" providerId="LiveId" clId="{A29608B2-7288-46D4-9608-AD639DA5F81E}" dt="2019-12-21T10:22:27.961" v="2278" actId="403"/>
        <pc:sldMkLst>
          <pc:docMk/>
          <pc:sldMk cId="760310464" sldId="448"/>
        </pc:sldMkLst>
        <pc:spChg chg="del">
          <ac:chgData name="Christophe Lebrun" userId="303fc86cbab77272" providerId="LiveId" clId="{A29608B2-7288-46D4-9608-AD639DA5F81E}" dt="2019-12-19T09:39:07.773" v="140" actId="478"/>
          <ac:spMkLst>
            <pc:docMk/>
            <pc:sldMk cId="760310464" sldId="448"/>
            <ac:spMk id="3" creationId="{3F872729-A567-460D-8A4B-AAD51838B643}"/>
          </ac:spMkLst>
        </pc:spChg>
        <pc:spChg chg="mod">
          <ac:chgData name="Christophe Lebrun" userId="303fc86cbab77272" providerId="LiveId" clId="{A29608B2-7288-46D4-9608-AD639DA5F81E}" dt="2019-12-19T09:38:58.991" v="138" actId="20577"/>
          <ac:spMkLst>
            <pc:docMk/>
            <pc:sldMk cId="760310464" sldId="448"/>
            <ac:spMk id="6" creationId="{EC81392A-D91C-4CBC-A1C3-DAC864B2B3C9}"/>
          </ac:spMkLst>
        </pc:spChg>
        <pc:spChg chg="add del mod">
          <ac:chgData name="Christophe Lebrun" userId="303fc86cbab77272" providerId="LiveId" clId="{A29608B2-7288-46D4-9608-AD639DA5F81E}" dt="2019-12-19T09:39:10.099" v="141" actId="478"/>
          <ac:spMkLst>
            <pc:docMk/>
            <pc:sldMk cId="760310464" sldId="448"/>
            <ac:spMk id="8" creationId="{65D00FED-BB88-4451-B48C-94A618FD4259}"/>
          </ac:spMkLst>
        </pc:spChg>
        <pc:spChg chg="add del mod">
          <ac:chgData name="Christophe Lebrun" userId="303fc86cbab77272" providerId="LiveId" clId="{A29608B2-7288-46D4-9608-AD639DA5F81E}" dt="2019-12-19T11:23:37.854" v="1455" actId="478"/>
          <ac:spMkLst>
            <pc:docMk/>
            <pc:sldMk cId="760310464" sldId="448"/>
            <ac:spMk id="11" creationId="{6FDB11E3-6215-442A-8BBC-D04A7624FC42}"/>
          </ac:spMkLst>
        </pc:spChg>
        <pc:spChg chg="add">
          <ac:chgData name="Christophe Lebrun" userId="303fc86cbab77272" providerId="LiveId" clId="{A29608B2-7288-46D4-9608-AD639DA5F81E}" dt="2019-12-19T11:22:00.794" v="1321"/>
          <ac:spMkLst>
            <pc:docMk/>
            <pc:sldMk cId="760310464" sldId="448"/>
            <ac:spMk id="13" creationId="{ED2D928A-1C5B-46A7-89D3-821D3AE6A6A0}"/>
          </ac:spMkLst>
        </pc:spChg>
        <pc:spChg chg="add">
          <ac:chgData name="Christophe Lebrun" userId="303fc86cbab77272" providerId="LiveId" clId="{A29608B2-7288-46D4-9608-AD639DA5F81E}" dt="2019-12-19T11:22:00.794" v="1321"/>
          <ac:spMkLst>
            <pc:docMk/>
            <pc:sldMk cId="760310464" sldId="448"/>
            <ac:spMk id="14" creationId="{0320AB36-713B-4F2F-8F7A-D93D1F3757F8}"/>
          </ac:spMkLst>
        </pc:spChg>
        <pc:grpChg chg="add mod">
          <ac:chgData name="Christophe Lebrun" userId="303fc86cbab77272" providerId="LiveId" clId="{A29608B2-7288-46D4-9608-AD639DA5F81E}" dt="2019-12-19T11:22:06.616" v="1324"/>
          <ac:grpSpMkLst>
            <pc:docMk/>
            <pc:sldMk cId="760310464" sldId="448"/>
            <ac:grpSpMk id="12" creationId="{0CA50767-61AC-45BD-A02A-18D9BE62D1A5}"/>
          </ac:grpSpMkLst>
        </pc:grpChg>
        <pc:graphicFrameChg chg="add mod">
          <ac:chgData name="Christophe Lebrun" userId="303fc86cbab77272" providerId="LiveId" clId="{A29608B2-7288-46D4-9608-AD639DA5F81E}" dt="2019-12-21T10:22:27.961" v="2278" actId="403"/>
          <ac:graphicFrameMkLst>
            <pc:docMk/>
            <pc:sldMk cId="760310464" sldId="448"/>
            <ac:graphicFrameMk id="15" creationId="{A030037D-40DE-4735-A2FB-17E8234B64A2}"/>
          </ac:graphicFrameMkLst>
        </pc:graphicFrameChg>
        <pc:picChg chg="mod">
          <ac:chgData name="Christophe Lebrun" userId="303fc86cbab77272" providerId="LiveId" clId="{A29608B2-7288-46D4-9608-AD639DA5F81E}" dt="2019-12-19T15:19:39.051" v="1856" actId="1036"/>
          <ac:picMkLst>
            <pc:docMk/>
            <pc:sldMk cId="760310464" sldId="448"/>
            <ac:picMk id="7" creationId="{F9B87A1D-65F2-4BED-98F1-BDEAFC085EE9}"/>
          </ac:picMkLst>
        </pc:picChg>
        <pc:picChg chg="add">
          <ac:chgData name="Christophe Lebrun" userId="303fc86cbab77272" providerId="LiveId" clId="{A29608B2-7288-46D4-9608-AD639DA5F81E}" dt="2019-12-19T15:19:31.275" v="1838"/>
          <ac:picMkLst>
            <pc:docMk/>
            <pc:sldMk cId="760310464" sldId="448"/>
            <ac:picMk id="8" creationId="{DB6FC237-AACC-41DD-B4FA-B74083868C91}"/>
          </ac:picMkLst>
        </pc:picChg>
        <pc:picChg chg="add mod modCrop">
          <ac:chgData name="Christophe Lebrun" userId="303fc86cbab77272" providerId="LiveId" clId="{A29608B2-7288-46D4-9608-AD639DA5F81E}" dt="2019-12-19T15:19:39.051" v="1856" actId="1036"/>
          <ac:picMkLst>
            <pc:docMk/>
            <pc:sldMk cId="760310464" sldId="448"/>
            <ac:picMk id="10" creationId="{A75367BF-6443-4D03-B1AF-535D5DA72EFC}"/>
          </ac:picMkLst>
        </pc:picChg>
      </pc:sldChg>
      <pc:sldChg chg="addSp delSp modSp add">
        <pc:chgData name="Christophe Lebrun" userId="303fc86cbab77272" providerId="LiveId" clId="{A29608B2-7288-46D4-9608-AD639DA5F81E}" dt="2019-12-19T15:18:17.716" v="1832" actId="1036"/>
        <pc:sldMkLst>
          <pc:docMk/>
          <pc:sldMk cId="1553825836" sldId="449"/>
        </pc:sldMkLst>
        <pc:spChg chg="del">
          <ac:chgData name="Christophe Lebrun" userId="303fc86cbab77272" providerId="LiveId" clId="{A29608B2-7288-46D4-9608-AD639DA5F81E}" dt="2019-12-19T09:46:43.175" v="209" actId="478"/>
          <ac:spMkLst>
            <pc:docMk/>
            <pc:sldMk cId="1553825836" sldId="449"/>
            <ac:spMk id="3" creationId="{3F872729-A567-460D-8A4B-AAD51838B643}"/>
          </ac:spMkLst>
        </pc:spChg>
        <pc:spChg chg="mod">
          <ac:chgData name="Christophe Lebrun" userId="303fc86cbab77272" providerId="LiveId" clId="{A29608B2-7288-46D4-9608-AD639DA5F81E}" dt="2019-12-19T09:47:03.291" v="229" actId="20577"/>
          <ac:spMkLst>
            <pc:docMk/>
            <pc:sldMk cId="1553825836" sldId="449"/>
            <ac:spMk id="6" creationId="{EC81392A-D91C-4CBC-A1C3-DAC864B2B3C9}"/>
          </ac:spMkLst>
        </pc:spChg>
        <pc:spChg chg="add del mod">
          <ac:chgData name="Christophe Lebrun" userId="303fc86cbab77272" providerId="LiveId" clId="{A29608B2-7288-46D4-9608-AD639DA5F81E}" dt="2019-12-19T09:46:46.584" v="210" actId="478"/>
          <ac:spMkLst>
            <pc:docMk/>
            <pc:sldMk cId="1553825836" sldId="449"/>
            <ac:spMk id="9" creationId="{3BE248A7-2F3E-4EB0-9D1E-6CE2EF150F78}"/>
          </ac:spMkLst>
        </pc:spChg>
        <pc:spChg chg="add mod">
          <ac:chgData name="Christophe Lebrun" userId="303fc86cbab77272" providerId="LiveId" clId="{A29608B2-7288-46D4-9608-AD639DA5F81E}" dt="2019-12-19T15:18:17.716" v="1832" actId="1036"/>
          <ac:spMkLst>
            <pc:docMk/>
            <pc:sldMk cId="1553825836" sldId="449"/>
            <ac:spMk id="12" creationId="{EB7435E0-9AF7-46D4-AF8E-11C519C7AC2F}"/>
          </ac:spMkLst>
        </pc:spChg>
        <pc:picChg chg="add mod modCrop">
          <ac:chgData name="Christophe Lebrun" userId="303fc86cbab77272" providerId="LiveId" clId="{A29608B2-7288-46D4-9608-AD639DA5F81E}" dt="2019-12-19T15:18:17.716" v="1832" actId="1036"/>
          <ac:picMkLst>
            <pc:docMk/>
            <pc:sldMk cId="1553825836" sldId="449"/>
            <ac:picMk id="7" creationId="{8CE89D40-DBDB-4545-8750-11B371B60FD0}"/>
          </ac:picMkLst>
        </pc:picChg>
        <pc:picChg chg="add">
          <ac:chgData name="Christophe Lebrun" userId="303fc86cbab77272" providerId="LiveId" clId="{A29608B2-7288-46D4-9608-AD639DA5F81E}" dt="2019-12-19T15:13:37.446" v="1657"/>
          <ac:picMkLst>
            <pc:docMk/>
            <pc:sldMk cId="1553825836" sldId="449"/>
            <ac:picMk id="8" creationId="{D4EC8849-06BA-433B-A84F-74580C484CE3}"/>
          </ac:picMkLst>
        </pc:picChg>
        <pc:picChg chg="add mod">
          <ac:chgData name="Christophe Lebrun" userId="303fc86cbab77272" providerId="LiveId" clId="{A29608B2-7288-46D4-9608-AD639DA5F81E}" dt="2019-12-19T15:14:05.952" v="1661" actId="1076"/>
          <ac:picMkLst>
            <pc:docMk/>
            <pc:sldMk cId="1553825836" sldId="449"/>
            <ac:picMk id="9" creationId="{D4E8A48B-B15E-49AC-B49F-69CEFF42314A}"/>
          </ac:picMkLst>
        </pc:picChg>
        <pc:picChg chg="add mod">
          <ac:chgData name="Christophe Lebrun" userId="303fc86cbab77272" providerId="LiveId" clId="{A29608B2-7288-46D4-9608-AD639DA5F81E}" dt="2019-12-19T15:18:07.592" v="1823" actId="14100"/>
          <ac:picMkLst>
            <pc:docMk/>
            <pc:sldMk cId="1553825836" sldId="449"/>
            <ac:picMk id="10" creationId="{87F47A46-3A65-46C5-856D-C499A11613B8}"/>
          </ac:picMkLst>
        </pc:picChg>
        <pc:picChg chg="add mod">
          <ac:chgData name="Christophe Lebrun" userId="303fc86cbab77272" providerId="LiveId" clId="{A29608B2-7288-46D4-9608-AD639DA5F81E}" dt="2019-12-19T15:18:17.716" v="1832" actId="1036"/>
          <ac:picMkLst>
            <pc:docMk/>
            <pc:sldMk cId="1553825836" sldId="449"/>
            <ac:picMk id="11" creationId="{2A8A4A58-318E-4638-968C-4D684348E938}"/>
          </ac:picMkLst>
        </pc:picChg>
      </pc:sldChg>
      <pc:sldChg chg="addSp delSp modSp add">
        <pc:chgData name="Christophe Lebrun" userId="303fc86cbab77272" providerId="LiveId" clId="{A29608B2-7288-46D4-9608-AD639DA5F81E}" dt="2019-12-21T10:44:59.359" v="2619" actId="1076"/>
        <pc:sldMkLst>
          <pc:docMk/>
          <pc:sldMk cId="572544933" sldId="450"/>
        </pc:sldMkLst>
        <pc:spChg chg="mod">
          <ac:chgData name="Christophe Lebrun" userId="303fc86cbab77272" providerId="LiveId" clId="{A29608B2-7288-46D4-9608-AD639DA5F81E}" dt="2019-12-19T09:54:57.666" v="420" actId="20577"/>
          <ac:spMkLst>
            <pc:docMk/>
            <pc:sldMk cId="572544933" sldId="450"/>
            <ac:spMk id="6" creationId="{EC81392A-D91C-4CBC-A1C3-DAC864B2B3C9}"/>
          </ac:spMkLst>
        </pc:spChg>
        <pc:picChg chg="add mod">
          <ac:chgData name="Christophe Lebrun" userId="303fc86cbab77272" providerId="LiveId" clId="{A29608B2-7288-46D4-9608-AD639DA5F81E}" dt="2019-12-21T10:44:59.359" v="2619" actId="1076"/>
          <ac:picMkLst>
            <pc:docMk/>
            <pc:sldMk cId="572544933" sldId="450"/>
            <ac:picMk id="3" creationId="{2F01E012-CF82-4890-BC22-7EB6B7ED5143}"/>
          </ac:picMkLst>
        </pc:picChg>
        <pc:picChg chg="del">
          <ac:chgData name="Christophe Lebrun" userId="303fc86cbab77272" providerId="LiveId" clId="{A29608B2-7288-46D4-9608-AD639DA5F81E}" dt="2019-12-21T10:44:53.177" v="2618" actId="478"/>
          <ac:picMkLst>
            <pc:docMk/>
            <pc:sldMk cId="572544933" sldId="450"/>
            <ac:picMk id="5" creationId="{FC3C6873-CF62-447C-826E-9DA7F4C5ACFC}"/>
          </ac:picMkLst>
        </pc:picChg>
        <pc:picChg chg="add del mod">
          <ac:chgData name="Christophe Lebrun" userId="303fc86cbab77272" providerId="LiveId" clId="{A29608B2-7288-46D4-9608-AD639DA5F81E}" dt="2019-12-19T15:04:28.176" v="1564" actId="478"/>
          <ac:picMkLst>
            <pc:docMk/>
            <pc:sldMk cId="572544933" sldId="450"/>
            <ac:picMk id="7" creationId="{29867952-52D0-44E1-B94B-09A96C1EBC58}"/>
          </ac:picMkLst>
        </pc:picChg>
        <pc:picChg chg="del">
          <ac:chgData name="Christophe Lebrun" userId="303fc86cbab77272" providerId="LiveId" clId="{A29608B2-7288-46D4-9608-AD639DA5F81E}" dt="2019-12-19T09:55:01.811" v="421" actId="478"/>
          <ac:picMkLst>
            <pc:docMk/>
            <pc:sldMk cId="572544933" sldId="450"/>
            <ac:picMk id="7" creationId="{8CE89D40-DBDB-4545-8750-11B371B60FD0}"/>
          </ac:picMkLst>
        </pc:picChg>
        <pc:picChg chg="add mod">
          <ac:chgData name="Christophe Lebrun" userId="303fc86cbab77272" providerId="LiveId" clId="{A29608B2-7288-46D4-9608-AD639DA5F81E}" dt="2019-12-21T07:31:52.450" v="2045" actId="14100"/>
          <ac:picMkLst>
            <pc:docMk/>
            <pc:sldMk cId="572544933" sldId="450"/>
            <ac:picMk id="7" creationId="{B4C4A6DF-B3AE-44AD-9408-644CBF05777C}"/>
          </ac:picMkLst>
        </pc:picChg>
        <pc:picChg chg="add del mod">
          <ac:chgData name="Christophe Lebrun" userId="303fc86cbab77272" providerId="LiveId" clId="{A29608B2-7288-46D4-9608-AD639DA5F81E}" dt="2019-12-19T15:07:43.915" v="1594"/>
          <ac:picMkLst>
            <pc:docMk/>
            <pc:sldMk cId="572544933" sldId="450"/>
            <ac:picMk id="9" creationId="{2BD19F3B-F0C9-49CA-A07F-9E3CCA61F1C5}"/>
          </ac:picMkLst>
        </pc:picChg>
        <pc:picChg chg="add del mod">
          <ac:chgData name="Christophe Lebrun" userId="303fc86cbab77272" providerId="LiveId" clId="{A29608B2-7288-46D4-9608-AD639DA5F81E}" dt="2019-12-21T07:31:16.034" v="2042" actId="478"/>
          <ac:picMkLst>
            <pc:docMk/>
            <pc:sldMk cId="572544933" sldId="450"/>
            <ac:picMk id="10" creationId="{BDADEE95-4FB9-4840-8EE3-0489C5B82743}"/>
          </ac:picMkLst>
        </pc:picChg>
        <pc:picChg chg="add mod">
          <ac:chgData name="Christophe Lebrun" userId="303fc86cbab77272" providerId="LiveId" clId="{A29608B2-7288-46D4-9608-AD639DA5F81E}" dt="2019-12-19T15:21:24.362" v="2025" actId="1037"/>
          <ac:picMkLst>
            <pc:docMk/>
            <pc:sldMk cId="572544933" sldId="450"/>
            <ac:picMk id="11" creationId="{ADDE4DF6-1C37-44C0-8559-C4C96FFC0061}"/>
          </ac:picMkLst>
        </pc:picChg>
        <pc:picChg chg="add mod">
          <ac:chgData name="Christophe Lebrun" userId="303fc86cbab77272" providerId="LiveId" clId="{A29608B2-7288-46D4-9608-AD639DA5F81E}" dt="2019-12-19T15:20:56.351" v="1929" actId="1035"/>
          <ac:picMkLst>
            <pc:docMk/>
            <pc:sldMk cId="572544933" sldId="450"/>
            <ac:picMk id="12" creationId="{688D4DAB-2EFB-4B3F-A6BF-A4BB381484DD}"/>
          </ac:picMkLst>
        </pc:picChg>
        <pc:picChg chg="add mod">
          <ac:chgData name="Christophe Lebrun" userId="303fc86cbab77272" providerId="LiveId" clId="{A29608B2-7288-46D4-9608-AD639DA5F81E}" dt="2019-12-19T15:21:16.555" v="2021" actId="1037"/>
          <ac:picMkLst>
            <pc:docMk/>
            <pc:sldMk cId="572544933" sldId="450"/>
            <ac:picMk id="13" creationId="{8259A83A-485B-4A90-83A7-F7D4453A46FD}"/>
          </ac:picMkLst>
        </pc:picChg>
      </pc:sldChg>
      <pc:sldChg chg="addSp delSp modSp add">
        <pc:chgData name="Christophe Lebrun" userId="303fc86cbab77272" providerId="LiveId" clId="{A29608B2-7288-46D4-9608-AD639DA5F81E}" dt="2019-12-21T10:26:08.990" v="2289" actId="14100"/>
        <pc:sldMkLst>
          <pc:docMk/>
          <pc:sldMk cId="873908391" sldId="451"/>
        </pc:sldMkLst>
        <pc:spChg chg="mod">
          <ac:chgData name="Christophe Lebrun" userId="303fc86cbab77272" providerId="LiveId" clId="{A29608B2-7288-46D4-9608-AD639DA5F81E}" dt="2019-12-19T15:15:01.451" v="1718" actId="20577"/>
          <ac:spMkLst>
            <pc:docMk/>
            <pc:sldMk cId="873908391" sldId="451"/>
            <ac:spMk id="6" creationId="{EC81392A-D91C-4CBC-A1C3-DAC864B2B3C9}"/>
          </ac:spMkLst>
        </pc:spChg>
        <pc:graphicFrameChg chg="del">
          <ac:chgData name="Christophe Lebrun" userId="303fc86cbab77272" providerId="LiveId" clId="{A29608B2-7288-46D4-9608-AD639DA5F81E}" dt="2019-12-19T10:48:14.654" v="877" actId="478"/>
          <ac:graphicFrameMkLst>
            <pc:docMk/>
            <pc:sldMk cId="873908391" sldId="451"/>
            <ac:graphicFrameMk id="5" creationId="{24543DD2-3D2D-4F36-99DF-1881D9651DC0}"/>
          </ac:graphicFrameMkLst>
        </pc:graphicFrameChg>
        <pc:graphicFrameChg chg="add mod">
          <ac:chgData name="Christophe Lebrun" userId="303fc86cbab77272" providerId="LiveId" clId="{A29608B2-7288-46D4-9608-AD639DA5F81E}" dt="2019-12-21T10:26:08.990" v="2289" actId="14100"/>
          <ac:graphicFrameMkLst>
            <pc:docMk/>
            <pc:sldMk cId="873908391" sldId="451"/>
            <ac:graphicFrameMk id="7" creationId="{72F81D48-D89F-45D1-B7BA-EE18C89C79AC}"/>
          </ac:graphicFrameMkLst>
        </pc:graphicFrameChg>
        <pc:picChg chg="add mod">
          <ac:chgData name="Christophe Lebrun" userId="303fc86cbab77272" providerId="LiveId" clId="{A29608B2-7288-46D4-9608-AD639DA5F81E}" dt="2019-12-19T15:09:37.455" v="1642" actId="1038"/>
          <ac:picMkLst>
            <pc:docMk/>
            <pc:sldMk cId="873908391" sldId="451"/>
            <ac:picMk id="4" creationId="{A668E161-8827-4664-B202-704B4CDD2BCC}"/>
          </ac:picMkLst>
        </pc:picChg>
        <pc:picChg chg="del mod">
          <ac:chgData name="Christophe Lebrun" userId="303fc86cbab77272" providerId="LiveId" clId="{A29608B2-7288-46D4-9608-AD639DA5F81E}" dt="2019-12-19T15:14:11.882" v="1663" actId="478"/>
          <ac:picMkLst>
            <pc:docMk/>
            <pc:sldMk cId="873908391" sldId="451"/>
            <ac:picMk id="8" creationId="{F888A57A-C059-406D-858C-18E88CEC41BE}"/>
          </ac:picMkLst>
        </pc:picChg>
        <pc:picChg chg="add mod">
          <ac:chgData name="Christophe Lebrun" userId="303fc86cbab77272" providerId="LiveId" clId="{A29608B2-7288-46D4-9608-AD639DA5F81E}" dt="2019-12-21T10:17:28.954" v="2148" actId="1076"/>
          <ac:picMkLst>
            <pc:docMk/>
            <pc:sldMk cId="873908391" sldId="451"/>
            <ac:picMk id="10" creationId="{EBDB3EF4-E862-438B-BB06-0BF09CB15999}"/>
          </ac:picMkLst>
        </pc:picChg>
        <pc:picChg chg="del mod">
          <ac:chgData name="Christophe Lebrun" userId="303fc86cbab77272" providerId="LiveId" clId="{A29608B2-7288-46D4-9608-AD639DA5F81E}" dt="2019-12-19T10:53:11.694" v="883" actId="478"/>
          <ac:picMkLst>
            <pc:docMk/>
            <pc:sldMk cId="873908391" sldId="451"/>
            <ac:picMk id="13" creationId="{80C448E7-8677-4B0B-8302-3E8A27D9139E}"/>
          </ac:picMkLst>
        </pc:picChg>
      </pc:sldChg>
      <pc:sldChg chg="addSp delSp modSp add del">
        <pc:chgData name="Christophe Lebrun" userId="303fc86cbab77272" providerId="LiveId" clId="{A29608B2-7288-46D4-9608-AD639DA5F81E}" dt="2019-12-21T10:40:54.881" v="2603" actId="2696"/>
        <pc:sldMkLst>
          <pc:docMk/>
          <pc:sldMk cId="477534149" sldId="452"/>
        </pc:sldMkLst>
        <pc:spChg chg="mod">
          <ac:chgData name="Christophe Lebrun" userId="303fc86cbab77272" providerId="LiveId" clId="{A29608B2-7288-46D4-9608-AD639DA5F81E}" dt="2019-12-21T10:26:43.390" v="2309" actId="20577"/>
          <ac:spMkLst>
            <pc:docMk/>
            <pc:sldMk cId="477534149" sldId="452"/>
            <ac:spMk id="6" creationId="{EC81392A-D91C-4CBC-A1C3-DAC864B2B3C9}"/>
          </ac:spMkLst>
        </pc:spChg>
        <pc:spChg chg="add mod">
          <ac:chgData name="Christophe Lebrun" userId="303fc86cbab77272" providerId="LiveId" clId="{A29608B2-7288-46D4-9608-AD639DA5F81E}" dt="2019-12-21T10:34:15.574" v="2455" actId="1076"/>
          <ac:spMkLst>
            <pc:docMk/>
            <pc:sldMk cId="477534149" sldId="452"/>
            <ac:spMk id="19" creationId="{A8FC19B9-5F49-43FA-8BA7-B8364E8BF48B}"/>
          </ac:spMkLst>
        </pc:spChg>
        <pc:spChg chg="add mod">
          <ac:chgData name="Christophe Lebrun" userId="303fc86cbab77272" providerId="LiveId" clId="{A29608B2-7288-46D4-9608-AD639DA5F81E}" dt="2019-12-21T10:34:02.645" v="2454" actId="1076"/>
          <ac:spMkLst>
            <pc:docMk/>
            <pc:sldMk cId="477534149" sldId="452"/>
            <ac:spMk id="31" creationId="{F34B26AB-D312-47C4-9A42-56764D43C3DE}"/>
          </ac:spMkLst>
        </pc:spChg>
        <pc:grpChg chg="del">
          <ac:chgData name="Christophe Lebrun" userId="303fc86cbab77272" providerId="LiveId" clId="{A29608B2-7288-46D4-9608-AD639DA5F81E}" dt="2019-12-21T10:26:51.773" v="2310" actId="478"/>
          <ac:grpSpMkLst>
            <pc:docMk/>
            <pc:sldMk cId="477534149" sldId="452"/>
            <ac:grpSpMk id="7" creationId="{7D3C7564-7F3E-480C-9805-52BE6854851D}"/>
          </ac:grpSpMkLst>
        </pc:grpChg>
        <pc:grpChg chg="del">
          <ac:chgData name="Christophe Lebrun" userId="303fc86cbab77272" providerId="LiveId" clId="{A29608B2-7288-46D4-9608-AD639DA5F81E}" dt="2019-12-21T10:26:54.840" v="2312" actId="478"/>
          <ac:grpSpMkLst>
            <pc:docMk/>
            <pc:sldMk cId="477534149" sldId="452"/>
            <ac:grpSpMk id="8" creationId="{5FB29563-0DE5-4501-BC28-0953CAD618A7}"/>
          </ac:grpSpMkLst>
        </pc:grpChg>
        <pc:grpChg chg="del">
          <ac:chgData name="Christophe Lebrun" userId="303fc86cbab77272" providerId="LiveId" clId="{A29608B2-7288-46D4-9608-AD639DA5F81E}" dt="2019-12-21T10:26:53.464" v="2311" actId="478"/>
          <ac:grpSpMkLst>
            <pc:docMk/>
            <pc:sldMk cId="477534149" sldId="452"/>
            <ac:grpSpMk id="25" creationId="{377576F5-F167-43E2-8AB6-DDC369543E55}"/>
          </ac:grpSpMkLst>
        </pc:grpChg>
        <pc:picChg chg="add del">
          <ac:chgData name="Christophe Lebrun" userId="303fc86cbab77272" providerId="LiveId" clId="{A29608B2-7288-46D4-9608-AD639DA5F81E}" dt="2019-12-21T10:28:22.018" v="2314" actId="478"/>
          <ac:picMkLst>
            <pc:docMk/>
            <pc:sldMk cId="477534149" sldId="452"/>
            <ac:picMk id="3" creationId="{238F2E66-5C5E-4A35-95A0-A36E17E862C6}"/>
          </ac:picMkLst>
        </pc:picChg>
        <pc:picChg chg="add mod">
          <ac:chgData name="Christophe Lebrun" userId="303fc86cbab77272" providerId="LiveId" clId="{A29608B2-7288-46D4-9608-AD639DA5F81E}" dt="2019-12-21T10:33:18.159" v="2442" actId="1036"/>
          <ac:picMkLst>
            <pc:docMk/>
            <pc:sldMk cId="477534149" sldId="452"/>
            <ac:picMk id="11" creationId="{BD8ED664-68E1-4C6C-8115-7C66F86FC109}"/>
          </ac:picMkLst>
        </pc:picChg>
        <pc:picChg chg="add mod modCrop">
          <ac:chgData name="Christophe Lebrun" userId="303fc86cbab77272" providerId="LiveId" clId="{A29608B2-7288-46D4-9608-AD639DA5F81E}" dt="2019-12-21T10:37:18.742" v="2461" actId="732"/>
          <ac:picMkLst>
            <pc:docMk/>
            <pc:sldMk cId="477534149" sldId="452"/>
            <ac:picMk id="12" creationId="{48BA1363-6965-49C3-B70A-42FACFA14165}"/>
          </ac:picMkLst>
        </pc:picChg>
        <pc:cxnChg chg="add mod">
          <ac:chgData name="Christophe Lebrun" userId="303fc86cbab77272" providerId="LiveId" clId="{A29608B2-7288-46D4-9608-AD639DA5F81E}" dt="2019-12-21T10:33:18.159" v="2442" actId="1036"/>
          <ac:cxnSpMkLst>
            <pc:docMk/>
            <pc:sldMk cId="477534149" sldId="452"/>
            <ac:cxnSpMk id="14" creationId="{5BBF1A20-EC9B-46E7-98AB-E5FA6E6D0DE0}"/>
          </ac:cxnSpMkLst>
        </pc:cxnChg>
        <pc:cxnChg chg="del">
          <ac:chgData name="Christophe Lebrun" userId="303fc86cbab77272" providerId="LiveId" clId="{A29608B2-7288-46D4-9608-AD639DA5F81E}" dt="2019-12-21T10:26:51.773" v="2310" actId="478"/>
          <ac:cxnSpMkLst>
            <pc:docMk/>
            <pc:sldMk cId="477534149" sldId="452"/>
            <ac:cxnSpMk id="17" creationId="{E866535F-7321-4DDA-BC38-0196CCCB8CB1}"/>
          </ac:cxnSpMkLst>
        </pc:cxnChg>
        <pc:cxnChg chg="add mod">
          <ac:chgData name="Christophe Lebrun" userId="303fc86cbab77272" providerId="LiveId" clId="{A29608B2-7288-46D4-9608-AD639DA5F81E}" dt="2019-12-21T10:33:18.159" v="2442" actId="1036"/>
          <ac:cxnSpMkLst>
            <pc:docMk/>
            <pc:sldMk cId="477534149" sldId="452"/>
            <ac:cxnSpMk id="27" creationId="{3DD7803A-3687-497D-A6E5-839BB8CDD0EE}"/>
          </ac:cxnSpMkLst>
        </pc:cxnChg>
        <pc:cxnChg chg="del">
          <ac:chgData name="Christophe Lebrun" userId="303fc86cbab77272" providerId="LiveId" clId="{A29608B2-7288-46D4-9608-AD639DA5F81E}" dt="2019-12-21T10:26:51.773" v="2310" actId="478"/>
          <ac:cxnSpMkLst>
            <pc:docMk/>
            <pc:sldMk cId="477534149" sldId="452"/>
            <ac:cxnSpMk id="34" creationId="{AC8DF483-B005-404E-84C1-6618E48BC4F5}"/>
          </ac:cxnSpMkLst>
        </pc:cxnChg>
        <pc:cxnChg chg="del">
          <ac:chgData name="Christophe Lebrun" userId="303fc86cbab77272" providerId="LiveId" clId="{A29608B2-7288-46D4-9608-AD639DA5F81E}" dt="2019-12-21T10:26:51.773" v="2310" actId="478"/>
          <ac:cxnSpMkLst>
            <pc:docMk/>
            <pc:sldMk cId="477534149" sldId="452"/>
            <ac:cxnSpMk id="37" creationId="{FB36061C-EC21-45D5-A164-690AB649EE27}"/>
          </ac:cxnSpMkLst>
        </pc:cxnChg>
        <pc:cxnChg chg="del">
          <ac:chgData name="Christophe Lebrun" userId="303fc86cbab77272" providerId="LiveId" clId="{A29608B2-7288-46D4-9608-AD639DA5F81E}" dt="2019-12-21T10:26:51.773" v="2310" actId="478"/>
          <ac:cxnSpMkLst>
            <pc:docMk/>
            <pc:sldMk cId="477534149" sldId="452"/>
            <ac:cxnSpMk id="38" creationId="{BFA4558D-5EED-4792-928B-602930D87ABB}"/>
          </ac:cxnSpMkLst>
        </pc:cxnChg>
        <pc:cxnChg chg="del">
          <ac:chgData name="Christophe Lebrun" userId="303fc86cbab77272" providerId="LiveId" clId="{A29608B2-7288-46D4-9608-AD639DA5F81E}" dt="2019-12-21T10:26:51.773" v="2310" actId="478"/>
          <ac:cxnSpMkLst>
            <pc:docMk/>
            <pc:sldMk cId="477534149" sldId="452"/>
            <ac:cxnSpMk id="44" creationId="{4D540807-D50F-4C3C-B712-12994600B83B}"/>
          </ac:cxnSpMkLst>
        </pc:cxnChg>
        <pc:cxnChg chg="del">
          <ac:chgData name="Christophe Lebrun" userId="303fc86cbab77272" providerId="LiveId" clId="{A29608B2-7288-46D4-9608-AD639DA5F81E}" dt="2019-12-21T10:26:51.773" v="2310" actId="478"/>
          <ac:cxnSpMkLst>
            <pc:docMk/>
            <pc:sldMk cId="477534149" sldId="452"/>
            <ac:cxnSpMk id="45" creationId="{8F0D6EF8-9973-4E35-8F47-86BD9994633E}"/>
          </ac:cxnSpMkLst>
        </pc:cxnChg>
      </pc:sldChg>
    </pc:docChg>
  </pc:docChgLst>
  <pc:docChgLst>
    <pc:chgData name="Christophe Lebrun" userId="303fc86cbab77272" providerId="LiveId" clId="{6B380801-6B75-44D2-BA7A-A49AC3D136D3}"/>
    <pc:docChg chg="undo custSel addSld delSld modSld sldOrd">
      <pc:chgData name="Christophe Lebrun" userId="303fc86cbab77272" providerId="LiveId" clId="{6B380801-6B75-44D2-BA7A-A49AC3D136D3}" dt="2019-12-04T13:59:29.055" v="3401" actId="14100"/>
      <pc:docMkLst>
        <pc:docMk/>
      </pc:docMkLst>
      <pc:sldChg chg="modSp">
        <pc:chgData name="Christophe Lebrun" userId="303fc86cbab77272" providerId="LiveId" clId="{6B380801-6B75-44D2-BA7A-A49AC3D136D3}" dt="2019-11-28T07:57:31.030" v="9" actId="20577"/>
        <pc:sldMkLst>
          <pc:docMk/>
          <pc:sldMk cId="4251976526" sldId="272"/>
        </pc:sldMkLst>
        <pc:spChg chg="mod">
          <ac:chgData name="Christophe Lebrun" userId="303fc86cbab77272" providerId="LiveId" clId="{6B380801-6B75-44D2-BA7A-A49AC3D136D3}" dt="2019-11-28T07:57:31.030" v="9" actId="20577"/>
          <ac:spMkLst>
            <pc:docMk/>
            <pc:sldMk cId="4251976526" sldId="272"/>
            <ac:spMk id="2" creationId="{6E84EF98-294B-45BE-A755-5FE2EA5C9B5F}"/>
          </ac:spMkLst>
        </pc:spChg>
        <pc:spChg chg="mod">
          <ac:chgData name="Christophe Lebrun" userId="303fc86cbab77272" providerId="LiveId" clId="{6B380801-6B75-44D2-BA7A-A49AC3D136D3}" dt="2019-11-28T07:55:03.338" v="0" actId="207"/>
          <ac:spMkLst>
            <pc:docMk/>
            <pc:sldMk cId="4251976526" sldId="272"/>
            <ac:spMk id="3" creationId="{34D75187-D88F-4F53-B18A-EE11258D12A0}"/>
          </ac:spMkLst>
        </pc:spChg>
        <pc:spChg chg="mod">
          <ac:chgData name="Christophe Lebrun" userId="303fc86cbab77272" providerId="LiveId" clId="{6B380801-6B75-44D2-BA7A-A49AC3D136D3}" dt="2019-11-28T07:55:08.334" v="1" actId="207"/>
          <ac:spMkLst>
            <pc:docMk/>
            <pc:sldMk cId="4251976526" sldId="272"/>
            <ac:spMk id="6" creationId="{968DD6B4-A058-473F-99B6-FECCF66B654A}"/>
          </ac:spMkLst>
        </pc:spChg>
      </pc:sldChg>
      <pc:sldChg chg="ord">
        <pc:chgData name="Christophe Lebrun" userId="303fc86cbab77272" providerId="LiveId" clId="{6B380801-6B75-44D2-BA7A-A49AC3D136D3}" dt="2019-11-28T18:57:43.844" v="2976"/>
        <pc:sldMkLst>
          <pc:docMk/>
          <pc:sldMk cId="3559895393" sldId="278"/>
        </pc:sldMkLst>
      </pc:sldChg>
      <pc:sldChg chg="ord">
        <pc:chgData name="Christophe Lebrun" userId="303fc86cbab77272" providerId="LiveId" clId="{6B380801-6B75-44D2-BA7A-A49AC3D136D3}" dt="2019-11-28T07:59:42.122" v="75"/>
        <pc:sldMkLst>
          <pc:docMk/>
          <pc:sldMk cId="2311116514" sldId="386"/>
        </pc:sldMkLst>
      </pc:sldChg>
      <pc:sldChg chg="modSp">
        <pc:chgData name="Christophe Lebrun" userId="303fc86cbab77272" providerId="LiveId" clId="{6B380801-6B75-44D2-BA7A-A49AC3D136D3}" dt="2019-11-28T07:58:55.721" v="72"/>
        <pc:sldMkLst>
          <pc:docMk/>
          <pc:sldMk cId="798686100" sldId="397"/>
        </pc:sldMkLst>
        <pc:graphicFrameChg chg="mod">
          <ac:chgData name="Christophe Lebrun" userId="303fc86cbab77272" providerId="LiveId" clId="{6B380801-6B75-44D2-BA7A-A49AC3D136D3}" dt="2019-11-28T07:58:55.721" v="72"/>
          <ac:graphicFrameMkLst>
            <pc:docMk/>
            <pc:sldMk cId="798686100" sldId="397"/>
            <ac:graphicFrameMk id="3" creationId="{45D3D39B-A735-48BE-AEBB-637DCB5F5C91}"/>
          </ac:graphicFrameMkLst>
        </pc:graphicFrameChg>
      </pc:sldChg>
      <pc:sldChg chg="modSp ord">
        <pc:chgData name="Christophe Lebrun" userId="303fc86cbab77272" providerId="LiveId" clId="{6B380801-6B75-44D2-BA7A-A49AC3D136D3}" dt="2019-11-28T08:00:39.083" v="83" actId="20577"/>
        <pc:sldMkLst>
          <pc:docMk/>
          <pc:sldMk cId="3895264474" sldId="398"/>
        </pc:sldMkLst>
        <pc:graphicFrameChg chg="mod">
          <ac:chgData name="Christophe Lebrun" userId="303fc86cbab77272" providerId="LiveId" clId="{6B380801-6B75-44D2-BA7A-A49AC3D136D3}" dt="2019-11-28T08:00:39.083" v="83" actId="20577"/>
          <ac:graphicFrameMkLst>
            <pc:docMk/>
            <pc:sldMk cId="3895264474" sldId="398"/>
            <ac:graphicFrameMk id="4" creationId="{4A873700-2DA4-401D-96D3-38F0871B5687}"/>
          </ac:graphicFrameMkLst>
        </pc:graphicFrameChg>
      </pc:sldChg>
      <pc:sldChg chg="delSp modSp ord">
        <pc:chgData name="Christophe Lebrun" userId="303fc86cbab77272" providerId="LiveId" clId="{6B380801-6B75-44D2-BA7A-A49AC3D136D3}" dt="2019-12-01T11:05:49.612" v="3090"/>
        <pc:sldMkLst>
          <pc:docMk/>
          <pc:sldMk cId="2935002326" sldId="399"/>
        </pc:sldMkLst>
        <pc:graphicFrameChg chg="mod">
          <ac:chgData name="Christophe Lebrun" userId="303fc86cbab77272" providerId="LiveId" clId="{6B380801-6B75-44D2-BA7A-A49AC3D136D3}" dt="2019-11-28T08:00:23.495" v="81" actId="20577"/>
          <ac:graphicFrameMkLst>
            <pc:docMk/>
            <pc:sldMk cId="2935002326" sldId="399"/>
            <ac:graphicFrameMk id="4" creationId="{4A873700-2DA4-401D-96D3-38F0871B5687}"/>
          </ac:graphicFrameMkLst>
        </pc:graphicFrameChg>
        <pc:picChg chg="del">
          <ac:chgData name="Christophe Lebrun" userId="303fc86cbab77272" providerId="LiveId" clId="{6B380801-6B75-44D2-BA7A-A49AC3D136D3}" dt="2019-12-01T11:05:49.612" v="3090"/>
          <ac:picMkLst>
            <pc:docMk/>
            <pc:sldMk cId="2935002326" sldId="399"/>
            <ac:picMk id="2" creationId="{19E5162E-E68F-4306-A849-0887AD77FAEA}"/>
          </ac:picMkLst>
        </pc:picChg>
      </pc:sldChg>
      <pc:sldChg chg="ord">
        <pc:chgData name="Christophe Lebrun" userId="303fc86cbab77272" providerId="LiveId" clId="{6B380801-6B75-44D2-BA7A-A49AC3D136D3}" dt="2019-11-28T07:59:57.645" v="77"/>
        <pc:sldMkLst>
          <pc:docMk/>
          <pc:sldMk cId="2844395151" sldId="400"/>
        </pc:sldMkLst>
      </pc:sldChg>
      <pc:sldChg chg="ord">
        <pc:chgData name="Christophe Lebrun" userId="303fc86cbab77272" providerId="LiveId" clId="{6B380801-6B75-44D2-BA7A-A49AC3D136D3}" dt="2019-11-28T07:59:57.645" v="77"/>
        <pc:sldMkLst>
          <pc:docMk/>
          <pc:sldMk cId="2824916186" sldId="401"/>
        </pc:sldMkLst>
      </pc:sldChg>
      <pc:sldChg chg="ord">
        <pc:chgData name="Christophe Lebrun" userId="303fc86cbab77272" providerId="LiveId" clId="{6B380801-6B75-44D2-BA7A-A49AC3D136D3}" dt="2019-11-28T07:59:42.122" v="75"/>
        <pc:sldMkLst>
          <pc:docMk/>
          <pc:sldMk cId="1020119926" sldId="406"/>
        </pc:sldMkLst>
      </pc:sldChg>
      <pc:sldChg chg="addSp delSp modSp add">
        <pc:chgData name="Christophe Lebrun" userId="303fc86cbab77272" providerId="LiveId" clId="{6B380801-6B75-44D2-BA7A-A49AC3D136D3}" dt="2019-11-28T12:26:11.309" v="2248" actId="14100"/>
        <pc:sldMkLst>
          <pc:docMk/>
          <pc:sldMk cId="364173895" sldId="409"/>
        </pc:sldMkLst>
        <pc:spChg chg="add mod">
          <ac:chgData name="Christophe Lebrun" userId="303fc86cbab77272" providerId="LiveId" clId="{6B380801-6B75-44D2-BA7A-A49AC3D136D3}" dt="2019-11-28T08:03:26.181" v="134" actId="1076"/>
          <ac:spMkLst>
            <pc:docMk/>
            <pc:sldMk cId="364173895" sldId="409"/>
            <ac:spMk id="6" creationId="{341049D6-008B-4B6E-8E35-B95D8899E9F8}"/>
          </ac:spMkLst>
        </pc:spChg>
        <pc:spChg chg="add mod">
          <ac:chgData name="Christophe Lebrun" userId="303fc86cbab77272" providerId="LiveId" clId="{6B380801-6B75-44D2-BA7A-A49AC3D136D3}" dt="2019-11-28T12:26:11.309" v="2248" actId="14100"/>
          <ac:spMkLst>
            <pc:docMk/>
            <pc:sldMk cId="364173895" sldId="409"/>
            <ac:spMk id="7" creationId="{D483543A-E2B0-47E1-83FD-058F8BC8A236}"/>
          </ac:spMkLst>
        </pc:spChg>
        <pc:spChg chg="add mod">
          <ac:chgData name="Christophe Lebrun" userId="303fc86cbab77272" providerId="LiveId" clId="{6B380801-6B75-44D2-BA7A-A49AC3D136D3}" dt="2019-11-28T08:34:29.993" v="164" actId="1076"/>
          <ac:spMkLst>
            <pc:docMk/>
            <pc:sldMk cId="364173895" sldId="409"/>
            <ac:spMk id="8" creationId="{6CC1E6FC-99D6-46E8-9785-6E656D4E97F2}"/>
          </ac:spMkLst>
        </pc:spChg>
        <pc:spChg chg="add mod">
          <ac:chgData name="Christophe Lebrun" userId="303fc86cbab77272" providerId="LiveId" clId="{6B380801-6B75-44D2-BA7A-A49AC3D136D3}" dt="2019-11-28T08:36:24.616" v="189" actId="14100"/>
          <ac:spMkLst>
            <pc:docMk/>
            <pc:sldMk cId="364173895" sldId="409"/>
            <ac:spMk id="16" creationId="{BB2A2797-A2C8-4C5F-85E3-76471136DD32}"/>
          </ac:spMkLst>
        </pc:spChg>
        <pc:picChg chg="add mod">
          <ac:chgData name="Christophe Lebrun" userId="303fc86cbab77272" providerId="LiveId" clId="{6B380801-6B75-44D2-BA7A-A49AC3D136D3}" dt="2019-11-28T08:34:34.054" v="166" actId="1076"/>
          <ac:picMkLst>
            <pc:docMk/>
            <pc:sldMk cId="364173895" sldId="409"/>
            <ac:picMk id="5" creationId="{53213845-4257-4156-AE54-4D28705ED608}"/>
          </ac:picMkLst>
        </pc:picChg>
        <pc:picChg chg="add mod modCrop">
          <ac:chgData name="Christophe Lebrun" userId="303fc86cbab77272" providerId="LiveId" clId="{6B380801-6B75-44D2-BA7A-A49AC3D136D3}" dt="2019-11-28T08:35:37.249" v="175" actId="732"/>
          <ac:picMkLst>
            <pc:docMk/>
            <pc:sldMk cId="364173895" sldId="409"/>
            <ac:picMk id="10" creationId="{D1492A70-D89D-4ADF-83D2-1AE5C082300D}"/>
          </ac:picMkLst>
        </pc:picChg>
        <pc:picChg chg="add del mod">
          <ac:chgData name="Christophe Lebrun" userId="303fc86cbab77272" providerId="LiveId" clId="{6B380801-6B75-44D2-BA7A-A49AC3D136D3}" dt="2019-11-28T08:35:43.835" v="176" actId="478"/>
          <ac:picMkLst>
            <pc:docMk/>
            <pc:sldMk cId="364173895" sldId="409"/>
            <ac:picMk id="11" creationId="{7F1AD2AD-267A-4E06-BAED-550E7697A92E}"/>
          </ac:picMkLst>
        </pc:picChg>
        <pc:picChg chg="add mod">
          <ac:chgData name="Christophe Lebrun" userId="303fc86cbab77272" providerId="LiveId" clId="{6B380801-6B75-44D2-BA7A-A49AC3D136D3}" dt="2019-11-28T08:34:35.419" v="167" actId="1076"/>
          <ac:picMkLst>
            <pc:docMk/>
            <pc:sldMk cId="364173895" sldId="409"/>
            <ac:picMk id="13" creationId="{C2A75939-4EE9-4DEB-8EB7-D4CAB0BE7F4E}"/>
          </ac:picMkLst>
        </pc:picChg>
        <pc:picChg chg="add mod">
          <ac:chgData name="Christophe Lebrun" userId="303fc86cbab77272" providerId="LiveId" clId="{6B380801-6B75-44D2-BA7A-A49AC3D136D3}" dt="2019-11-28T09:19:22.104" v="1103" actId="1076"/>
          <ac:picMkLst>
            <pc:docMk/>
            <pc:sldMk cId="364173895" sldId="409"/>
            <ac:picMk id="14" creationId="{E5E0D001-D64B-42CD-A412-3C67A2D2B7AD}"/>
          </ac:picMkLst>
        </pc:picChg>
        <pc:picChg chg="add mod">
          <ac:chgData name="Christophe Lebrun" userId="303fc86cbab77272" providerId="LiveId" clId="{6B380801-6B75-44D2-BA7A-A49AC3D136D3}" dt="2019-11-28T08:35:48.228" v="178" actId="1076"/>
          <ac:picMkLst>
            <pc:docMk/>
            <pc:sldMk cId="364173895" sldId="409"/>
            <ac:picMk id="15" creationId="{16298F87-84A1-4771-9317-71E618865D57}"/>
          </ac:picMkLst>
        </pc:picChg>
        <pc:picChg chg="add mod">
          <ac:chgData name="Christophe Lebrun" userId="303fc86cbab77272" providerId="LiveId" clId="{6B380801-6B75-44D2-BA7A-A49AC3D136D3}" dt="2019-11-28T08:36:50.436" v="192" actId="1076"/>
          <ac:picMkLst>
            <pc:docMk/>
            <pc:sldMk cId="364173895" sldId="409"/>
            <ac:picMk id="18" creationId="{C50422AC-3B9A-4DBE-B4CF-5D7830A279F3}"/>
          </ac:picMkLst>
        </pc:picChg>
        <pc:picChg chg="add mod">
          <ac:chgData name="Christophe Lebrun" userId="303fc86cbab77272" providerId="LiveId" clId="{6B380801-6B75-44D2-BA7A-A49AC3D136D3}" dt="2019-11-28T08:36:58.402" v="194" actId="1076"/>
          <ac:picMkLst>
            <pc:docMk/>
            <pc:sldMk cId="364173895" sldId="409"/>
            <ac:picMk id="19" creationId="{068DEFEC-9CF3-4C77-B319-170EA4267B3D}"/>
          </ac:picMkLst>
        </pc:picChg>
      </pc:sldChg>
      <pc:sldChg chg="addSp delSp modSp add">
        <pc:chgData name="Christophe Lebrun" userId="303fc86cbab77272" providerId="LiveId" clId="{6B380801-6B75-44D2-BA7A-A49AC3D136D3}" dt="2019-11-28T08:54:51.307" v="669" actId="20577"/>
        <pc:sldMkLst>
          <pc:docMk/>
          <pc:sldMk cId="3558218967" sldId="410"/>
        </pc:sldMkLst>
        <pc:spChg chg="del">
          <ac:chgData name="Christophe Lebrun" userId="303fc86cbab77272" providerId="LiveId" clId="{6B380801-6B75-44D2-BA7A-A49AC3D136D3}" dt="2019-11-28T08:39:17.655" v="196" actId="478"/>
          <ac:spMkLst>
            <pc:docMk/>
            <pc:sldMk cId="3558218967" sldId="410"/>
            <ac:spMk id="2" creationId="{5520D273-91C3-431B-A176-B55722B866C3}"/>
          </ac:spMkLst>
        </pc:spChg>
        <pc:spChg chg="del">
          <ac:chgData name="Christophe Lebrun" userId="303fc86cbab77272" providerId="LiveId" clId="{6B380801-6B75-44D2-BA7A-A49AC3D136D3}" dt="2019-11-28T08:39:20.203" v="197" actId="478"/>
          <ac:spMkLst>
            <pc:docMk/>
            <pc:sldMk cId="3558218967" sldId="410"/>
            <ac:spMk id="3" creationId="{2E092D98-8689-4009-9FED-A8AF154DF287}"/>
          </ac:spMkLst>
        </pc:spChg>
        <pc:spChg chg="add mod">
          <ac:chgData name="Christophe Lebrun" userId="303fc86cbab77272" providerId="LiveId" clId="{6B380801-6B75-44D2-BA7A-A49AC3D136D3}" dt="2019-11-28T08:54:51.307" v="669" actId="20577"/>
          <ac:spMkLst>
            <pc:docMk/>
            <pc:sldMk cId="3558218967" sldId="410"/>
            <ac:spMk id="6" creationId="{DB49F2B3-3211-4BB3-9708-EB179CF09461}"/>
          </ac:spMkLst>
        </pc:spChg>
        <pc:picChg chg="add">
          <ac:chgData name="Christophe Lebrun" userId="303fc86cbab77272" providerId="LiveId" clId="{6B380801-6B75-44D2-BA7A-A49AC3D136D3}" dt="2019-11-28T08:54:15.324" v="605"/>
          <ac:picMkLst>
            <pc:docMk/>
            <pc:sldMk cId="3558218967" sldId="410"/>
            <ac:picMk id="5" creationId="{7953C516-2543-4628-86CC-3E74A237F18B}"/>
          </ac:picMkLst>
        </pc:picChg>
      </pc:sldChg>
      <pc:sldChg chg="addSp delSp modSp add ord">
        <pc:chgData name="Christophe Lebrun" userId="303fc86cbab77272" providerId="LiveId" clId="{6B380801-6B75-44D2-BA7A-A49AC3D136D3}" dt="2019-11-28T16:44:26.851" v="2920" actId="20577"/>
        <pc:sldMkLst>
          <pc:docMk/>
          <pc:sldMk cId="508248169" sldId="411"/>
        </pc:sldMkLst>
        <pc:spChg chg="mod">
          <ac:chgData name="Christophe Lebrun" userId="303fc86cbab77272" providerId="LiveId" clId="{6B380801-6B75-44D2-BA7A-A49AC3D136D3}" dt="2019-11-28T16:44:26.851" v="2920" actId="20577"/>
          <ac:spMkLst>
            <pc:docMk/>
            <pc:sldMk cId="508248169" sldId="411"/>
            <ac:spMk id="2" creationId="{5C9A419A-49B0-418E-80CB-42594B300BD2}"/>
          </ac:spMkLst>
        </pc:spChg>
        <pc:spChg chg="del">
          <ac:chgData name="Christophe Lebrun" userId="303fc86cbab77272" providerId="LiveId" clId="{6B380801-6B75-44D2-BA7A-A49AC3D136D3}" dt="2019-11-28T08:39:32.643" v="201" actId="478"/>
          <ac:spMkLst>
            <pc:docMk/>
            <pc:sldMk cId="508248169" sldId="411"/>
            <ac:spMk id="3" creationId="{9392442C-B3A0-4638-B622-291C64F6FED7}"/>
          </ac:spMkLst>
        </pc:spChg>
        <pc:spChg chg="add del mod">
          <ac:chgData name="Christophe Lebrun" userId="303fc86cbab77272" providerId="LiveId" clId="{6B380801-6B75-44D2-BA7A-A49AC3D136D3}" dt="2019-11-28T08:39:39.506" v="204" actId="478"/>
          <ac:spMkLst>
            <pc:docMk/>
            <pc:sldMk cId="508248169" sldId="411"/>
            <ac:spMk id="5" creationId="{A6357B08-5FDC-46FE-9315-F305F8134990}"/>
          </ac:spMkLst>
        </pc:spChg>
        <pc:spChg chg="add mod">
          <ac:chgData name="Christophe Lebrun" userId="303fc86cbab77272" providerId="LiveId" clId="{6B380801-6B75-44D2-BA7A-A49AC3D136D3}" dt="2019-11-28T12:33:05.706" v="2709" actId="20577"/>
          <ac:spMkLst>
            <pc:docMk/>
            <pc:sldMk cId="508248169" sldId="411"/>
            <ac:spMk id="7" creationId="{594787BA-B7E5-4813-8E00-13B51CC3298F}"/>
          </ac:spMkLst>
        </pc:spChg>
        <pc:spChg chg="del mod">
          <ac:chgData name="Christophe Lebrun" userId="303fc86cbab77272" providerId="LiveId" clId="{6B380801-6B75-44D2-BA7A-A49AC3D136D3}" dt="2019-11-28T08:39:37.016" v="202" actId="478"/>
          <ac:spMkLst>
            <pc:docMk/>
            <pc:sldMk cId="508248169" sldId="411"/>
            <ac:spMk id="8" creationId="{D2AE1507-D6AC-45E7-8492-397B4CA37FAD}"/>
          </ac:spMkLst>
        </pc:spChg>
        <pc:spChg chg="del">
          <ac:chgData name="Christophe Lebrun" userId="303fc86cbab77272" providerId="LiveId" clId="{6B380801-6B75-44D2-BA7A-A49AC3D136D3}" dt="2019-11-28T08:39:41.334" v="205" actId="478"/>
          <ac:spMkLst>
            <pc:docMk/>
            <pc:sldMk cId="508248169" sldId="411"/>
            <ac:spMk id="9" creationId="{7CCC0B8D-13AA-4FB1-BEF4-44A2A975E8DF}"/>
          </ac:spMkLst>
        </pc:spChg>
        <pc:spChg chg="del">
          <ac:chgData name="Christophe Lebrun" userId="303fc86cbab77272" providerId="LiveId" clId="{6B380801-6B75-44D2-BA7A-A49AC3D136D3}" dt="2019-11-28T08:39:38.484" v="203" actId="478"/>
          <ac:spMkLst>
            <pc:docMk/>
            <pc:sldMk cId="508248169" sldId="411"/>
            <ac:spMk id="10" creationId="{644AD9A4-78ED-457E-B602-F7163224E742}"/>
          </ac:spMkLst>
        </pc:spChg>
      </pc:sldChg>
      <pc:sldChg chg="modSp add ord">
        <pc:chgData name="Christophe Lebrun" userId="303fc86cbab77272" providerId="LiveId" clId="{6B380801-6B75-44D2-BA7A-A49AC3D136D3}" dt="2019-11-28T12:29:07.161" v="2457" actId="20577"/>
        <pc:sldMkLst>
          <pc:docMk/>
          <pc:sldMk cId="2866230982" sldId="412"/>
        </pc:sldMkLst>
        <pc:spChg chg="mod">
          <ac:chgData name="Christophe Lebrun" userId="303fc86cbab77272" providerId="LiveId" clId="{6B380801-6B75-44D2-BA7A-A49AC3D136D3}" dt="2019-11-28T12:24:18.647" v="2084" actId="20577"/>
          <ac:spMkLst>
            <pc:docMk/>
            <pc:sldMk cId="2866230982" sldId="412"/>
            <ac:spMk id="2" creationId="{5C9A419A-49B0-418E-80CB-42594B300BD2}"/>
          </ac:spMkLst>
        </pc:spChg>
        <pc:spChg chg="mod">
          <ac:chgData name="Christophe Lebrun" userId="303fc86cbab77272" providerId="LiveId" clId="{6B380801-6B75-44D2-BA7A-A49AC3D136D3}" dt="2019-11-28T12:29:07.161" v="2457" actId="20577"/>
          <ac:spMkLst>
            <pc:docMk/>
            <pc:sldMk cId="2866230982" sldId="412"/>
            <ac:spMk id="7" creationId="{594787BA-B7E5-4813-8E00-13B51CC3298F}"/>
          </ac:spMkLst>
        </pc:spChg>
      </pc:sldChg>
      <pc:sldChg chg="addSp delSp modSp add">
        <pc:chgData name="Christophe Lebrun" userId="303fc86cbab77272" providerId="LiveId" clId="{6B380801-6B75-44D2-BA7A-A49AC3D136D3}" dt="2019-11-28T16:30:33.578" v="2905" actId="1076"/>
        <pc:sldMkLst>
          <pc:docMk/>
          <pc:sldMk cId="353263757" sldId="413"/>
        </pc:sldMkLst>
        <pc:spChg chg="del">
          <ac:chgData name="Christophe Lebrun" userId="303fc86cbab77272" providerId="LiveId" clId="{6B380801-6B75-44D2-BA7A-A49AC3D136D3}" dt="2019-11-28T09:07:59.250" v="871" actId="478"/>
          <ac:spMkLst>
            <pc:docMk/>
            <pc:sldMk cId="353263757" sldId="413"/>
            <ac:spMk id="2" creationId="{DE4C7CFE-9BC0-4878-BB8F-ACCE60BE97CB}"/>
          </ac:spMkLst>
        </pc:spChg>
        <pc:spChg chg="mod">
          <ac:chgData name="Christophe Lebrun" userId="303fc86cbab77272" providerId="LiveId" clId="{6B380801-6B75-44D2-BA7A-A49AC3D136D3}" dt="2019-11-28T09:10:23.382" v="1064" actId="20577"/>
          <ac:spMkLst>
            <pc:docMk/>
            <pc:sldMk cId="353263757" sldId="413"/>
            <ac:spMk id="3" creationId="{B5221041-9538-44BF-83A4-FBC9385E6451}"/>
          </ac:spMkLst>
        </pc:spChg>
        <pc:spChg chg="add mod">
          <ac:chgData name="Christophe Lebrun" userId="303fc86cbab77272" providerId="LiveId" clId="{6B380801-6B75-44D2-BA7A-A49AC3D136D3}" dt="2019-11-28T09:07:44.861" v="865" actId="20577"/>
          <ac:spMkLst>
            <pc:docMk/>
            <pc:sldMk cId="353263757" sldId="413"/>
            <ac:spMk id="7" creationId="{235D0150-2F08-4B5C-A9C5-633C3FB43668}"/>
          </ac:spMkLst>
        </pc:spChg>
        <pc:spChg chg="add mod">
          <ac:chgData name="Christophe Lebrun" userId="303fc86cbab77272" providerId="LiveId" clId="{6B380801-6B75-44D2-BA7A-A49AC3D136D3}" dt="2019-11-28T16:28:25.372" v="2866" actId="404"/>
          <ac:spMkLst>
            <pc:docMk/>
            <pc:sldMk cId="353263757" sldId="413"/>
            <ac:spMk id="8" creationId="{3EF8002A-B80D-49FA-9338-4898769AAB20}"/>
          </ac:spMkLst>
        </pc:spChg>
        <pc:spChg chg="add del mod">
          <ac:chgData name="Christophe Lebrun" userId="303fc86cbab77272" providerId="LiveId" clId="{6B380801-6B75-44D2-BA7A-A49AC3D136D3}" dt="2019-11-28T16:28:31.992" v="2867" actId="478"/>
          <ac:spMkLst>
            <pc:docMk/>
            <pc:sldMk cId="353263757" sldId="413"/>
            <ac:spMk id="9" creationId="{216297D4-9C4A-4BAF-96E8-7F9668D21D48}"/>
          </ac:spMkLst>
        </pc:spChg>
        <pc:spChg chg="add mod">
          <ac:chgData name="Christophe Lebrun" userId="303fc86cbab77272" providerId="LiveId" clId="{6B380801-6B75-44D2-BA7A-A49AC3D136D3}" dt="2019-11-28T16:28:41.008" v="2873" actId="403"/>
          <ac:spMkLst>
            <pc:docMk/>
            <pc:sldMk cId="353263757" sldId="413"/>
            <ac:spMk id="10" creationId="{75D2EA88-0121-421B-8AB3-E4DAEE530FA4}"/>
          </ac:spMkLst>
        </pc:spChg>
        <pc:spChg chg="add mod">
          <ac:chgData name="Christophe Lebrun" userId="303fc86cbab77272" providerId="LiveId" clId="{6B380801-6B75-44D2-BA7A-A49AC3D136D3}" dt="2019-11-28T16:28:35.040" v="2869" actId="1076"/>
          <ac:spMkLst>
            <pc:docMk/>
            <pc:sldMk cId="353263757" sldId="413"/>
            <ac:spMk id="13" creationId="{98516B2B-33E6-4926-8AD6-B8D40B5A2464}"/>
          </ac:spMkLst>
        </pc:spChg>
        <pc:spChg chg="add mod">
          <ac:chgData name="Christophe Lebrun" userId="303fc86cbab77272" providerId="LiveId" clId="{6B380801-6B75-44D2-BA7A-A49AC3D136D3}" dt="2019-11-28T16:29:27.644" v="2890" actId="1076"/>
          <ac:spMkLst>
            <pc:docMk/>
            <pc:sldMk cId="353263757" sldId="413"/>
            <ac:spMk id="14" creationId="{FBF8978E-A7B9-4130-87B9-9A62C272E3FB}"/>
          </ac:spMkLst>
        </pc:spChg>
        <pc:spChg chg="add mod">
          <ac:chgData name="Christophe Lebrun" userId="303fc86cbab77272" providerId="LiveId" clId="{6B380801-6B75-44D2-BA7A-A49AC3D136D3}" dt="2019-11-28T16:30:33.578" v="2905" actId="1076"/>
          <ac:spMkLst>
            <pc:docMk/>
            <pc:sldMk cId="353263757" sldId="413"/>
            <ac:spMk id="15" creationId="{37964000-7FE8-4100-BD77-53E7A727C9D2}"/>
          </ac:spMkLst>
        </pc:spChg>
        <pc:spChg chg="add mod">
          <ac:chgData name="Christophe Lebrun" userId="303fc86cbab77272" providerId="LiveId" clId="{6B380801-6B75-44D2-BA7A-A49AC3D136D3}" dt="2019-11-28T16:30:17.303" v="2904" actId="1076"/>
          <ac:spMkLst>
            <pc:docMk/>
            <pc:sldMk cId="353263757" sldId="413"/>
            <ac:spMk id="16" creationId="{C01C5017-A38B-4101-BAE6-C32582B7FAB0}"/>
          </ac:spMkLst>
        </pc:spChg>
        <pc:picChg chg="add mod">
          <ac:chgData name="Christophe Lebrun" userId="303fc86cbab77272" providerId="LiveId" clId="{6B380801-6B75-44D2-BA7A-A49AC3D136D3}" dt="2019-11-28T09:08:04.188" v="873" actId="1076"/>
          <ac:picMkLst>
            <pc:docMk/>
            <pc:sldMk cId="353263757" sldId="413"/>
            <ac:picMk id="5" creationId="{CED15003-2E67-4455-B5E5-DE9187F72CE2}"/>
          </ac:picMkLst>
        </pc:picChg>
        <pc:picChg chg="add mod">
          <ac:chgData name="Christophe Lebrun" userId="303fc86cbab77272" providerId="LiveId" clId="{6B380801-6B75-44D2-BA7A-A49AC3D136D3}" dt="2019-11-28T16:25:59.100" v="2847" actId="1076"/>
          <ac:picMkLst>
            <pc:docMk/>
            <pc:sldMk cId="353263757" sldId="413"/>
            <ac:picMk id="6" creationId="{272E11DA-FD31-4825-9369-40F2479CBD6F}"/>
          </ac:picMkLst>
        </pc:picChg>
        <pc:picChg chg="add del mod">
          <ac:chgData name="Christophe Lebrun" userId="303fc86cbab77272" providerId="LiveId" clId="{6B380801-6B75-44D2-BA7A-A49AC3D136D3}" dt="2019-11-28T09:04:42.181" v="679"/>
          <ac:picMkLst>
            <pc:docMk/>
            <pc:sldMk cId="353263757" sldId="413"/>
            <ac:picMk id="6" creationId="{C5F03AA1-EA47-4E8E-AB98-FDE7B14A4C0C}"/>
          </ac:picMkLst>
        </pc:picChg>
        <pc:picChg chg="add mod">
          <ac:chgData name="Christophe Lebrun" userId="303fc86cbab77272" providerId="LiveId" clId="{6B380801-6B75-44D2-BA7A-A49AC3D136D3}" dt="2019-11-28T16:26:04.625" v="2849" actId="1076"/>
          <ac:picMkLst>
            <pc:docMk/>
            <pc:sldMk cId="353263757" sldId="413"/>
            <ac:picMk id="11" creationId="{9C57AA18-BB5A-4517-A1D1-5F1FA029B625}"/>
          </ac:picMkLst>
        </pc:picChg>
        <pc:picChg chg="add mod">
          <ac:chgData name="Christophe Lebrun" userId="303fc86cbab77272" providerId="LiveId" clId="{6B380801-6B75-44D2-BA7A-A49AC3D136D3}" dt="2019-11-28T16:26:10.036" v="2851" actId="1076"/>
          <ac:picMkLst>
            <pc:docMk/>
            <pc:sldMk cId="353263757" sldId="413"/>
            <ac:picMk id="12" creationId="{FF073F80-CFF9-45B5-B4A3-0EC8A17E1FF9}"/>
          </ac:picMkLst>
        </pc:picChg>
      </pc:sldChg>
      <pc:sldChg chg="addSp delSp modSp add">
        <pc:chgData name="Christophe Lebrun" userId="303fc86cbab77272" providerId="LiveId" clId="{6B380801-6B75-44D2-BA7A-A49AC3D136D3}" dt="2019-11-28T12:40:59.190" v="2814" actId="20577"/>
        <pc:sldMkLst>
          <pc:docMk/>
          <pc:sldMk cId="598030830" sldId="414"/>
        </pc:sldMkLst>
        <pc:spChg chg="del">
          <ac:chgData name="Christophe Lebrun" userId="303fc86cbab77272" providerId="LiveId" clId="{6B380801-6B75-44D2-BA7A-A49AC3D136D3}" dt="2019-11-28T09:05:16.811" v="699" actId="478"/>
          <ac:spMkLst>
            <pc:docMk/>
            <pc:sldMk cId="598030830" sldId="414"/>
            <ac:spMk id="2" creationId="{C73ACCBF-87BB-429F-A125-8898C10D7451}"/>
          </ac:spMkLst>
        </pc:spChg>
        <pc:spChg chg="mod">
          <ac:chgData name="Christophe Lebrun" userId="303fc86cbab77272" providerId="LiveId" clId="{6B380801-6B75-44D2-BA7A-A49AC3D136D3}" dt="2019-11-28T12:40:59.190" v="2814" actId="20577"/>
          <ac:spMkLst>
            <pc:docMk/>
            <pc:sldMk cId="598030830" sldId="414"/>
            <ac:spMk id="3" creationId="{E1D0D201-5702-4404-A574-FE42E931D998}"/>
          </ac:spMkLst>
        </pc:spChg>
        <pc:spChg chg="add mod">
          <ac:chgData name="Christophe Lebrun" userId="303fc86cbab77272" providerId="LiveId" clId="{6B380801-6B75-44D2-BA7A-A49AC3D136D3}" dt="2019-11-28T09:05:12.459" v="698" actId="1076"/>
          <ac:spMkLst>
            <pc:docMk/>
            <pc:sldMk cId="598030830" sldId="414"/>
            <ac:spMk id="6" creationId="{EC81392A-D91C-4CBC-A1C3-DAC864B2B3C9}"/>
          </ac:spMkLst>
        </pc:spChg>
        <pc:picChg chg="add mod">
          <ac:chgData name="Christophe Lebrun" userId="303fc86cbab77272" providerId="LiveId" clId="{6B380801-6B75-44D2-BA7A-A49AC3D136D3}" dt="2019-11-28T09:05:32.427" v="704" actId="1076"/>
          <ac:picMkLst>
            <pc:docMk/>
            <pc:sldMk cId="598030830" sldId="414"/>
            <ac:picMk id="5" creationId="{3A322C1A-48E2-49BD-901A-73A0A9B5C6CF}"/>
          </ac:picMkLst>
        </pc:picChg>
      </pc:sldChg>
      <pc:sldChg chg="delSp modSp add ord">
        <pc:chgData name="Christophe Lebrun" userId="303fc86cbab77272" providerId="LiveId" clId="{6B380801-6B75-44D2-BA7A-A49AC3D136D3}" dt="2019-12-03T07:50:23.678" v="3210"/>
        <pc:sldMkLst>
          <pc:docMk/>
          <pc:sldMk cId="4206992129" sldId="415"/>
        </pc:sldMkLst>
        <pc:spChg chg="mod">
          <ac:chgData name="Christophe Lebrun" userId="303fc86cbab77272" providerId="LiveId" clId="{6B380801-6B75-44D2-BA7A-A49AC3D136D3}" dt="2019-11-28T10:49:21.676" v="1295" actId="20577"/>
          <ac:spMkLst>
            <pc:docMk/>
            <pc:sldMk cId="4206992129" sldId="415"/>
            <ac:spMk id="2" creationId="{5C9A419A-49B0-418E-80CB-42594B300BD2}"/>
          </ac:spMkLst>
        </pc:spChg>
        <pc:spChg chg="del">
          <ac:chgData name="Christophe Lebrun" userId="303fc86cbab77272" providerId="LiveId" clId="{6B380801-6B75-44D2-BA7A-A49AC3D136D3}" dt="2019-11-28T10:49:24.950" v="1296" actId="478"/>
          <ac:spMkLst>
            <pc:docMk/>
            <pc:sldMk cId="4206992129" sldId="415"/>
            <ac:spMk id="7" creationId="{594787BA-B7E5-4813-8E00-13B51CC3298F}"/>
          </ac:spMkLst>
        </pc:spChg>
      </pc:sldChg>
      <pc:sldChg chg="modSp add">
        <pc:chgData name="Christophe Lebrun" userId="303fc86cbab77272" providerId="LiveId" clId="{6B380801-6B75-44D2-BA7A-A49AC3D136D3}" dt="2019-11-28T12:02:26.027" v="1664" actId="20577"/>
        <pc:sldMkLst>
          <pc:docMk/>
          <pc:sldMk cId="216811419" sldId="416"/>
        </pc:sldMkLst>
        <pc:spChg chg="mod">
          <ac:chgData name="Christophe Lebrun" userId="303fc86cbab77272" providerId="LiveId" clId="{6B380801-6B75-44D2-BA7A-A49AC3D136D3}" dt="2019-11-28T12:00:54.393" v="1518" actId="27636"/>
          <ac:spMkLst>
            <pc:docMk/>
            <pc:sldMk cId="216811419" sldId="416"/>
            <ac:spMk id="2" creationId="{5C9A419A-49B0-418E-80CB-42594B300BD2}"/>
          </ac:spMkLst>
        </pc:spChg>
        <pc:spChg chg="mod">
          <ac:chgData name="Christophe Lebrun" userId="303fc86cbab77272" providerId="LiveId" clId="{6B380801-6B75-44D2-BA7A-A49AC3D136D3}" dt="2019-11-28T12:02:26.027" v="1664" actId="20577"/>
          <ac:spMkLst>
            <pc:docMk/>
            <pc:sldMk cId="216811419" sldId="416"/>
            <ac:spMk id="7" creationId="{594787BA-B7E5-4813-8E00-13B51CC3298F}"/>
          </ac:spMkLst>
        </pc:spChg>
      </pc:sldChg>
      <pc:sldChg chg="modSp add">
        <pc:chgData name="Christophe Lebrun" userId="303fc86cbab77272" providerId="LiveId" clId="{6B380801-6B75-44D2-BA7A-A49AC3D136D3}" dt="2019-11-28T12:29:36.232" v="2478" actId="20577"/>
        <pc:sldMkLst>
          <pc:docMk/>
          <pc:sldMk cId="3184575783" sldId="417"/>
        </pc:sldMkLst>
        <pc:spChg chg="mod">
          <ac:chgData name="Christophe Lebrun" userId="303fc86cbab77272" providerId="LiveId" clId="{6B380801-6B75-44D2-BA7A-A49AC3D136D3}" dt="2019-11-28T12:29:36.232" v="2478" actId="20577"/>
          <ac:spMkLst>
            <pc:docMk/>
            <pc:sldMk cId="3184575783" sldId="417"/>
            <ac:spMk id="2" creationId="{5C9A419A-49B0-418E-80CB-42594B300BD2}"/>
          </ac:spMkLst>
        </pc:spChg>
        <pc:spChg chg="mod">
          <ac:chgData name="Christophe Lebrun" userId="303fc86cbab77272" providerId="LiveId" clId="{6B380801-6B75-44D2-BA7A-A49AC3D136D3}" dt="2019-11-28T12:28:13.259" v="2413"/>
          <ac:spMkLst>
            <pc:docMk/>
            <pc:sldMk cId="3184575783" sldId="417"/>
            <ac:spMk id="7" creationId="{594787BA-B7E5-4813-8E00-13B51CC3298F}"/>
          </ac:spMkLst>
        </pc:spChg>
      </pc:sldChg>
      <pc:sldChg chg="add del">
        <pc:chgData name="Christophe Lebrun" userId="303fc86cbab77272" providerId="LiveId" clId="{6B380801-6B75-44D2-BA7A-A49AC3D136D3}" dt="2019-11-28T18:56:37.234" v="2923" actId="2696"/>
        <pc:sldMkLst>
          <pc:docMk/>
          <pc:sldMk cId="199652120" sldId="418"/>
        </pc:sldMkLst>
      </pc:sldChg>
      <pc:sldChg chg="addSp delSp modSp add ord">
        <pc:chgData name="Christophe Lebrun" userId="303fc86cbab77272" providerId="LiveId" clId="{6B380801-6B75-44D2-BA7A-A49AC3D136D3}" dt="2019-12-03T07:50:54.904" v="3211"/>
        <pc:sldMkLst>
          <pc:docMk/>
          <pc:sldMk cId="346201549" sldId="419"/>
        </pc:sldMkLst>
        <pc:spChg chg="del mod">
          <ac:chgData name="Christophe Lebrun" userId="303fc86cbab77272" providerId="LiveId" clId="{6B380801-6B75-44D2-BA7A-A49AC3D136D3}" dt="2019-11-28T18:57:12.158" v="2972" actId="478"/>
          <ac:spMkLst>
            <pc:docMk/>
            <pc:sldMk cId="346201549" sldId="419"/>
            <ac:spMk id="3" creationId="{E1D0D201-5702-4404-A574-FE42E931D998}"/>
          </ac:spMkLst>
        </pc:spChg>
        <pc:spChg chg="mod">
          <ac:chgData name="Christophe Lebrun" userId="303fc86cbab77272" providerId="LiveId" clId="{6B380801-6B75-44D2-BA7A-A49AC3D136D3}" dt="2019-11-28T18:57:05.848" v="2969" actId="20577"/>
          <ac:spMkLst>
            <pc:docMk/>
            <pc:sldMk cId="346201549" sldId="419"/>
            <ac:spMk id="6" creationId="{EC81392A-D91C-4CBC-A1C3-DAC864B2B3C9}"/>
          </ac:spMkLst>
        </pc:spChg>
        <pc:spChg chg="add mod">
          <ac:chgData name="Christophe Lebrun" userId="303fc86cbab77272" providerId="LiveId" clId="{6B380801-6B75-44D2-BA7A-A49AC3D136D3}" dt="2019-11-28T18:57:18.864" v="2975" actId="120"/>
          <ac:spMkLst>
            <pc:docMk/>
            <pc:sldMk cId="346201549" sldId="419"/>
            <ac:spMk id="7" creationId="{27F1AC47-B2D9-4E34-99DD-5DB97DB7EF48}"/>
          </ac:spMkLst>
        </pc:spChg>
        <pc:picChg chg="del">
          <ac:chgData name="Christophe Lebrun" userId="303fc86cbab77272" providerId="LiveId" clId="{6B380801-6B75-44D2-BA7A-A49AC3D136D3}" dt="2019-11-28T18:57:09.296" v="2970" actId="478"/>
          <ac:picMkLst>
            <pc:docMk/>
            <pc:sldMk cId="346201549" sldId="419"/>
            <ac:picMk id="5" creationId="{3A322C1A-48E2-49BD-901A-73A0A9B5C6CF}"/>
          </ac:picMkLst>
        </pc:picChg>
      </pc:sldChg>
      <pc:sldChg chg="addSp modSp add">
        <pc:chgData name="Christophe Lebrun" userId="303fc86cbab77272" providerId="LiveId" clId="{6B380801-6B75-44D2-BA7A-A49AC3D136D3}" dt="2019-12-04T13:59:29.055" v="3401" actId="14100"/>
        <pc:sldMkLst>
          <pc:docMk/>
          <pc:sldMk cId="1745966571" sldId="420"/>
        </pc:sldMkLst>
        <pc:picChg chg="add mod">
          <ac:chgData name="Christophe Lebrun" userId="303fc86cbab77272" providerId="LiveId" clId="{6B380801-6B75-44D2-BA7A-A49AC3D136D3}" dt="2019-12-04T13:59:21.131" v="3398" actId="1076"/>
          <ac:picMkLst>
            <pc:docMk/>
            <pc:sldMk cId="1745966571" sldId="420"/>
            <ac:picMk id="6" creationId="{7BB93D7E-2471-4BB3-A949-4EFA744F0B5E}"/>
          </ac:picMkLst>
        </pc:picChg>
        <pc:picChg chg="add mod">
          <ac:chgData name="Christophe Lebrun" userId="303fc86cbab77272" providerId="LiveId" clId="{6B380801-6B75-44D2-BA7A-A49AC3D136D3}" dt="2019-12-04T13:59:29.055" v="3401" actId="14100"/>
          <ac:picMkLst>
            <pc:docMk/>
            <pc:sldMk cId="1745966571" sldId="420"/>
            <ac:picMk id="8" creationId="{0C059532-2216-48FC-A404-E42497C3715B}"/>
          </ac:picMkLst>
        </pc:picChg>
      </pc:sldChg>
      <pc:sldChg chg="addSp delSp modSp add ord">
        <pc:chgData name="Christophe Lebrun" userId="303fc86cbab77272" providerId="LiveId" clId="{6B380801-6B75-44D2-BA7A-A49AC3D136D3}" dt="2019-12-01T11:05:57.032" v="3091"/>
        <pc:sldMkLst>
          <pc:docMk/>
          <pc:sldMk cId="4026881191" sldId="421"/>
        </pc:sldMkLst>
        <pc:spChg chg="add mod">
          <ac:chgData name="Christophe Lebrun" userId="303fc86cbab77272" providerId="LiveId" clId="{6B380801-6B75-44D2-BA7A-A49AC3D136D3}" dt="2019-12-01T10:59:00.304" v="2981" actId="478"/>
          <ac:spMkLst>
            <pc:docMk/>
            <pc:sldMk cId="4026881191" sldId="421"/>
            <ac:spMk id="3" creationId="{3F872729-A567-460D-8A4B-AAD51838B643}"/>
          </ac:spMkLst>
        </pc:spChg>
        <pc:spChg chg="mod">
          <ac:chgData name="Christophe Lebrun" userId="303fc86cbab77272" providerId="LiveId" clId="{6B380801-6B75-44D2-BA7A-A49AC3D136D3}" dt="2019-12-01T10:59:05.080" v="2988" actId="20577"/>
          <ac:spMkLst>
            <pc:docMk/>
            <pc:sldMk cId="4026881191" sldId="421"/>
            <ac:spMk id="6" creationId="{EC81392A-D91C-4CBC-A1C3-DAC864B2B3C9}"/>
          </ac:spMkLst>
        </pc:spChg>
        <pc:spChg chg="del mod">
          <ac:chgData name="Christophe Lebrun" userId="303fc86cbab77272" providerId="LiveId" clId="{6B380801-6B75-44D2-BA7A-A49AC3D136D3}" dt="2019-12-01T10:59:00.304" v="2981" actId="478"/>
          <ac:spMkLst>
            <pc:docMk/>
            <pc:sldMk cId="4026881191" sldId="421"/>
            <ac:spMk id="7" creationId="{27F1AC47-B2D9-4E34-99DD-5DB97DB7EF48}"/>
          </ac:spMkLst>
        </pc:spChg>
        <pc:picChg chg="add">
          <ac:chgData name="Christophe Lebrun" userId="303fc86cbab77272" providerId="LiveId" clId="{6B380801-6B75-44D2-BA7A-A49AC3D136D3}" dt="2019-12-01T11:05:57.032" v="3091"/>
          <ac:picMkLst>
            <pc:docMk/>
            <pc:sldMk cId="4026881191" sldId="421"/>
            <ac:picMk id="8" creationId="{F888A57A-C059-406D-858C-18E88CEC41BE}"/>
          </ac:picMkLst>
        </pc:picChg>
      </pc:sldChg>
      <pc:sldChg chg="addSp delSp modSp add ord">
        <pc:chgData name="Christophe Lebrun" userId="303fc86cbab77272" providerId="LiveId" clId="{6B380801-6B75-44D2-BA7A-A49AC3D136D3}" dt="2019-12-04T12:49:51.913" v="3394" actId="1076"/>
        <pc:sldMkLst>
          <pc:docMk/>
          <pc:sldMk cId="1783862078" sldId="422"/>
        </pc:sldMkLst>
        <pc:spChg chg="mod">
          <ac:chgData name="Christophe Lebrun" userId="303fc86cbab77272" providerId="LiveId" clId="{6B380801-6B75-44D2-BA7A-A49AC3D136D3}" dt="2019-12-04T12:22:38.415" v="3374" actId="20577"/>
          <ac:spMkLst>
            <pc:docMk/>
            <pc:sldMk cId="1783862078" sldId="422"/>
            <ac:spMk id="3" creationId="{3F872729-A567-460D-8A4B-AAD51838B643}"/>
          </ac:spMkLst>
        </pc:spChg>
        <pc:spChg chg="mod">
          <ac:chgData name="Christophe Lebrun" userId="303fc86cbab77272" providerId="LiveId" clId="{6B380801-6B75-44D2-BA7A-A49AC3D136D3}" dt="2019-12-01T11:02:47.733" v="3022" actId="27636"/>
          <ac:spMkLst>
            <pc:docMk/>
            <pc:sldMk cId="1783862078" sldId="422"/>
            <ac:spMk id="6" creationId="{EC81392A-D91C-4CBC-A1C3-DAC864B2B3C9}"/>
          </ac:spMkLst>
        </pc:spChg>
        <pc:picChg chg="add mod">
          <ac:chgData name="Christophe Lebrun" userId="303fc86cbab77272" providerId="LiveId" clId="{6B380801-6B75-44D2-BA7A-A49AC3D136D3}" dt="2019-12-04T12:43:32.708" v="3378" actId="14100"/>
          <ac:picMkLst>
            <pc:docMk/>
            <pc:sldMk cId="1783862078" sldId="422"/>
            <ac:picMk id="2" creationId="{066B8AAF-A400-4FFA-8C5F-236ACE8A3B76}"/>
          </ac:picMkLst>
        </pc:picChg>
        <pc:picChg chg="add mod">
          <ac:chgData name="Christophe Lebrun" userId="303fc86cbab77272" providerId="LiveId" clId="{6B380801-6B75-44D2-BA7A-A49AC3D136D3}" dt="2019-12-04T12:44:42.778" v="3383" actId="1076"/>
          <ac:picMkLst>
            <pc:docMk/>
            <pc:sldMk cId="1783862078" sldId="422"/>
            <ac:picMk id="5" creationId="{CDD01734-E115-471A-8FF9-7C0AF772962F}"/>
          </ac:picMkLst>
        </pc:picChg>
        <pc:picChg chg="add del mod">
          <ac:chgData name="Christophe Lebrun" userId="303fc86cbab77272" providerId="LiveId" clId="{6B380801-6B75-44D2-BA7A-A49AC3D136D3}" dt="2019-12-04T12:49:46.735" v="3392" actId="478"/>
          <ac:picMkLst>
            <pc:docMk/>
            <pc:sldMk cId="1783862078" sldId="422"/>
            <ac:picMk id="7" creationId="{7C2A5835-50CD-449B-869D-03BC1BC331EC}"/>
          </ac:picMkLst>
        </pc:picChg>
        <pc:picChg chg="add del">
          <ac:chgData name="Christophe Lebrun" userId="303fc86cbab77272" providerId="LiveId" clId="{6B380801-6B75-44D2-BA7A-A49AC3D136D3}" dt="2019-12-04T12:48:31.282" v="3387" actId="478"/>
          <ac:picMkLst>
            <pc:docMk/>
            <pc:sldMk cId="1783862078" sldId="422"/>
            <ac:picMk id="8" creationId="{4BED4B22-8467-4F7E-A31E-D4C873C88098}"/>
          </ac:picMkLst>
        </pc:picChg>
        <pc:picChg chg="add mod">
          <ac:chgData name="Christophe Lebrun" userId="303fc86cbab77272" providerId="LiveId" clId="{6B380801-6B75-44D2-BA7A-A49AC3D136D3}" dt="2019-12-04T12:49:51.913" v="3394" actId="1076"/>
          <ac:picMkLst>
            <pc:docMk/>
            <pc:sldMk cId="1783862078" sldId="422"/>
            <ac:picMk id="9" creationId="{2FC96317-42F8-4B58-AEDA-85734E5FE44F}"/>
          </ac:picMkLst>
        </pc:picChg>
        <pc:picChg chg="add mod">
          <ac:chgData name="Christophe Lebrun" userId="303fc86cbab77272" providerId="LiveId" clId="{6B380801-6B75-44D2-BA7A-A49AC3D136D3}" dt="2019-12-04T12:49:51.120" v="3393" actId="1076"/>
          <ac:picMkLst>
            <pc:docMk/>
            <pc:sldMk cId="1783862078" sldId="422"/>
            <ac:picMk id="10" creationId="{4DAA6617-5347-4C3E-BA16-F7F9FDE8CF98}"/>
          </ac:picMkLst>
        </pc:picChg>
      </pc:sldChg>
      <pc:sldChg chg="addSp modSp add">
        <pc:chgData name="Christophe Lebrun" userId="303fc86cbab77272" providerId="LiveId" clId="{6B380801-6B75-44D2-BA7A-A49AC3D136D3}" dt="2019-12-01T11:04:41.614" v="3089" actId="1076"/>
        <pc:sldMkLst>
          <pc:docMk/>
          <pc:sldMk cId="910910493" sldId="423"/>
        </pc:sldMkLst>
        <pc:picChg chg="add mod">
          <ac:chgData name="Christophe Lebrun" userId="303fc86cbab77272" providerId="LiveId" clId="{6B380801-6B75-44D2-BA7A-A49AC3D136D3}" dt="2019-12-01T11:04:41.614" v="3089" actId="1076"/>
          <ac:picMkLst>
            <pc:docMk/>
            <pc:sldMk cId="910910493" sldId="423"/>
            <ac:picMk id="5" creationId="{C11248EE-A1DF-4622-8738-C6C40CE70A97}"/>
          </ac:picMkLst>
        </pc:picChg>
      </pc:sldChg>
      <pc:sldChg chg="modSp add ord">
        <pc:chgData name="Christophe Lebrun" userId="303fc86cbab77272" providerId="LiveId" clId="{6B380801-6B75-44D2-BA7A-A49AC3D136D3}" dt="2019-12-03T07:50:05.829" v="3209" actId="20577"/>
        <pc:sldMkLst>
          <pc:docMk/>
          <pc:sldMk cId="2173950818" sldId="424"/>
        </pc:sldMkLst>
        <pc:spChg chg="mod">
          <ac:chgData name="Christophe Lebrun" userId="303fc86cbab77272" providerId="LiveId" clId="{6B380801-6B75-44D2-BA7A-A49AC3D136D3}" dt="2019-12-03T07:50:05.829" v="3209" actId="20577"/>
          <ac:spMkLst>
            <pc:docMk/>
            <pc:sldMk cId="2173950818" sldId="424"/>
            <ac:spMk id="3" creationId="{3F872729-A567-460D-8A4B-AAD51838B643}"/>
          </ac:spMkLst>
        </pc:spChg>
        <pc:spChg chg="mod">
          <ac:chgData name="Christophe Lebrun" userId="303fc86cbab77272" providerId="LiveId" clId="{6B380801-6B75-44D2-BA7A-A49AC3D136D3}" dt="2019-12-03T07:49:32.349" v="3106" actId="20577"/>
          <ac:spMkLst>
            <pc:docMk/>
            <pc:sldMk cId="2173950818" sldId="424"/>
            <ac:spMk id="6" creationId="{EC81392A-D91C-4CBC-A1C3-DAC864B2B3C9}"/>
          </ac:spMkLst>
        </pc:spChg>
      </pc:sldChg>
      <pc:sldChg chg="modSp add">
        <pc:chgData name="Christophe Lebrun" userId="303fc86cbab77272" providerId="LiveId" clId="{6B380801-6B75-44D2-BA7A-A49AC3D136D3}" dt="2019-12-03T12:52:07.043" v="3348" actId="313"/>
        <pc:sldMkLst>
          <pc:docMk/>
          <pc:sldMk cId="2186930444" sldId="425"/>
        </pc:sldMkLst>
        <pc:spChg chg="mod">
          <ac:chgData name="Christophe Lebrun" userId="303fc86cbab77272" providerId="LiveId" clId="{6B380801-6B75-44D2-BA7A-A49AC3D136D3}" dt="2019-12-03T12:52:07.043" v="3348" actId="313"/>
          <ac:spMkLst>
            <pc:docMk/>
            <pc:sldMk cId="2186930444" sldId="425"/>
            <ac:spMk id="3" creationId="{3F872729-A567-460D-8A4B-AAD51838B643}"/>
          </ac:spMkLst>
        </pc:spChg>
        <pc:spChg chg="mod">
          <ac:chgData name="Christophe Lebrun" userId="303fc86cbab77272" providerId="LiveId" clId="{6B380801-6B75-44D2-BA7A-A49AC3D136D3}" dt="2019-12-03T12:39:06.668" v="3227" actId="20577"/>
          <ac:spMkLst>
            <pc:docMk/>
            <pc:sldMk cId="2186930444" sldId="425"/>
            <ac:spMk id="6" creationId="{EC81392A-D91C-4CBC-A1C3-DAC864B2B3C9}"/>
          </ac:spMkLst>
        </pc:spChg>
      </pc:sldChg>
      <pc:sldChg chg="addSp modSp add">
        <pc:chgData name="Christophe Lebrun" userId="303fc86cbab77272" providerId="LiveId" clId="{6B380801-6B75-44D2-BA7A-A49AC3D136D3}" dt="2019-12-04T13:59:07.348" v="3396" actId="931"/>
        <pc:sldMkLst>
          <pc:docMk/>
          <pc:sldMk cId="380739379" sldId="426"/>
        </pc:sldMkLst>
        <pc:picChg chg="add mod">
          <ac:chgData name="Christophe Lebrun" userId="303fc86cbab77272" providerId="LiveId" clId="{6B380801-6B75-44D2-BA7A-A49AC3D136D3}" dt="2019-12-04T13:59:07.348" v="3396" actId="931"/>
          <ac:picMkLst>
            <pc:docMk/>
            <pc:sldMk cId="380739379" sldId="426"/>
            <ac:picMk id="6" creationId="{8870F9A1-7ED9-43B7-8E43-16ACE948CF8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63EFE-3382-4572-9DAE-E50E021293C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72E1C9E-5F6D-4199-9A2C-2425FAD1DE52}">
      <dgm:prSet phldrT="[Texte]"/>
      <dgm:spPr/>
      <dgm:t>
        <a:bodyPr/>
        <a:lstStyle/>
        <a:p>
          <a:r>
            <a:rPr lang="fr-FR" b="1" cap="small" dirty="0"/>
            <a:t>Partie 1</a:t>
          </a:r>
          <a:endParaRPr lang="fr-FR" dirty="0"/>
        </a:p>
      </dgm:t>
    </dgm:pt>
    <dgm:pt modelId="{5FE0E916-CE49-454F-934C-B9993DB6CCE5}" type="parTrans" cxnId="{858B672F-CFF2-4A43-825E-FFFAB001289F}">
      <dgm:prSet/>
      <dgm:spPr/>
      <dgm:t>
        <a:bodyPr/>
        <a:lstStyle/>
        <a:p>
          <a:endParaRPr lang="fr-FR"/>
        </a:p>
      </dgm:t>
    </dgm:pt>
    <dgm:pt modelId="{D3D8505E-FF82-41DD-A6E5-12B452A5DB96}" type="sibTrans" cxnId="{858B672F-CFF2-4A43-825E-FFFAB001289F}">
      <dgm:prSet/>
      <dgm:spPr/>
      <dgm:t>
        <a:bodyPr/>
        <a:lstStyle/>
        <a:p>
          <a:endParaRPr lang="fr-FR"/>
        </a:p>
      </dgm:t>
    </dgm:pt>
    <dgm:pt modelId="{21411879-6918-4A64-B39C-1A3566A6FF91}">
      <dgm:prSet phldrT="[Texte]"/>
      <dgm:spPr>
        <a:solidFill>
          <a:schemeClr val="accent2"/>
        </a:solidFill>
      </dgm:spPr>
      <dgm:t>
        <a:bodyPr/>
        <a:lstStyle/>
        <a:p>
          <a:r>
            <a:rPr lang="fr-FR" b="1" cap="small" dirty="0"/>
            <a:t>Partie 2</a:t>
          </a:r>
          <a:r>
            <a:rPr lang="fr-FR" cap="small" dirty="0"/>
            <a:t> </a:t>
          </a:r>
          <a:r>
            <a:rPr lang="fr-FR" dirty="0"/>
            <a:t> </a:t>
          </a:r>
        </a:p>
      </dgm:t>
    </dgm:pt>
    <dgm:pt modelId="{7360CDC0-FDBE-4773-B0A0-E8F33B3C279A}" type="parTrans" cxnId="{8041D280-664E-46D9-B7CD-CE1C54C5E276}">
      <dgm:prSet/>
      <dgm:spPr/>
      <dgm:t>
        <a:bodyPr/>
        <a:lstStyle/>
        <a:p>
          <a:endParaRPr lang="fr-FR"/>
        </a:p>
      </dgm:t>
    </dgm:pt>
    <dgm:pt modelId="{2406C7CA-8C92-4356-82ED-C24D95C1AF37}" type="sibTrans" cxnId="{8041D280-664E-46D9-B7CD-CE1C54C5E276}">
      <dgm:prSet/>
      <dgm:spPr/>
      <dgm:t>
        <a:bodyPr/>
        <a:lstStyle/>
        <a:p>
          <a:endParaRPr lang="fr-FR"/>
        </a:p>
      </dgm:t>
    </dgm:pt>
    <dgm:pt modelId="{4199EA0D-F058-43B2-8705-85466FB165E2}">
      <dgm:prSet phldrT="[Texte]"/>
      <dgm:spPr>
        <a:solidFill>
          <a:schemeClr val="accent5"/>
        </a:solidFill>
      </dgm:spPr>
      <dgm:t>
        <a:bodyPr/>
        <a:lstStyle/>
        <a:p>
          <a:r>
            <a:rPr lang="fr-FR" b="1" cap="small" dirty="0"/>
            <a:t>Partie 3</a:t>
          </a:r>
          <a:endParaRPr lang="fr-FR" dirty="0"/>
        </a:p>
      </dgm:t>
    </dgm:pt>
    <dgm:pt modelId="{4673B838-9AD3-4D56-A5F9-3D372C4A45D0}" type="parTrans" cxnId="{65A72664-8BC3-424D-B09A-300C8158B770}">
      <dgm:prSet/>
      <dgm:spPr/>
      <dgm:t>
        <a:bodyPr/>
        <a:lstStyle/>
        <a:p>
          <a:endParaRPr lang="fr-FR"/>
        </a:p>
      </dgm:t>
    </dgm:pt>
    <dgm:pt modelId="{6D95DD42-8F13-4A85-A912-883487230272}" type="sibTrans" cxnId="{65A72664-8BC3-424D-B09A-300C8158B770}">
      <dgm:prSet/>
      <dgm:spPr/>
      <dgm:t>
        <a:bodyPr/>
        <a:lstStyle/>
        <a:p>
          <a:endParaRPr lang="fr-FR"/>
        </a:p>
      </dgm:t>
    </dgm:pt>
    <dgm:pt modelId="{FA78E1CC-D300-4E27-BDD9-1BF2E00B0EDB}">
      <dgm:prSet phldrT="[Texte]"/>
      <dgm:spPr>
        <a:solidFill>
          <a:schemeClr val="accent6"/>
        </a:solidFill>
      </dgm:spPr>
      <dgm:t>
        <a:bodyPr/>
        <a:lstStyle/>
        <a:p>
          <a:r>
            <a:rPr lang="fr-FR" b="1" cap="small" dirty="0"/>
            <a:t>Partie 4</a:t>
          </a:r>
          <a:endParaRPr lang="fr-FR" dirty="0"/>
        </a:p>
      </dgm:t>
    </dgm:pt>
    <dgm:pt modelId="{031DCA8E-25C0-4921-8D8A-C19934563C74}" type="parTrans" cxnId="{B96AE99F-8F1B-4E9E-8408-AFD1C6F9DA44}">
      <dgm:prSet/>
      <dgm:spPr/>
      <dgm:t>
        <a:bodyPr/>
        <a:lstStyle/>
        <a:p>
          <a:endParaRPr lang="fr-FR"/>
        </a:p>
      </dgm:t>
    </dgm:pt>
    <dgm:pt modelId="{BF51DD15-F54B-426A-8A02-5D3F4F3BE54D}" type="sibTrans" cxnId="{B96AE99F-8F1B-4E9E-8408-AFD1C6F9DA44}">
      <dgm:prSet/>
      <dgm:spPr/>
      <dgm:t>
        <a:bodyPr/>
        <a:lstStyle/>
        <a:p>
          <a:endParaRPr lang="fr-FR"/>
        </a:p>
      </dgm:t>
    </dgm:pt>
    <dgm:pt modelId="{E946974B-207F-4A5B-BE3E-C3B6C4C2AE42}">
      <dgm:prSet/>
      <dgm:spPr/>
      <dgm:t>
        <a:bodyPr/>
        <a:lstStyle/>
        <a:p>
          <a:r>
            <a:rPr lang="fr-FR" dirty="0"/>
            <a:t>Rappel de la problématique</a:t>
          </a:r>
        </a:p>
      </dgm:t>
    </dgm:pt>
    <dgm:pt modelId="{C0F1996D-7629-4482-AB2B-CBB550CF1635}" type="parTrans" cxnId="{956CF899-32C2-4B70-94CE-1ECC1CB69D7C}">
      <dgm:prSet/>
      <dgm:spPr/>
      <dgm:t>
        <a:bodyPr/>
        <a:lstStyle/>
        <a:p>
          <a:endParaRPr lang="fr-FR"/>
        </a:p>
      </dgm:t>
    </dgm:pt>
    <dgm:pt modelId="{093BD83E-1D92-451A-950E-E98B7A04EF5E}" type="sibTrans" cxnId="{956CF899-32C2-4B70-94CE-1ECC1CB69D7C}">
      <dgm:prSet/>
      <dgm:spPr/>
      <dgm:t>
        <a:bodyPr/>
        <a:lstStyle/>
        <a:p>
          <a:endParaRPr lang="fr-FR"/>
        </a:p>
      </dgm:t>
    </dgm:pt>
    <dgm:pt modelId="{A89EC101-3225-486F-A417-45785D2306A0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fr-FR" dirty="0"/>
            <a:t>Présentation de Spark</a:t>
          </a:r>
        </a:p>
      </dgm:t>
    </dgm:pt>
    <dgm:pt modelId="{49BD51E9-1A44-4FFC-B37D-B3170B218654}" type="parTrans" cxnId="{9E8AE256-6152-487B-9065-9479EB64151E}">
      <dgm:prSet/>
      <dgm:spPr/>
      <dgm:t>
        <a:bodyPr/>
        <a:lstStyle/>
        <a:p>
          <a:endParaRPr lang="fr-FR"/>
        </a:p>
      </dgm:t>
    </dgm:pt>
    <dgm:pt modelId="{BA4A46D4-63D3-4CA9-93C8-5FBBF5DF62B1}" type="sibTrans" cxnId="{9E8AE256-6152-487B-9065-9479EB64151E}">
      <dgm:prSet/>
      <dgm:spPr/>
      <dgm:t>
        <a:bodyPr/>
        <a:lstStyle/>
        <a:p>
          <a:endParaRPr lang="fr-FR"/>
        </a:p>
      </dgm:t>
    </dgm:pt>
    <dgm:pt modelId="{A105F5B8-8672-4A0B-813F-73A0907332F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fr-FR" i="0" noProof="0" dirty="0"/>
            <a:t>Présentation de l’environnement Big Data dans le cloud</a:t>
          </a:r>
        </a:p>
      </dgm:t>
    </dgm:pt>
    <dgm:pt modelId="{B72E6F5C-0426-4E8C-94FE-D0F5E6D56239}" type="parTrans" cxnId="{70168523-9CD7-4765-92C6-93E888E484F3}">
      <dgm:prSet/>
      <dgm:spPr/>
      <dgm:t>
        <a:bodyPr/>
        <a:lstStyle/>
        <a:p>
          <a:endParaRPr lang="fr-FR"/>
        </a:p>
      </dgm:t>
    </dgm:pt>
    <dgm:pt modelId="{78195BD4-4810-43E6-A183-F11D2DE20C4C}" type="sibTrans" cxnId="{70168523-9CD7-4765-92C6-93E888E484F3}">
      <dgm:prSet/>
      <dgm:spPr/>
      <dgm:t>
        <a:bodyPr/>
        <a:lstStyle/>
        <a:p>
          <a:endParaRPr lang="fr-FR"/>
        </a:p>
      </dgm:t>
    </dgm:pt>
    <dgm:pt modelId="{F8E38C59-A893-4266-AB36-A9A5839A00CF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fr-FR" dirty="0"/>
            <a:t>Conclusions &amp; Recommandations</a:t>
          </a:r>
        </a:p>
      </dgm:t>
    </dgm:pt>
    <dgm:pt modelId="{78C35657-767C-4B1A-B88D-D1090386B58C}" type="parTrans" cxnId="{E004DB44-3A08-48AE-B70A-472DD060E83B}">
      <dgm:prSet/>
      <dgm:spPr/>
      <dgm:t>
        <a:bodyPr/>
        <a:lstStyle/>
        <a:p>
          <a:endParaRPr lang="fr-FR"/>
        </a:p>
      </dgm:t>
    </dgm:pt>
    <dgm:pt modelId="{2660189F-51EA-4AA9-9C68-75BC24D7B185}" type="sibTrans" cxnId="{E004DB44-3A08-48AE-B70A-472DD060E83B}">
      <dgm:prSet/>
      <dgm:spPr/>
      <dgm:t>
        <a:bodyPr/>
        <a:lstStyle/>
        <a:p>
          <a:endParaRPr lang="fr-FR"/>
        </a:p>
      </dgm:t>
    </dgm:pt>
    <dgm:pt modelId="{01B7B04C-031B-4626-9167-66ADFD6429DE}">
      <dgm:prSet/>
      <dgm:spPr/>
      <dgm:t>
        <a:bodyPr/>
        <a:lstStyle/>
        <a:p>
          <a:r>
            <a:rPr lang="fr-FR" dirty="0"/>
            <a:t>Questions &amp; réponses</a:t>
          </a:r>
        </a:p>
      </dgm:t>
    </dgm:pt>
    <dgm:pt modelId="{5EE1D99D-A3E7-42B2-B79E-45A5273097CF}" type="parTrans" cxnId="{9E58240E-1680-49F2-9B01-3DA9E4D1A822}">
      <dgm:prSet/>
      <dgm:spPr/>
      <dgm:t>
        <a:bodyPr/>
        <a:lstStyle/>
        <a:p>
          <a:endParaRPr lang="fr-FR"/>
        </a:p>
      </dgm:t>
    </dgm:pt>
    <dgm:pt modelId="{21438A2C-A723-4533-A515-EFB1F041FC79}" type="sibTrans" cxnId="{9E58240E-1680-49F2-9B01-3DA9E4D1A822}">
      <dgm:prSet/>
      <dgm:spPr/>
      <dgm:t>
        <a:bodyPr/>
        <a:lstStyle/>
        <a:p>
          <a:endParaRPr lang="fr-FR"/>
        </a:p>
      </dgm:t>
    </dgm:pt>
    <dgm:pt modelId="{F6E8E4D3-9DAF-4891-B914-7842F5D47CB1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fr-FR" dirty="0"/>
            <a:t>Présentation de la réalisation de la chaîne de traitement des images</a:t>
          </a:r>
        </a:p>
      </dgm:t>
    </dgm:pt>
    <dgm:pt modelId="{23424F47-D289-4604-8B73-1B9CDC40FB34}" type="parTrans" cxnId="{F77DFD19-759C-4BD3-9028-E28297527C1D}">
      <dgm:prSet/>
      <dgm:spPr/>
      <dgm:t>
        <a:bodyPr/>
        <a:lstStyle/>
        <a:p>
          <a:endParaRPr lang="fr-FR"/>
        </a:p>
      </dgm:t>
    </dgm:pt>
    <dgm:pt modelId="{FE7B92A9-BB6B-44C9-BDAD-47929BE48BF6}" type="sibTrans" cxnId="{F77DFD19-759C-4BD3-9028-E28297527C1D}">
      <dgm:prSet/>
      <dgm:spPr/>
      <dgm:t>
        <a:bodyPr/>
        <a:lstStyle/>
        <a:p>
          <a:endParaRPr lang="fr-FR"/>
        </a:p>
      </dgm:t>
    </dgm:pt>
    <dgm:pt modelId="{5FD9A48D-B31C-493B-8B7B-D9721545C0DB}">
      <dgm:prSet/>
      <dgm:spPr/>
      <dgm:t>
        <a:bodyPr/>
        <a:lstStyle/>
        <a:p>
          <a:r>
            <a:rPr lang="fr-FR" dirty="0"/>
            <a:t>Présentation du jeu de données</a:t>
          </a:r>
        </a:p>
      </dgm:t>
    </dgm:pt>
    <dgm:pt modelId="{70D2CA42-ABE3-4FAF-B3B2-392D13620FE8}" type="parTrans" cxnId="{AFFF33D2-C6E9-4DB9-A994-5460AD287571}">
      <dgm:prSet/>
      <dgm:spPr/>
      <dgm:t>
        <a:bodyPr/>
        <a:lstStyle/>
        <a:p>
          <a:endParaRPr lang="fr-FR"/>
        </a:p>
      </dgm:t>
    </dgm:pt>
    <dgm:pt modelId="{39C6D588-1668-4A0D-BF8E-A0C51B1E7048}" type="sibTrans" cxnId="{AFFF33D2-C6E9-4DB9-A994-5460AD287571}">
      <dgm:prSet/>
      <dgm:spPr/>
      <dgm:t>
        <a:bodyPr/>
        <a:lstStyle/>
        <a:p>
          <a:endParaRPr lang="fr-FR"/>
        </a:p>
      </dgm:t>
    </dgm:pt>
    <dgm:pt modelId="{BBC99EF1-5FCA-4D25-95F7-A4F5952143E9}" type="pres">
      <dgm:prSet presAssocID="{9F763EFE-3382-4572-9DAE-E50E021293CB}" presName="linear" presStyleCnt="0">
        <dgm:presLayoutVars>
          <dgm:dir/>
          <dgm:animLvl val="lvl"/>
          <dgm:resizeHandles val="exact"/>
        </dgm:presLayoutVars>
      </dgm:prSet>
      <dgm:spPr/>
    </dgm:pt>
    <dgm:pt modelId="{CD936F25-7402-443A-BA16-39EFF8ADB2A3}" type="pres">
      <dgm:prSet presAssocID="{872E1C9E-5F6D-4199-9A2C-2425FAD1DE52}" presName="parentLin" presStyleCnt="0"/>
      <dgm:spPr/>
    </dgm:pt>
    <dgm:pt modelId="{8AEF147C-C3C8-4C3D-AAA4-F9313CB31ACD}" type="pres">
      <dgm:prSet presAssocID="{872E1C9E-5F6D-4199-9A2C-2425FAD1DE52}" presName="parentLeftMargin" presStyleLbl="node1" presStyleIdx="0" presStyleCnt="4"/>
      <dgm:spPr/>
    </dgm:pt>
    <dgm:pt modelId="{E840F1CD-4836-43FC-B2DD-0FF7F5F5BA40}" type="pres">
      <dgm:prSet presAssocID="{872E1C9E-5F6D-4199-9A2C-2425FAD1DE52}" presName="parentText" presStyleLbl="node1" presStyleIdx="0" presStyleCnt="4" custScaleY="59072">
        <dgm:presLayoutVars>
          <dgm:chMax val="0"/>
          <dgm:bulletEnabled val="1"/>
        </dgm:presLayoutVars>
      </dgm:prSet>
      <dgm:spPr/>
    </dgm:pt>
    <dgm:pt modelId="{E5CB0F65-BB01-4F43-A0AD-67E7F15CDB24}" type="pres">
      <dgm:prSet presAssocID="{872E1C9E-5F6D-4199-9A2C-2425FAD1DE52}" presName="negativeSpace" presStyleCnt="0"/>
      <dgm:spPr/>
    </dgm:pt>
    <dgm:pt modelId="{04B748A6-E795-438A-B0DF-08F786907204}" type="pres">
      <dgm:prSet presAssocID="{872E1C9E-5F6D-4199-9A2C-2425FAD1DE52}" presName="childText" presStyleLbl="conFgAcc1" presStyleIdx="0" presStyleCnt="4" custScaleY="87246">
        <dgm:presLayoutVars>
          <dgm:bulletEnabled val="1"/>
        </dgm:presLayoutVars>
      </dgm:prSet>
      <dgm:spPr/>
    </dgm:pt>
    <dgm:pt modelId="{DD14AD6D-D9B9-4F4C-BBF1-70ED5B6A7ED5}" type="pres">
      <dgm:prSet presAssocID="{D3D8505E-FF82-41DD-A6E5-12B452A5DB96}" presName="spaceBetweenRectangles" presStyleCnt="0"/>
      <dgm:spPr/>
    </dgm:pt>
    <dgm:pt modelId="{61B8D829-1E62-4E7C-B434-30AA2D5AF614}" type="pres">
      <dgm:prSet presAssocID="{21411879-6918-4A64-B39C-1A3566A6FF91}" presName="parentLin" presStyleCnt="0"/>
      <dgm:spPr/>
    </dgm:pt>
    <dgm:pt modelId="{406B0DE9-9C1A-416C-858A-FA8E4EE1158F}" type="pres">
      <dgm:prSet presAssocID="{21411879-6918-4A64-B39C-1A3566A6FF91}" presName="parentLeftMargin" presStyleLbl="node1" presStyleIdx="0" presStyleCnt="4"/>
      <dgm:spPr/>
    </dgm:pt>
    <dgm:pt modelId="{5C4EBF7C-D717-4C7A-940A-08DE5FE53017}" type="pres">
      <dgm:prSet presAssocID="{21411879-6918-4A64-B39C-1A3566A6FF91}" presName="parentText" presStyleLbl="node1" presStyleIdx="1" presStyleCnt="4" custScaleY="58405">
        <dgm:presLayoutVars>
          <dgm:chMax val="0"/>
          <dgm:bulletEnabled val="1"/>
        </dgm:presLayoutVars>
      </dgm:prSet>
      <dgm:spPr/>
    </dgm:pt>
    <dgm:pt modelId="{E077B9BE-204A-4A79-BDCC-B8F15977B95A}" type="pres">
      <dgm:prSet presAssocID="{21411879-6918-4A64-B39C-1A3566A6FF91}" presName="negativeSpace" presStyleCnt="0"/>
      <dgm:spPr/>
    </dgm:pt>
    <dgm:pt modelId="{E5B6DD17-B6F1-454B-87A0-273F69C5BAE9}" type="pres">
      <dgm:prSet presAssocID="{21411879-6918-4A64-B39C-1A3566A6FF91}" presName="childText" presStyleLbl="conFgAcc1" presStyleIdx="1" presStyleCnt="4" custScaleY="96905">
        <dgm:presLayoutVars>
          <dgm:bulletEnabled val="1"/>
        </dgm:presLayoutVars>
      </dgm:prSet>
      <dgm:spPr/>
    </dgm:pt>
    <dgm:pt modelId="{6EE73ABD-2996-4EE4-ADEF-A4DBC4875A1D}" type="pres">
      <dgm:prSet presAssocID="{2406C7CA-8C92-4356-82ED-C24D95C1AF37}" presName="spaceBetweenRectangles" presStyleCnt="0"/>
      <dgm:spPr/>
    </dgm:pt>
    <dgm:pt modelId="{5F50D2AF-FDB1-4A44-9BA7-A7663DC73C71}" type="pres">
      <dgm:prSet presAssocID="{4199EA0D-F058-43B2-8705-85466FB165E2}" presName="parentLin" presStyleCnt="0"/>
      <dgm:spPr/>
    </dgm:pt>
    <dgm:pt modelId="{A08CA1B6-97E7-40B8-BADF-510C72169AFC}" type="pres">
      <dgm:prSet presAssocID="{4199EA0D-F058-43B2-8705-85466FB165E2}" presName="parentLeftMargin" presStyleLbl="node1" presStyleIdx="1" presStyleCnt="4"/>
      <dgm:spPr/>
    </dgm:pt>
    <dgm:pt modelId="{B9154CCB-04F0-4902-A009-9B375D607129}" type="pres">
      <dgm:prSet presAssocID="{4199EA0D-F058-43B2-8705-85466FB165E2}" presName="parentText" presStyleLbl="node1" presStyleIdx="2" presStyleCnt="4" custScaleY="56523">
        <dgm:presLayoutVars>
          <dgm:chMax val="0"/>
          <dgm:bulletEnabled val="1"/>
        </dgm:presLayoutVars>
      </dgm:prSet>
      <dgm:spPr/>
    </dgm:pt>
    <dgm:pt modelId="{E081BFA3-5E00-4721-890E-0BC8F1D63DF0}" type="pres">
      <dgm:prSet presAssocID="{4199EA0D-F058-43B2-8705-85466FB165E2}" presName="negativeSpace" presStyleCnt="0"/>
      <dgm:spPr/>
    </dgm:pt>
    <dgm:pt modelId="{0C4F29D5-55FB-4D4B-A601-48000A84963E}" type="pres">
      <dgm:prSet presAssocID="{4199EA0D-F058-43B2-8705-85466FB165E2}" presName="childText" presStyleLbl="conFgAcc1" presStyleIdx="2" presStyleCnt="4" custLinFactNeighborX="-95" custLinFactNeighborY="-6850">
        <dgm:presLayoutVars>
          <dgm:bulletEnabled val="1"/>
        </dgm:presLayoutVars>
      </dgm:prSet>
      <dgm:spPr/>
    </dgm:pt>
    <dgm:pt modelId="{591EB46A-1FAE-4411-9155-3C89C6E3059A}" type="pres">
      <dgm:prSet presAssocID="{6D95DD42-8F13-4A85-A912-883487230272}" presName="spaceBetweenRectangles" presStyleCnt="0"/>
      <dgm:spPr/>
    </dgm:pt>
    <dgm:pt modelId="{8FAAECDB-2D2C-434F-92DE-C388CC72B1BB}" type="pres">
      <dgm:prSet presAssocID="{FA78E1CC-D300-4E27-BDD9-1BF2E00B0EDB}" presName="parentLin" presStyleCnt="0"/>
      <dgm:spPr/>
    </dgm:pt>
    <dgm:pt modelId="{CFA24056-9B63-4F01-A675-2581AD5B7219}" type="pres">
      <dgm:prSet presAssocID="{FA78E1CC-D300-4E27-BDD9-1BF2E00B0EDB}" presName="parentLeftMargin" presStyleLbl="node1" presStyleIdx="2" presStyleCnt="4"/>
      <dgm:spPr/>
    </dgm:pt>
    <dgm:pt modelId="{B4D66944-CFF6-4298-9B32-D8670F5CE132}" type="pres">
      <dgm:prSet presAssocID="{FA78E1CC-D300-4E27-BDD9-1BF2E00B0EDB}" presName="parentText" presStyleLbl="node1" presStyleIdx="3" presStyleCnt="4" custScaleY="62928">
        <dgm:presLayoutVars>
          <dgm:chMax val="0"/>
          <dgm:bulletEnabled val="1"/>
        </dgm:presLayoutVars>
      </dgm:prSet>
      <dgm:spPr/>
    </dgm:pt>
    <dgm:pt modelId="{99AD5E6D-0DB5-4CB9-8B04-39705F60B417}" type="pres">
      <dgm:prSet presAssocID="{FA78E1CC-D300-4E27-BDD9-1BF2E00B0EDB}" presName="negativeSpace" presStyleCnt="0"/>
      <dgm:spPr/>
    </dgm:pt>
    <dgm:pt modelId="{7E1F9B28-7C56-4D5C-BFFE-CE8BECB1B69C}" type="pres">
      <dgm:prSet presAssocID="{FA78E1CC-D300-4E27-BDD9-1BF2E00B0ED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E58240E-1680-49F2-9B01-3DA9E4D1A822}" srcId="{FA78E1CC-D300-4E27-BDD9-1BF2E00B0EDB}" destId="{01B7B04C-031B-4626-9167-66ADFD6429DE}" srcOrd="1" destOrd="0" parTransId="{5EE1D99D-A3E7-42B2-B79E-45A5273097CF}" sibTransId="{21438A2C-A723-4533-A515-EFB1F041FC79}"/>
    <dgm:cxn modelId="{F77DFD19-759C-4BD3-9028-E28297527C1D}" srcId="{21411879-6918-4A64-B39C-1A3566A6FF91}" destId="{F6E8E4D3-9DAF-4891-B914-7842F5D47CB1}" srcOrd="1" destOrd="0" parTransId="{23424F47-D289-4604-8B73-1B9CDC40FB34}" sibTransId="{FE7B92A9-BB6B-44C9-BDAD-47929BE48BF6}"/>
    <dgm:cxn modelId="{EE5C311F-BE3F-4D9D-AC70-3F6FB845B107}" type="presOf" srcId="{4199EA0D-F058-43B2-8705-85466FB165E2}" destId="{A08CA1B6-97E7-40B8-BADF-510C72169AFC}" srcOrd="0" destOrd="0" presId="urn:microsoft.com/office/officeart/2005/8/layout/list1"/>
    <dgm:cxn modelId="{70168523-9CD7-4765-92C6-93E888E484F3}" srcId="{4199EA0D-F058-43B2-8705-85466FB165E2}" destId="{A105F5B8-8672-4A0B-813F-73A0907332F8}" srcOrd="0" destOrd="0" parTransId="{B72E6F5C-0426-4E8C-94FE-D0F5E6D56239}" sibTransId="{78195BD4-4810-43E6-A183-F11D2DE20C4C}"/>
    <dgm:cxn modelId="{858B672F-CFF2-4A43-825E-FFFAB001289F}" srcId="{9F763EFE-3382-4572-9DAE-E50E021293CB}" destId="{872E1C9E-5F6D-4199-9A2C-2425FAD1DE52}" srcOrd="0" destOrd="0" parTransId="{5FE0E916-CE49-454F-934C-B9993DB6CCE5}" sibTransId="{D3D8505E-FF82-41DD-A6E5-12B452A5DB96}"/>
    <dgm:cxn modelId="{3025DC3D-7DD0-4142-8804-1A125A42798B}" type="presOf" srcId="{21411879-6918-4A64-B39C-1A3566A6FF91}" destId="{5C4EBF7C-D717-4C7A-940A-08DE5FE53017}" srcOrd="1" destOrd="0" presId="urn:microsoft.com/office/officeart/2005/8/layout/list1"/>
    <dgm:cxn modelId="{0DC51964-A037-4DA9-91CB-618D58066A38}" type="presOf" srcId="{872E1C9E-5F6D-4199-9A2C-2425FAD1DE52}" destId="{E840F1CD-4836-43FC-B2DD-0FF7F5F5BA40}" srcOrd="1" destOrd="0" presId="urn:microsoft.com/office/officeart/2005/8/layout/list1"/>
    <dgm:cxn modelId="{65A72664-8BC3-424D-B09A-300C8158B770}" srcId="{9F763EFE-3382-4572-9DAE-E50E021293CB}" destId="{4199EA0D-F058-43B2-8705-85466FB165E2}" srcOrd="2" destOrd="0" parTransId="{4673B838-9AD3-4D56-A5F9-3D372C4A45D0}" sibTransId="{6D95DD42-8F13-4A85-A912-883487230272}"/>
    <dgm:cxn modelId="{E004DB44-3A08-48AE-B70A-472DD060E83B}" srcId="{FA78E1CC-D300-4E27-BDD9-1BF2E00B0EDB}" destId="{F8E38C59-A893-4266-AB36-A9A5839A00CF}" srcOrd="0" destOrd="0" parTransId="{78C35657-767C-4B1A-B88D-D1090386B58C}" sibTransId="{2660189F-51EA-4AA9-9C68-75BC24D7B185}"/>
    <dgm:cxn modelId="{4E457546-1B36-4C39-B8C4-4E86A9F1CE17}" type="presOf" srcId="{A89EC101-3225-486F-A417-45785D2306A0}" destId="{E5B6DD17-B6F1-454B-87A0-273F69C5BAE9}" srcOrd="0" destOrd="0" presId="urn:microsoft.com/office/officeart/2005/8/layout/list1"/>
    <dgm:cxn modelId="{E8F5F76C-B7A6-40C7-9B47-F7E926C4C928}" type="presOf" srcId="{21411879-6918-4A64-B39C-1A3566A6FF91}" destId="{406B0DE9-9C1A-416C-858A-FA8E4EE1158F}" srcOrd="0" destOrd="0" presId="urn:microsoft.com/office/officeart/2005/8/layout/list1"/>
    <dgm:cxn modelId="{CFE12953-4870-474B-A218-0857786912CF}" type="presOf" srcId="{E946974B-207F-4A5B-BE3E-C3B6C4C2AE42}" destId="{04B748A6-E795-438A-B0DF-08F786907204}" srcOrd="0" destOrd="0" presId="urn:microsoft.com/office/officeart/2005/8/layout/list1"/>
    <dgm:cxn modelId="{9E8AE256-6152-487B-9065-9479EB64151E}" srcId="{21411879-6918-4A64-B39C-1A3566A6FF91}" destId="{A89EC101-3225-486F-A417-45785D2306A0}" srcOrd="0" destOrd="0" parTransId="{49BD51E9-1A44-4FFC-B37D-B3170B218654}" sibTransId="{BA4A46D4-63D3-4CA9-93C8-5FBBF5DF62B1}"/>
    <dgm:cxn modelId="{8041D280-664E-46D9-B7CD-CE1C54C5E276}" srcId="{9F763EFE-3382-4572-9DAE-E50E021293CB}" destId="{21411879-6918-4A64-B39C-1A3566A6FF91}" srcOrd="1" destOrd="0" parTransId="{7360CDC0-FDBE-4773-B0A0-E8F33B3C279A}" sibTransId="{2406C7CA-8C92-4356-82ED-C24D95C1AF37}"/>
    <dgm:cxn modelId="{B8FBC984-B3CA-43BC-82E1-8C58323C6609}" type="presOf" srcId="{9F763EFE-3382-4572-9DAE-E50E021293CB}" destId="{BBC99EF1-5FCA-4D25-95F7-A4F5952143E9}" srcOrd="0" destOrd="0" presId="urn:microsoft.com/office/officeart/2005/8/layout/list1"/>
    <dgm:cxn modelId="{956CF899-32C2-4B70-94CE-1ECC1CB69D7C}" srcId="{872E1C9E-5F6D-4199-9A2C-2425FAD1DE52}" destId="{E946974B-207F-4A5B-BE3E-C3B6C4C2AE42}" srcOrd="0" destOrd="0" parTransId="{C0F1996D-7629-4482-AB2B-CBB550CF1635}" sibTransId="{093BD83E-1D92-451A-950E-E98B7A04EF5E}"/>
    <dgm:cxn modelId="{B96AE99F-8F1B-4E9E-8408-AFD1C6F9DA44}" srcId="{9F763EFE-3382-4572-9DAE-E50E021293CB}" destId="{FA78E1CC-D300-4E27-BDD9-1BF2E00B0EDB}" srcOrd="3" destOrd="0" parTransId="{031DCA8E-25C0-4921-8D8A-C19934563C74}" sibTransId="{BF51DD15-F54B-426A-8A02-5D3F4F3BE54D}"/>
    <dgm:cxn modelId="{C1C2E2A5-70CA-48A6-BEA7-28C7F45671F8}" type="presOf" srcId="{A105F5B8-8672-4A0B-813F-73A0907332F8}" destId="{0C4F29D5-55FB-4D4B-A601-48000A84963E}" srcOrd="0" destOrd="0" presId="urn:microsoft.com/office/officeart/2005/8/layout/list1"/>
    <dgm:cxn modelId="{5D8670B6-0BCB-4CE8-B5A5-EE13B6C70DDB}" type="presOf" srcId="{872E1C9E-5F6D-4199-9A2C-2425FAD1DE52}" destId="{8AEF147C-C3C8-4C3D-AAA4-F9313CB31ACD}" srcOrd="0" destOrd="0" presId="urn:microsoft.com/office/officeart/2005/8/layout/list1"/>
    <dgm:cxn modelId="{6C045EBC-2082-41F1-A0D9-343272A2EE00}" type="presOf" srcId="{5FD9A48D-B31C-493B-8B7B-D9721545C0DB}" destId="{04B748A6-E795-438A-B0DF-08F786907204}" srcOrd="0" destOrd="1" presId="urn:microsoft.com/office/officeart/2005/8/layout/list1"/>
    <dgm:cxn modelId="{566564C6-47D5-4E64-B354-B24A05C2F0F2}" type="presOf" srcId="{01B7B04C-031B-4626-9167-66ADFD6429DE}" destId="{7E1F9B28-7C56-4D5C-BFFE-CE8BECB1B69C}" srcOrd="0" destOrd="1" presId="urn:microsoft.com/office/officeart/2005/8/layout/list1"/>
    <dgm:cxn modelId="{F6C5FDC6-6E16-4444-8419-1A3944B79C18}" type="presOf" srcId="{FA78E1CC-D300-4E27-BDD9-1BF2E00B0EDB}" destId="{CFA24056-9B63-4F01-A675-2581AD5B7219}" srcOrd="0" destOrd="0" presId="urn:microsoft.com/office/officeart/2005/8/layout/list1"/>
    <dgm:cxn modelId="{AFFF33D2-C6E9-4DB9-A994-5460AD287571}" srcId="{872E1C9E-5F6D-4199-9A2C-2425FAD1DE52}" destId="{5FD9A48D-B31C-493B-8B7B-D9721545C0DB}" srcOrd="1" destOrd="0" parTransId="{70D2CA42-ABE3-4FAF-B3B2-392D13620FE8}" sibTransId="{39C6D588-1668-4A0D-BF8E-A0C51B1E7048}"/>
    <dgm:cxn modelId="{CD7FA1DE-563A-4885-A92F-11378484422D}" type="presOf" srcId="{F8E38C59-A893-4266-AB36-A9A5839A00CF}" destId="{7E1F9B28-7C56-4D5C-BFFE-CE8BECB1B69C}" srcOrd="0" destOrd="0" presId="urn:microsoft.com/office/officeart/2005/8/layout/list1"/>
    <dgm:cxn modelId="{A705A6EB-7900-49DA-B2AB-9AC30B16F93E}" type="presOf" srcId="{4199EA0D-F058-43B2-8705-85466FB165E2}" destId="{B9154CCB-04F0-4902-A009-9B375D607129}" srcOrd="1" destOrd="0" presId="urn:microsoft.com/office/officeart/2005/8/layout/list1"/>
    <dgm:cxn modelId="{8E4CDEED-3ACE-492B-ADC8-A7AC85182745}" type="presOf" srcId="{F6E8E4D3-9DAF-4891-B914-7842F5D47CB1}" destId="{E5B6DD17-B6F1-454B-87A0-273F69C5BAE9}" srcOrd="0" destOrd="1" presId="urn:microsoft.com/office/officeart/2005/8/layout/list1"/>
    <dgm:cxn modelId="{1C0560F9-651B-41DA-93EE-FBF50656053D}" type="presOf" srcId="{FA78E1CC-D300-4E27-BDD9-1BF2E00B0EDB}" destId="{B4D66944-CFF6-4298-9B32-D8670F5CE132}" srcOrd="1" destOrd="0" presId="urn:microsoft.com/office/officeart/2005/8/layout/list1"/>
    <dgm:cxn modelId="{C3DA908E-AA4F-4D63-A4A1-2436827FC461}" type="presParOf" srcId="{BBC99EF1-5FCA-4D25-95F7-A4F5952143E9}" destId="{CD936F25-7402-443A-BA16-39EFF8ADB2A3}" srcOrd="0" destOrd="0" presId="urn:microsoft.com/office/officeart/2005/8/layout/list1"/>
    <dgm:cxn modelId="{E17E4361-53E9-4B6F-92ED-14FD4DD10A3A}" type="presParOf" srcId="{CD936F25-7402-443A-BA16-39EFF8ADB2A3}" destId="{8AEF147C-C3C8-4C3D-AAA4-F9313CB31ACD}" srcOrd="0" destOrd="0" presId="urn:microsoft.com/office/officeart/2005/8/layout/list1"/>
    <dgm:cxn modelId="{9C9D58F1-F9CE-487C-B713-B729FA17B2B3}" type="presParOf" srcId="{CD936F25-7402-443A-BA16-39EFF8ADB2A3}" destId="{E840F1CD-4836-43FC-B2DD-0FF7F5F5BA40}" srcOrd="1" destOrd="0" presId="urn:microsoft.com/office/officeart/2005/8/layout/list1"/>
    <dgm:cxn modelId="{37821B22-F6EC-4CF1-AF01-AC705DA1337D}" type="presParOf" srcId="{BBC99EF1-5FCA-4D25-95F7-A4F5952143E9}" destId="{E5CB0F65-BB01-4F43-A0AD-67E7F15CDB24}" srcOrd="1" destOrd="0" presId="urn:microsoft.com/office/officeart/2005/8/layout/list1"/>
    <dgm:cxn modelId="{B6C28E91-3753-4A6A-8615-5954BB2F1695}" type="presParOf" srcId="{BBC99EF1-5FCA-4D25-95F7-A4F5952143E9}" destId="{04B748A6-E795-438A-B0DF-08F786907204}" srcOrd="2" destOrd="0" presId="urn:microsoft.com/office/officeart/2005/8/layout/list1"/>
    <dgm:cxn modelId="{70BF5942-3AF5-4287-BA8E-B6F45C2BFFCB}" type="presParOf" srcId="{BBC99EF1-5FCA-4D25-95F7-A4F5952143E9}" destId="{DD14AD6D-D9B9-4F4C-BBF1-70ED5B6A7ED5}" srcOrd="3" destOrd="0" presId="urn:microsoft.com/office/officeart/2005/8/layout/list1"/>
    <dgm:cxn modelId="{0F1603D2-0072-49F1-A9BC-7B0F85C2B85F}" type="presParOf" srcId="{BBC99EF1-5FCA-4D25-95F7-A4F5952143E9}" destId="{61B8D829-1E62-4E7C-B434-30AA2D5AF614}" srcOrd="4" destOrd="0" presId="urn:microsoft.com/office/officeart/2005/8/layout/list1"/>
    <dgm:cxn modelId="{818BF171-CF2E-4A48-B2D2-308E7A25723E}" type="presParOf" srcId="{61B8D829-1E62-4E7C-B434-30AA2D5AF614}" destId="{406B0DE9-9C1A-416C-858A-FA8E4EE1158F}" srcOrd="0" destOrd="0" presId="urn:microsoft.com/office/officeart/2005/8/layout/list1"/>
    <dgm:cxn modelId="{4BC64791-A0CB-45F8-BD8F-BB6CBDE4FA0A}" type="presParOf" srcId="{61B8D829-1E62-4E7C-B434-30AA2D5AF614}" destId="{5C4EBF7C-D717-4C7A-940A-08DE5FE53017}" srcOrd="1" destOrd="0" presId="urn:microsoft.com/office/officeart/2005/8/layout/list1"/>
    <dgm:cxn modelId="{6B116B4B-FFDB-4AAF-AE53-067769AF1362}" type="presParOf" srcId="{BBC99EF1-5FCA-4D25-95F7-A4F5952143E9}" destId="{E077B9BE-204A-4A79-BDCC-B8F15977B95A}" srcOrd="5" destOrd="0" presId="urn:microsoft.com/office/officeart/2005/8/layout/list1"/>
    <dgm:cxn modelId="{3A761D7C-9F15-40D7-8505-771E9AB99632}" type="presParOf" srcId="{BBC99EF1-5FCA-4D25-95F7-A4F5952143E9}" destId="{E5B6DD17-B6F1-454B-87A0-273F69C5BAE9}" srcOrd="6" destOrd="0" presId="urn:microsoft.com/office/officeart/2005/8/layout/list1"/>
    <dgm:cxn modelId="{B5EBBC2F-0726-4200-969A-5992F0F2BF08}" type="presParOf" srcId="{BBC99EF1-5FCA-4D25-95F7-A4F5952143E9}" destId="{6EE73ABD-2996-4EE4-ADEF-A4DBC4875A1D}" srcOrd="7" destOrd="0" presId="urn:microsoft.com/office/officeart/2005/8/layout/list1"/>
    <dgm:cxn modelId="{748B4140-0B82-4A72-A8A5-2FA05F5414C5}" type="presParOf" srcId="{BBC99EF1-5FCA-4D25-95F7-A4F5952143E9}" destId="{5F50D2AF-FDB1-4A44-9BA7-A7663DC73C71}" srcOrd="8" destOrd="0" presId="urn:microsoft.com/office/officeart/2005/8/layout/list1"/>
    <dgm:cxn modelId="{47A95865-6821-45C5-BF80-3F15AFFBF994}" type="presParOf" srcId="{5F50D2AF-FDB1-4A44-9BA7-A7663DC73C71}" destId="{A08CA1B6-97E7-40B8-BADF-510C72169AFC}" srcOrd="0" destOrd="0" presId="urn:microsoft.com/office/officeart/2005/8/layout/list1"/>
    <dgm:cxn modelId="{6F5A4CB1-39D6-462C-9580-1B456D3F7AE1}" type="presParOf" srcId="{5F50D2AF-FDB1-4A44-9BA7-A7663DC73C71}" destId="{B9154CCB-04F0-4902-A009-9B375D607129}" srcOrd="1" destOrd="0" presId="urn:microsoft.com/office/officeart/2005/8/layout/list1"/>
    <dgm:cxn modelId="{436088BE-FECA-4462-AE6F-B6C4006475A4}" type="presParOf" srcId="{BBC99EF1-5FCA-4D25-95F7-A4F5952143E9}" destId="{E081BFA3-5E00-4721-890E-0BC8F1D63DF0}" srcOrd="9" destOrd="0" presId="urn:microsoft.com/office/officeart/2005/8/layout/list1"/>
    <dgm:cxn modelId="{F42F8025-BA5B-4C13-B7F7-644CEE9DFEA3}" type="presParOf" srcId="{BBC99EF1-5FCA-4D25-95F7-A4F5952143E9}" destId="{0C4F29D5-55FB-4D4B-A601-48000A84963E}" srcOrd="10" destOrd="0" presId="urn:microsoft.com/office/officeart/2005/8/layout/list1"/>
    <dgm:cxn modelId="{CE86FCA8-45AB-4C63-B60C-8B03FEFF0B9F}" type="presParOf" srcId="{BBC99EF1-5FCA-4D25-95F7-A4F5952143E9}" destId="{591EB46A-1FAE-4411-9155-3C89C6E3059A}" srcOrd="11" destOrd="0" presId="urn:microsoft.com/office/officeart/2005/8/layout/list1"/>
    <dgm:cxn modelId="{FE2AADE5-114E-45FB-879A-F58F6D278159}" type="presParOf" srcId="{BBC99EF1-5FCA-4D25-95F7-A4F5952143E9}" destId="{8FAAECDB-2D2C-434F-92DE-C388CC72B1BB}" srcOrd="12" destOrd="0" presId="urn:microsoft.com/office/officeart/2005/8/layout/list1"/>
    <dgm:cxn modelId="{58C7C247-840A-4963-AF64-C525BBB4B7B0}" type="presParOf" srcId="{8FAAECDB-2D2C-434F-92DE-C388CC72B1BB}" destId="{CFA24056-9B63-4F01-A675-2581AD5B7219}" srcOrd="0" destOrd="0" presId="urn:microsoft.com/office/officeart/2005/8/layout/list1"/>
    <dgm:cxn modelId="{DE7EBE58-C9F9-40A3-B972-144C3773AF41}" type="presParOf" srcId="{8FAAECDB-2D2C-434F-92DE-C388CC72B1BB}" destId="{B4D66944-CFF6-4298-9B32-D8670F5CE132}" srcOrd="1" destOrd="0" presId="urn:microsoft.com/office/officeart/2005/8/layout/list1"/>
    <dgm:cxn modelId="{2F2B30C7-D6FB-4379-8815-DBD26B4D534C}" type="presParOf" srcId="{BBC99EF1-5FCA-4D25-95F7-A4F5952143E9}" destId="{99AD5E6D-0DB5-4CB9-8B04-39705F60B417}" srcOrd="13" destOrd="0" presId="urn:microsoft.com/office/officeart/2005/8/layout/list1"/>
    <dgm:cxn modelId="{CA6CA2FC-60EA-44E9-B2E6-0C94E5E8964D}" type="presParOf" srcId="{BBC99EF1-5FCA-4D25-95F7-A4F5952143E9}" destId="{7E1F9B28-7C56-4D5C-BFFE-CE8BECB1B69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6"/>
        </a:solidFill>
      </dgm:spPr>
      <dgm:t>
        <a:bodyPr/>
        <a:lstStyle/>
        <a:p>
          <a:r>
            <a:rPr lang="fr-FR" b="1" cap="small" dirty="0"/>
            <a:t>Partie 4 </a:t>
          </a:r>
          <a:r>
            <a:rPr lang="fr-FR" b="0" cap="small" dirty="0"/>
            <a:t>(5 à 10 min)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fr-FR" sz="4400" dirty="0"/>
            <a:t>Conclusions &amp; Recommandations</a:t>
          </a:r>
          <a:endParaRPr lang="fr-FR" sz="4400" i="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3555BEB0-6CE1-4A2A-9277-38B97C3D5142}">
      <dgm:prSet/>
      <dgm:spPr/>
      <dgm:t>
        <a:bodyPr/>
        <a:lstStyle/>
        <a:p>
          <a:r>
            <a:rPr lang="fr-FR" dirty="0"/>
            <a:t>Questions &amp; réponses</a:t>
          </a:r>
        </a:p>
      </dgm:t>
    </dgm:pt>
    <dgm:pt modelId="{A95351BD-34F0-4C18-BF2B-B14308998F10}" type="parTrans" cxnId="{CCD3A337-FA4B-44D7-9A2A-843B65A51B93}">
      <dgm:prSet/>
      <dgm:spPr/>
      <dgm:t>
        <a:bodyPr/>
        <a:lstStyle/>
        <a:p>
          <a:endParaRPr lang="fr-FR"/>
        </a:p>
      </dgm:t>
    </dgm:pt>
    <dgm:pt modelId="{5B8A4225-09AF-4920-9DCA-0ACB6880F3E8}" type="sibTrans" cxnId="{CCD3A337-FA4B-44D7-9A2A-843B65A51B93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0282" custLinFactNeighborX="1829" custLinFactNeighborY="-30879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CCD3A337-FA4B-44D7-9A2A-843B65A51B93}" srcId="{B45A9B83-EB06-48CA-8C9E-3318CF22F76C}" destId="{3555BEB0-6CE1-4A2A-9277-38B97C3D5142}" srcOrd="1" destOrd="0" parTransId="{A95351BD-34F0-4C18-BF2B-B14308998F10}" sibTransId="{5B8A4225-09AF-4920-9DCA-0ACB6880F3E8}"/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155868AC-1646-4C33-938C-52F24D028DFB}" type="presOf" srcId="{3555BEB0-6CE1-4A2A-9277-38B97C3D5142}" destId="{2F26B953-D615-4F1B-AE92-ADA95D0E677C}" srcOrd="0" destOrd="1" presId="urn:microsoft.com/office/officeart/2005/8/layout/list1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52DAC2-A677-461D-9DEB-EC3789ADAAB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4E6748E-3821-4BAB-8D9E-B7090618AB1D}">
      <dgm:prSet phldrT="[Text]" custT="1"/>
      <dgm:spPr/>
      <dgm:t>
        <a:bodyPr/>
        <a:lstStyle/>
        <a:p>
          <a:r>
            <a:rPr lang="fr-FR" sz="3200" dirty="0"/>
            <a:t>Pistes</a:t>
          </a:r>
        </a:p>
      </dgm:t>
    </dgm:pt>
    <dgm:pt modelId="{7BC72CC6-430F-4A7B-919E-AF7EBE710AD9}" type="parTrans" cxnId="{1591781B-3B69-4CE7-9E00-3CE044BC436A}">
      <dgm:prSet/>
      <dgm:spPr/>
      <dgm:t>
        <a:bodyPr/>
        <a:lstStyle/>
        <a:p>
          <a:endParaRPr lang="fr-FR"/>
        </a:p>
      </dgm:t>
    </dgm:pt>
    <dgm:pt modelId="{067D8EDD-3036-4647-8D69-6AC75C16C598}" type="sibTrans" cxnId="{1591781B-3B69-4CE7-9E00-3CE044BC436A}">
      <dgm:prSet/>
      <dgm:spPr/>
      <dgm:t>
        <a:bodyPr/>
        <a:lstStyle/>
        <a:p>
          <a:endParaRPr lang="fr-FR"/>
        </a:p>
      </dgm:t>
    </dgm:pt>
    <dgm:pt modelId="{0F3E2E90-FCA3-4A7C-90C7-6D29DA3CC228}">
      <dgm:prSet phldrT="[Text]"/>
      <dgm:spPr/>
      <dgm:t>
        <a:bodyPr/>
        <a:lstStyle/>
        <a:p>
          <a:r>
            <a:rPr lang="fr-FR" dirty="0"/>
            <a:t>Rapprocher les données du cluster</a:t>
          </a:r>
        </a:p>
      </dgm:t>
    </dgm:pt>
    <dgm:pt modelId="{90E3C40B-E99A-43A5-97D4-66C2E9AB5809}" type="parTrans" cxnId="{A92AD22B-E955-408E-A458-29357AB24FA3}">
      <dgm:prSet/>
      <dgm:spPr/>
      <dgm:t>
        <a:bodyPr/>
        <a:lstStyle/>
        <a:p>
          <a:endParaRPr lang="fr-FR"/>
        </a:p>
      </dgm:t>
    </dgm:pt>
    <dgm:pt modelId="{8387E1DC-D058-45F3-AD10-EA8474E355AC}" type="sibTrans" cxnId="{A92AD22B-E955-408E-A458-29357AB24FA3}">
      <dgm:prSet/>
      <dgm:spPr/>
      <dgm:t>
        <a:bodyPr/>
        <a:lstStyle/>
        <a:p>
          <a:endParaRPr lang="fr-FR"/>
        </a:p>
      </dgm:t>
    </dgm:pt>
    <dgm:pt modelId="{AB6D9D61-8008-4366-A5DD-31A02C3D1F3F}">
      <dgm:prSet phldrT="[Text]"/>
      <dgm:spPr/>
      <dgm:t>
        <a:bodyPr/>
        <a:lstStyle/>
        <a:p>
          <a:r>
            <a:rPr lang="fr-FR" dirty="0"/>
            <a:t>Utiliser tarification « spot »</a:t>
          </a:r>
        </a:p>
      </dgm:t>
    </dgm:pt>
    <dgm:pt modelId="{D4FF731D-6863-4BCB-ACC1-0BE8427EC576}" type="parTrans" cxnId="{5694BD3D-584D-4751-A2F2-E9938C7AD264}">
      <dgm:prSet/>
      <dgm:spPr/>
      <dgm:t>
        <a:bodyPr/>
        <a:lstStyle/>
        <a:p>
          <a:endParaRPr lang="fr-FR"/>
        </a:p>
      </dgm:t>
    </dgm:pt>
    <dgm:pt modelId="{C5507661-CB65-4002-A5EA-2EEC858C1FD7}" type="sibTrans" cxnId="{5694BD3D-584D-4751-A2F2-E9938C7AD264}">
      <dgm:prSet/>
      <dgm:spPr/>
      <dgm:t>
        <a:bodyPr/>
        <a:lstStyle/>
        <a:p>
          <a:endParaRPr lang="fr-FR"/>
        </a:p>
      </dgm:t>
    </dgm:pt>
    <dgm:pt modelId="{F020B22B-4E4C-494D-95DF-74B247202DF5}">
      <dgm:prSet phldrT="[Text]"/>
      <dgm:spPr/>
      <dgm:t>
        <a:bodyPr/>
        <a:lstStyle/>
        <a:p>
          <a:r>
            <a:rPr lang="fr-FR" dirty="0"/>
            <a:t>Optimiser le cluster et l’application</a:t>
          </a:r>
        </a:p>
      </dgm:t>
    </dgm:pt>
    <dgm:pt modelId="{0914943A-2D79-4791-9BBE-AB6EF76F3771}" type="parTrans" cxnId="{71C8D58E-2F45-4AFC-AE1E-353992D6DA32}">
      <dgm:prSet/>
      <dgm:spPr/>
      <dgm:t>
        <a:bodyPr/>
        <a:lstStyle/>
        <a:p>
          <a:endParaRPr lang="fr-FR"/>
        </a:p>
      </dgm:t>
    </dgm:pt>
    <dgm:pt modelId="{6641F7A6-7961-4126-80B4-C54C91806F63}" type="sibTrans" cxnId="{71C8D58E-2F45-4AFC-AE1E-353992D6DA32}">
      <dgm:prSet/>
      <dgm:spPr/>
      <dgm:t>
        <a:bodyPr/>
        <a:lstStyle/>
        <a:p>
          <a:endParaRPr lang="fr-FR"/>
        </a:p>
      </dgm:t>
    </dgm:pt>
    <dgm:pt modelId="{9CF00C71-1CEA-418C-9815-CC5C86355DB2}">
      <dgm:prSet phldrT="[Text]"/>
      <dgm:spPr/>
      <dgm:t>
        <a:bodyPr/>
        <a:lstStyle/>
        <a:p>
          <a:r>
            <a:rPr lang="fr-FR" dirty="0"/>
            <a:t>Comparer les régions</a:t>
          </a:r>
        </a:p>
      </dgm:t>
    </dgm:pt>
    <dgm:pt modelId="{521B14B7-96B0-4EDE-8EE7-C7BD12477463}" type="parTrans" cxnId="{04AF0E1D-C03D-477F-B68D-2E8935A62D13}">
      <dgm:prSet/>
      <dgm:spPr/>
      <dgm:t>
        <a:bodyPr/>
        <a:lstStyle/>
        <a:p>
          <a:endParaRPr lang="fr-FR"/>
        </a:p>
      </dgm:t>
    </dgm:pt>
    <dgm:pt modelId="{81476387-42F1-4DE3-B9DA-EEE147D9E1B1}" type="sibTrans" cxnId="{04AF0E1D-C03D-477F-B68D-2E8935A62D13}">
      <dgm:prSet/>
      <dgm:spPr/>
      <dgm:t>
        <a:bodyPr/>
        <a:lstStyle/>
        <a:p>
          <a:endParaRPr lang="fr-FR"/>
        </a:p>
      </dgm:t>
    </dgm:pt>
    <dgm:pt modelId="{3773B120-C253-4188-B50B-3B5F9902BEFF}" type="pres">
      <dgm:prSet presAssocID="{D852DAC2-A677-461D-9DEB-EC3789ADAAB2}" presName="Name0" presStyleCnt="0">
        <dgm:presLayoutVars>
          <dgm:dir/>
          <dgm:animLvl val="lvl"/>
          <dgm:resizeHandles val="exact"/>
        </dgm:presLayoutVars>
      </dgm:prSet>
      <dgm:spPr/>
    </dgm:pt>
    <dgm:pt modelId="{0B7795C3-227D-42E6-B933-B0862397D37B}" type="pres">
      <dgm:prSet presAssocID="{04E6748E-3821-4BAB-8D9E-B7090618AB1D}" presName="composite" presStyleCnt="0"/>
      <dgm:spPr/>
    </dgm:pt>
    <dgm:pt modelId="{A8825C87-F9A6-4ED5-9ABA-E6156339A129}" type="pres">
      <dgm:prSet presAssocID="{04E6748E-3821-4BAB-8D9E-B7090618AB1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1A67A996-C41C-4BF8-BB5D-5FC3F6D5E47D}" type="pres">
      <dgm:prSet presAssocID="{04E6748E-3821-4BAB-8D9E-B7090618AB1D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1591781B-3B69-4CE7-9E00-3CE044BC436A}" srcId="{D852DAC2-A677-461D-9DEB-EC3789ADAAB2}" destId="{04E6748E-3821-4BAB-8D9E-B7090618AB1D}" srcOrd="0" destOrd="0" parTransId="{7BC72CC6-430F-4A7B-919E-AF7EBE710AD9}" sibTransId="{067D8EDD-3036-4647-8D69-6AC75C16C598}"/>
    <dgm:cxn modelId="{04AF0E1D-C03D-477F-B68D-2E8935A62D13}" srcId="{04E6748E-3821-4BAB-8D9E-B7090618AB1D}" destId="{9CF00C71-1CEA-418C-9815-CC5C86355DB2}" srcOrd="0" destOrd="0" parTransId="{521B14B7-96B0-4EDE-8EE7-C7BD12477463}" sibTransId="{81476387-42F1-4DE3-B9DA-EEE147D9E1B1}"/>
    <dgm:cxn modelId="{A92AD22B-E955-408E-A458-29357AB24FA3}" srcId="{04E6748E-3821-4BAB-8D9E-B7090618AB1D}" destId="{0F3E2E90-FCA3-4A7C-90C7-6D29DA3CC228}" srcOrd="1" destOrd="0" parTransId="{90E3C40B-E99A-43A5-97D4-66C2E9AB5809}" sibTransId="{8387E1DC-D058-45F3-AD10-EA8474E355AC}"/>
    <dgm:cxn modelId="{CDDCC636-B112-4782-A3B7-DEFAAA8B42D2}" type="presOf" srcId="{AB6D9D61-8008-4366-A5DD-31A02C3D1F3F}" destId="{1A67A996-C41C-4BF8-BB5D-5FC3F6D5E47D}" srcOrd="0" destOrd="2" presId="urn:microsoft.com/office/officeart/2005/8/layout/hList1"/>
    <dgm:cxn modelId="{5694BD3D-584D-4751-A2F2-E9938C7AD264}" srcId="{04E6748E-3821-4BAB-8D9E-B7090618AB1D}" destId="{AB6D9D61-8008-4366-A5DD-31A02C3D1F3F}" srcOrd="2" destOrd="0" parTransId="{D4FF731D-6863-4BCB-ACC1-0BE8427EC576}" sibTransId="{C5507661-CB65-4002-A5EA-2EEC858C1FD7}"/>
    <dgm:cxn modelId="{85B63445-A7E3-4469-9771-BDDFE21675AB}" type="presOf" srcId="{04E6748E-3821-4BAB-8D9E-B7090618AB1D}" destId="{A8825C87-F9A6-4ED5-9ABA-E6156339A129}" srcOrd="0" destOrd="0" presId="urn:microsoft.com/office/officeart/2005/8/layout/hList1"/>
    <dgm:cxn modelId="{9A24C36C-4570-43D8-8935-3F6486E5E2C4}" type="presOf" srcId="{F020B22B-4E4C-494D-95DF-74B247202DF5}" destId="{1A67A996-C41C-4BF8-BB5D-5FC3F6D5E47D}" srcOrd="0" destOrd="3" presId="urn:microsoft.com/office/officeart/2005/8/layout/hList1"/>
    <dgm:cxn modelId="{71C8D58E-2F45-4AFC-AE1E-353992D6DA32}" srcId="{04E6748E-3821-4BAB-8D9E-B7090618AB1D}" destId="{F020B22B-4E4C-494D-95DF-74B247202DF5}" srcOrd="3" destOrd="0" parTransId="{0914943A-2D79-4791-9BBE-AB6EF76F3771}" sibTransId="{6641F7A6-7961-4126-80B4-C54C91806F63}"/>
    <dgm:cxn modelId="{8E6D7BBD-191A-40F8-98CF-C1B44E29B161}" type="presOf" srcId="{D852DAC2-A677-461D-9DEB-EC3789ADAAB2}" destId="{3773B120-C253-4188-B50B-3B5F9902BEFF}" srcOrd="0" destOrd="0" presId="urn:microsoft.com/office/officeart/2005/8/layout/hList1"/>
    <dgm:cxn modelId="{B39B4BC7-CB9C-428B-AC5A-B7E1454A3AE8}" type="presOf" srcId="{0F3E2E90-FCA3-4A7C-90C7-6D29DA3CC228}" destId="{1A67A996-C41C-4BF8-BB5D-5FC3F6D5E47D}" srcOrd="0" destOrd="1" presId="urn:microsoft.com/office/officeart/2005/8/layout/hList1"/>
    <dgm:cxn modelId="{B7742DFB-4F98-4883-800D-1FBDC6C7CCE6}" type="presOf" srcId="{9CF00C71-1CEA-418C-9815-CC5C86355DB2}" destId="{1A67A996-C41C-4BF8-BB5D-5FC3F6D5E47D}" srcOrd="0" destOrd="0" presId="urn:microsoft.com/office/officeart/2005/8/layout/hList1"/>
    <dgm:cxn modelId="{1EAC8E44-3593-46F7-B91F-69DE84B93425}" type="presParOf" srcId="{3773B120-C253-4188-B50B-3B5F9902BEFF}" destId="{0B7795C3-227D-42E6-B933-B0862397D37B}" srcOrd="0" destOrd="0" presId="urn:microsoft.com/office/officeart/2005/8/layout/hList1"/>
    <dgm:cxn modelId="{CF501A83-09A0-4749-87C2-76E20D508944}" type="presParOf" srcId="{0B7795C3-227D-42E6-B933-B0862397D37B}" destId="{A8825C87-F9A6-4ED5-9ABA-E6156339A129}" srcOrd="0" destOrd="0" presId="urn:microsoft.com/office/officeart/2005/8/layout/hList1"/>
    <dgm:cxn modelId="{2B025598-66ED-492D-A023-1E94E4CE752F}" type="presParOf" srcId="{0B7795C3-227D-42E6-B933-B0862397D37B}" destId="{1A67A996-C41C-4BF8-BB5D-5FC3F6D5E47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3"/>
        </a:solidFill>
      </dgm:spPr>
      <dgm:t>
        <a:bodyPr/>
        <a:lstStyle/>
        <a:p>
          <a:r>
            <a:rPr lang="fr-FR" b="1" cap="small" dirty="0"/>
            <a:t>Annexes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3"/>
          </a:solidFill>
        </a:ln>
      </dgm:spPr>
      <dgm:t>
        <a:bodyPr/>
        <a:lstStyle/>
        <a:p>
          <a:r>
            <a:rPr lang="fr-FR" sz="4400" cap="none" baseline="0" dirty="0"/>
            <a:t>D.A.G</a:t>
          </a:r>
          <a:endParaRPr lang="fr-FR" sz="4400" i="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6365D475-A405-4282-8F10-D84C72F6DFFF}">
      <dgm:prSet custT="1"/>
      <dgm:spPr>
        <a:ln>
          <a:solidFill>
            <a:schemeClr val="accent3"/>
          </a:solidFill>
        </a:ln>
      </dgm:spPr>
      <dgm:t>
        <a:bodyPr/>
        <a:lstStyle/>
        <a:p>
          <a:r>
            <a:rPr lang="fr-FR" sz="4400" i="0" cap="none" baseline="0" dirty="0"/>
            <a:t>Spark Jobs</a:t>
          </a:r>
        </a:p>
      </dgm:t>
    </dgm:pt>
    <dgm:pt modelId="{C1FB7D87-7AC2-476D-A6DF-3A107C923C1B}" type="parTrans" cxnId="{0EE3DF4B-5C57-4F0A-AE89-B60FE97FC62A}">
      <dgm:prSet/>
      <dgm:spPr/>
      <dgm:t>
        <a:bodyPr/>
        <a:lstStyle/>
        <a:p>
          <a:endParaRPr lang="fr-FR"/>
        </a:p>
      </dgm:t>
    </dgm:pt>
    <dgm:pt modelId="{E52F26A8-A45C-4915-9D66-FB2DAC9F9A39}" type="sibTrans" cxnId="{0EE3DF4B-5C57-4F0A-AE89-B60FE97FC62A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37011" custLinFactNeighborX="1829" custLinFactNeighborY="-37648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65FDFA45-7B16-49A5-971E-A3A4CF687D31}" type="presOf" srcId="{6365D475-A405-4282-8F10-D84C72F6DFFF}" destId="{2F26B953-D615-4F1B-AE92-ADA95D0E677C}" srcOrd="0" destOrd="1" presId="urn:microsoft.com/office/officeart/2005/8/layout/list1"/>
    <dgm:cxn modelId="{0EE3DF4B-5C57-4F0A-AE89-B60FE97FC62A}" srcId="{B45A9B83-EB06-48CA-8C9E-3318CF22F76C}" destId="{6365D475-A405-4282-8F10-D84C72F6DFFF}" srcOrd="1" destOrd="0" parTransId="{C1FB7D87-7AC2-476D-A6DF-3A107C923C1B}" sibTransId="{E52F26A8-A45C-4915-9D66-FB2DAC9F9A39}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/>
      <dgm:t>
        <a:bodyPr/>
        <a:lstStyle/>
        <a:p>
          <a:r>
            <a:rPr lang="fr-FR" b="1" cap="small" dirty="0"/>
            <a:t>Partie 1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/>
      <dgm:t>
        <a:bodyPr/>
        <a:lstStyle/>
        <a:p>
          <a:r>
            <a:rPr lang="fr-FR" sz="3600" cap="none" baseline="0" dirty="0"/>
            <a:t>Rappel de la Problématique</a:t>
          </a:r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4892ACB4-F179-4C1A-87B7-FA30ED98FA4D}">
      <dgm:prSet custT="1"/>
      <dgm:spPr/>
      <dgm:t>
        <a:bodyPr/>
        <a:lstStyle/>
        <a:p>
          <a:r>
            <a:rPr lang="fr-FR" sz="3600" cap="none" baseline="0" dirty="0"/>
            <a:t>Présentation du jeu de  données</a:t>
          </a:r>
        </a:p>
      </dgm:t>
    </dgm:pt>
    <dgm:pt modelId="{70965ADE-FBCA-4743-8B48-6B0D143F03AA}" type="parTrans" cxnId="{EBFC6407-3749-4C5C-9179-B0DD5FC6F4A4}">
      <dgm:prSet/>
      <dgm:spPr/>
      <dgm:t>
        <a:bodyPr/>
        <a:lstStyle/>
        <a:p>
          <a:endParaRPr lang="fr-FR"/>
        </a:p>
      </dgm:t>
    </dgm:pt>
    <dgm:pt modelId="{E82D7DFC-552D-480B-984F-3B2AE0B4E21E}" type="sibTrans" cxnId="{EBFC6407-3749-4C5C-9179-B0DD5FC6F4A4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2106" custLinFactNeighborX="14649" custLinFactNeighborY="-27780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FC6407-3749-4C5C-9179-B0DD5FC6F4A4}" srcId="{B45A9B83-EB06-48CA-8C9E-3318CF22F76C}" destId="{4892ACB4-F179-4C1A-87B7-FA30ED98FA4D}" srcOrd="1" destOrd="0" parTransId="{70965ADE-FBCA-4743-8B48-6B0D143F03AA}" sibTransId="{E82D7DFC-552D-480B-984F-3B2AE0B4E21E}"/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BFB710DE-A181-4739-A783-F19F8E89F265}" type="presOf" srcId="{4892ACB4-F179-4C1A-87B7-FA30ED98FA4D}" destId="{2F26B953-D615-4F1B-AE92-ADA95D0E677C}" srcOrd="0" destOrd="1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2"/>
        </a:solidFill>
      </dgm:spPr>
      <dgm:t>
        <a:bodyPr/>
        <a:lstStyle/>
        <a:p>
          <a:r>
            <a:rPr lang="fr-FR" b="1" cap="small" dirty="0"/>
            <a:t>Partie 2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fr-FR" sz="3200" dirty="0"/>
            <a:t>Présentation de Spark</a:t>
          </a:r>
          <a:endParaRPr lang="fr-FR" sz="320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68654AC2-451B-449B-862C-1920D7F6BA71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fr-FR" sz="3200" dirty="0"/>
            <a:t>Présentation de la réalisation de la chaîne de traitement des images</a:t>
          </a:r>
        </a:p>
      </dgm:t>
    </dgm:pt>
    <dgm:pt modelId="{C748A871-B104-4A4D-8681-496299C1DCD9}" type="parTrans" cxnId="{8CA4B9B7-7FF3-438C-9FD0-32EFDEC2A593}">
      <dgm:prSet/>
      <dgm:spPr/>
      <dgm:t>
        <a:bodyPr/>
        <a:lstStyle/>
        <a:p>
          <a:endParaRPr lang="fr-FR"/>
        </a:p>
      </dgm:t>
    </dgm:pt>
    <dgm:pt modelId="{2CD8A8D5-2CC0-4B03-B673-8A87F9E94208}" type="sibTrans" cxnId="{8CA4B9B7-7FF3-438C-9FD0-32EFDEC2A593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1887" custLinFactNeighborX="1829" custLinFactNeighborY="-27706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8CA4B9B7-7FF3-438C-9FD0-32EFDEC2A593}" srcId="{B45A9B83-EB06-48CA-8C9E-3318CF22F76C}" destId="{68654AC2-451B-449B-862C-1920D7F6BA71}" srcOrd="1" destOrd="0" parTransId="{C748A871-B104-4A4D-8681-496299C1DCD9}" sibTransId="{2CD8A8D5-2CC0-4B03-B673-8A87F9E94208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EA4BE3E6-08C6-4496-8EEF-223AE5515609}" type="presOf" srcId="{68654AC2-451B-449B-862C-1920D7F6BA71}" destId="{2F26B953-D615-4F1B-AE92-ADA95D0E677C}" srcOrd="0" destOrd="1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0C8D9E-2EEA-433E-87FB-15CDA34EF8B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68B2B13-2B99-4486-BBFB-EA52C7B4A11F}">
      <dgm:prSet phldrT="[Text]" custT="1"/>
      <dgm:spPr>
        <a:solidFill>
          <a:schemeClr val="accent2"/>
        </a:solidFill>
      </dgm:spPr>
      <dgm:t>
        <a:bodyPr/>
        <a:lstStyle/>
        <a:p>
          <a:r>
            <a:rPr lang="fr-FR" sz="2800" dirty="0"/>
            <a:t>Stage 1</a:t>
          </a:r>
        </a:p>
      </dgm:t>
    </dgm:pt>
    <dgm:pt modelId="{5C316931-C429-48BC-8620-1C74D9CF62D4}" type="parTrans" cxnId="{49C25A8F-AC58-494E-AA4B-A3AD5A769F8C}">
      <dgm:prSet/>
      <dgm:spPr/>
      <dgm:t>
        <a:bodyPr/>
        <a:lstStyle/>
        <a:p>
          <a:endParaRPr lang="fr-FR"/>
        </a:p>
      </dgm:t>
    </dgm:pt>
    <dgm:pt modelId="{E6022CDF-9D05-49B5-942B-8470BDEF7127}" type="sibTrans" cxnId="{49C25A8F-AC58-494E-AA4B-A3AD5A769F8C}">
      <dgm:prSet/>
      <dgm:spPr/>
      <dgm:t>
        <a:bodyPr/>
        <a:lstStyle/>
        <a:p>
          <a:endParaRPr lang="fr-FR"/>
        </a:p>
      </dgm:t>
    </dgm:pt>
    <dgm:pt modelId="{A14CF342-1981-4A9D-BA87-8B7E59BB1F81}">
      <dgm:prSet phldrT="[Text]" custT="1"/>
      <dgm:spPr>
        <a:solidFill>
          <a:schemeClr val="accent2"/>
        </a:solidFill>
      </dgm:spPr>
      <dgm:t>
        <a:bodyPr/>
        <a:lstStyle/>
        <a:p>
          <a:r>
            <a:rPr lang="fr-FR" sz="2800" dirty="0"/>
            <a:t>Stage 2</a:t>
          </a:r>
        </a:p>
      </dgm:t>
    </dgm:pt>
    <dgm:pt modelId="{CE875EAE-FADC-45C7-926A-6B61B1C71E72}" type="parTrans" cxnId="{D3383449-15CD-4607-8B39-21D3949FE805}">
      <dgm:prSet/>
      <dgm:spPr/>
      <dgm:t>
        <a:bodyPr/>
        <a:lstStyle/>
        <a:p>
          <a:endParaRPr lang="fr-FR"/>
        </a:p>
      </dgm:t>
    </dgm:pt>
    <dgm:pt modelId="{6B7BCB19-A1C4-4B81-B26B-1BB6E43A670D}" type="sibTrans" cxnId="{D3383449-15CD-4607-8B39-21D3949FE805}">
      <dgm:prSet/>
      <dgm:spPr/>
      <dgm:t>
        <a:bodyPr/>
        <a:lstStyle/>
        <a:p>
          <a:endParaRPr lang="fr-FR"/>
        </a:p>
      </dgm:t>
    </dgm:pt>
    <dgm:pt modelId="{9F118224-67D4-4BAD-AA7B-33225EF069BA}">
      <dgm:prSet phldrT="[Text]" custT="1"/>
      <dgm:spPr>
        <a:solidFill>
          <a:schemeClr val="accent2"/>
        </a:solidFill>
      </dgm:spPr>
      <dgm:t>
        <a:bodyPr/>
        <a:lstStyle/>
        <a:p>
          <a:r>
            <a:rPr lang="fr-FR" sz="2800" dirty="0"/>
            <a:t>…</a:t>
          </a:r>
        </a:p>
      </dgm:t>
    </dgm:pt>
    <dgm:pt modelId="{6B8370B4-AF30-45D1-BDC7-BC692AEE27A3}" type="parTrans" cxnId="{2CA59242-259A-42C2-8069-D4BD76DA63B2}">
      <dgm:prSet/>
      <dgm:spPr/>
      <dgm:t>
        <a:bodyPr/>
        <a:lstStyle/>
        <a:p>
          <a:endParaRPr lang="fr-FR"/>
        </a:p>
      </dgm:t>
    </dgm:pt>
    <dgm:pt modelId="{848CD1DE-64D7-4439-A5D0-7E76AC7FE3D5}" type="sibTrans" cxnId="{2CA59242-259A-42C2-8069-D4BD76DA63B2}">
      <dgm:prSet/>
      <dgm:spPr/>
      <dgm:t>
        <a:bodyPr/>
        <a:lstStyle/>
        <a:p>
          <a:endParaRPr lang="fr-FR"/>
        </a:p>
      </dgm:t>
    </dgm:pt>
    <dgm:pt modelId="{C4ADCFF2-39FD-4039-B1FE-F62C911E0076}">
      <dgm:prSet phldrT="[Text]" custT="1"/>
      <dgm:spPr>
        <a:solidFill>
          <a:schemeClr val="accent2"/>
        </a:solidFill>
      </dgm:spPr>
      <dgm:t>
        <a:bodyPr/>
        <a:lstStyle/>
        <a:p>
          <a:r>
            <a:rPr lang="fr-FR" sz="2800" dirty="0"/>
            <a:t>Stage n</a:t>
          </a:r>
        </a:p>
        <a:p>
          <a:r>
            <a:rPr lang="fr-FR" sz="3400" b="1" dirty="0"/>
            <a:t>ACTION</a:t>
          </a:r>
        </a:p>
      </dgm:t>
    </dgm:pt>
    <dgm:pt modelId="{7CDD2624-CA13-42C4-96FE-D66FD14C30B4}" type="parTrans" cxnId="{D3E7E9DC-E3E4-4F59-87DE-3A046FD450F3}">
      <dgm:prSet/>
      <dgm:spPr/>
      <dgm:t>
        <a:bodyPr/>
        <a:lstStyle/>
        <a:p>
          <a:endParaRPr lang="fr-FR"/>
        </a:p>
      </dgm:t>
    </dgm:pt>
    <dgm:pt modelId="{861A9ED8-8A46-4E3D-8EC9-EFD62538D722}" type="sibTrans" cxnId="{D3E7E9DC-E3E4-4F59-87DE-3A046FD450F3}">
      <dgm:prSet/>
      <dgm:spPr/>
      <dgm:t>
        <a:bodyPr/>
        <a:lstStyle/>
        <a:p>
          <a:endParaRPr lang="fr-FR"/>
        </a:p>
      </dgm:t>
    </dgm:pt>
    <dgm:pt modelId="{4D33F829-B986-482D-9371-996EA613B53F}" type="pres">
      <dgm:prSet presAssocID="{BB0C8D9E-2EEA-433E-87FB-15CDA34EF8BE}" presName="Name0" presStyleCnt="0">
        <dgm:presLayoutVars>
          <dgm:dir/>
          <dgm:animLvl val="lvl"/>
          <dgm:resizeHandles val="exact"/>
        </dgm:presLayoutVars>
      </dgm:prSet>
      <dgm:spPr/>
    </dgm:pt>
    <dgm:pt modelId="{BA8E7136-2FB8-419D-AA5B-1BE3C0F48131}" type="pres">
      <dgm:prSet presAssocID="{D68B2B13-2B99-4486-BBFB-EA52C7B4A11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ACC4AA0-7A38-4E66-9FB7-86DBD725E71B}" type="pres">
      <dgm:prSet presAssocID="{E6022CDF-9D05-49B5-942B-8470BDEF7127}" presName="parTxOnlySpace" presStyleCnt="0"/>
      <dgm:spPr/>
    </dgm:pt>
    <dgm:pt modelId="{4B8F9A22-FC51-499A-943E-48B2C984601C}" type="pres">
      <dgm:prSet presAssocID="{A14CF342-1981-4A9D-BA87-8B7E59BB1F8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950D9EC-959C-435F-9301-610C6E7DB8C6}" type="pres">
      <dgm:prSet presAssocID="{6B7BCB19-A1C4-4B81-B26B-1BB6E43A670D}" presName="parTxOnlySpace" presStyleCnt="0"/>
      <dgm:spPr/>
    </dgm:pt>
    <dgm:pt modelId="{9DD569B2-14F6-4737-85F3-F80AF1E1D6FF}" type="pres">
      <dgm:prSet presAssocID="{9F118224-67D4-4BAD-AA7B-33225EF069B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6371B84-BCAF-408D-AFD4-5002B361B0F8}" type="pres">
      <dgm:prSet presAssocID="{848CD1DE-64D7-4439-A5D0-7E76AC7FE3D5}" presName="parTxOnlySpace" presStyleCnt="0"/>
      <dgm:spPr/>
    </dgm:pt>
    <dgm:pt modelId="{959E8C14-9B96-4421-AB3D-D65593700091}" type="pres">
      <dgm:prSet presAssocID="{C4ADCFF2-39FD-4039-B1FE-F62C911E007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C913B09-C8FC-408C-85BB-347B37630AF5}" type="presOf" srcId="{C4ADCFF2-39FD-4039-B1FE-F62C911E0076}" destId="{959E8C14-9B96-4421-AB3D-D65593700091}" srcOrd="0" destOrd="0" presId="urn:microsoft.com/office/officeart/2005/8/layout/chevron1"/>
    <dgm:cxn modelId="{47DD132C-2B65-4BEE-BA4B-453EDE0B4FD3}" type="presOf" srcId="{BB0C8D9E-2EEA-433E-87FB-15CDA34EF8BE}" destId="{4D33F829-B986-482D-9371-996EA613B53F}" srcOrd="0" destOrd="0" presId="urn:microsoft.com/office/officeart/2005/8/layout/chevron1"/>
    <dgm:cxn modelId="{2CA59242-259A-42C2-8069-D4BD76DA63B2}" srcId="{BB0C8D9E-2EEA-433E-87FB-15CDA34EF8BE}" destId="{9F118224-67D4-4BAD-AA7B-33225EF069BA}" srcOrd="2" destOrd="0" parTransId="{6B8370B4-AF30-45D1-BDC7-BC692AEE27A3}" sibTransId="{848CD1DE-64D7-4439-A5D0-7E76AC7FE3D5}"/>
    <dgm:cxn modelId="{D3383449-15CD-4607-8B39-21D3949FE805}" srcId="{BB0C8D9E-2EEA-433E-87FB-15CDA34EF8BE}" destId="{A14CF342-1981-4A9D-BA87-8B7E59BB1F81}" srcOrd="1" destOrd="0" parTransId="{CE875EAE-FADC-45C7-926A-6B61B1C71E72}" sibTransId="{6B7BCB19-A1C4-4B81-B26B-1BB6E43A670D}"/>
    <dgm:cxn modelId="{C9994A52-B103-47F4-A070-31B641BF78D5}" type="presOf" srcId="{D68B2B13-2B99-4486-BBFB-EA52C7B4A11F}" destId="{BA8E7136-2FB8-419D-AA5B-1BE3C0F48131}" srcOrd="0" destOrd="0" presId="urn:microsoft.com/office/officeart/2005/8/layout/chevron1"/>
    <dgm:cxn modelId="{3EE3B856-DB87-48B4-997A-3BB29E4DF568}" type="presOf" srcId="{9F118224-67D4-4BAD-AA7B-33225EF069BA}" destId="{9DD569B2-14F6-4737-85F3-F80AF1E1D6FF}" srcOrd="0" destOrd="0" presId="urn:microsoft.com/office/officeart/2005/8/layout/chevron1"/>
    <dgm:cxn modelId="{9442788F-69EE-4F9B-A8DD-3FD7D0CDF23C}" type="presOf" srcId="{A14CF342-1981-4A9D-BA87-8B7E59BB1F81}" destId="{4B8F9A22-FC51-499A-943E-48B2C984601C}" srcOrd="0" destOrd="0" presId="urn:microsoft.com/office/officeart/2005/8/layout/chevron1"/>
    <dgm:cxn modelId="{49C25A8F-AC58-494E-AA4B-A3AD5A769F8C}" srcId="{BB0C8D9E-2EEA-433E-87FB-15CDA34EF8BE}" destId="{D68B2B13-2B99-4486-BBFB-EA52C7B4A11F}" srcOrd="0" destOrd="0" parTransId="{5C316931-C429-48BC-8620-1C74D9CF62D4}" sibTransId="{E6022CDF-9D05-49B5-942B-8470BDEF7127}"/>
    <dgm:cxn modelId="{D3E7E9DC-E3E4-4F59-87DE-3A046FD450F3}" srcId="{BB0C8D9E-2EEA-433E-87FB-15CDA34EF8BE}" destId="{C4ADCFF2-39FD-4039-B1FE-F62C911E0076}" srcOrd="3" destOrd="0" parTransId="{7CDD2624-CA13-42C4-96FE-D66FD14C30B4}" sibTransId="{861A9ED8-8A46-4E3D-8EC9-EFD62538D722}"/>
    <dgm:cxn modelId="{0F92C59E-BCBF-40C0-8BFD-8D8C540FDDB8}" type="presParOf" srcId="{4D33F829-B986-482D-9371-996EA613B53F}" destId="{BA8E7136-2FB8-419D-AA5B-1BE3C0F48131}" srcOrd="0" destOrd="0" presId="urn:microsoft.com/office/officeart/2005/8/layout/chevron1"/>
    <dgm:cxn modelId="{84E2C4D7-2E22-452C-9F29-6B089D7769A7}" type="presParOf" srcId="{4D33F829-B986-482D-9371-996EA613B53F}" destId="{BACC4AA0-7A38-4E66-9FB7-86DBD725E71B}" srcOrd="1" destOrd="0" presId="urn:microsoft.com/office/officeart/2005/8/layout/chevron1"/>
    <dgm:cxn modelId="{E5F123D1-EE37-4010-85B2-C6AC77CE91A0}" type="presParOf" srcId="{4D33F829-B986-482D-9371-996EA613B53F}" destId="{4B8F9A22-FC51-499A-943E-48B2C984601C}" srcOrd="2" destOrd="0" presId="urn:microsoft.com/office/officeart/2005/8/layout/chevron1"/>
    <dgm:cxn modelId="{7A890FF2-F590-473A-ADB2-42A733A1D003}" type="presParOf" srcId="{4D33F829-B986-482D-9371-996EA613B53F}" destId="{1950D9EC-959C-435F-9301-610C6E7DB8C6}" srcOrd="3" destOrd="0" presId="urn:microsoft.com/office/officeart/2005/8/layout/chevron1"/>
    <dgm:cxn modelId="{04BA7E5E-6460-4434-8EAA-E73F08F4AFD1}" type="presParOf" srcId="{4D33F829-B986-482D-9371-996EA613B53F}" destId="{9DD569B2-14F6-4737-85F3-F80AF1E1D6FF}" srcOrd="4" destOrd="0" presId="urn:microsoft.com/office/officeart/2005/8/layout/chevron1"/>
    <dgm:cxn modelId="{EE8BC82E-D394-4716-A02A-AD55FBE6B8F0}" type="presParOf" srcId="{4D33F829-B986-482D-9371-996EA613B53F}" destId="{B6371B84-BCAF-408D-AFD4-5002B361B0F8}" srcOrd="5" destOrd="0" presId="urn:microsoft.com/office/officeart/2005/8/layout/chevron1"/>
    <dgm:cxn modelId="{FE728208-9DB1-4314-B0BA-D697022915AB}" type="presParOf" srcId="{4D33F829-B986-482D-9371-996EA613B53F}" destId="{959E8C14-9B96-4421-AB3D-D655937000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0C8D9E-2EEA-433E-87FB-15CDA34EF8B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68B2B13-2B99-4486-BBFB-EA52C7B4A11F}">
      <dgm:prSet phldrT="[Text]"/>
      <dgm:spPr/>
      <dgm:t>
        <a:bodyPr/>
        <a:lstStyle/>
        <a:p>
          <a:r>
            <a:rPr lang="fr-FR" dirty="0"/>
            <a:t>Job 1</a:t>
          </a:r>
        </a:p>
      </dgm:t>
    </dgm:pt>
    <dgm:pt modelId="{5C316931-C429-48BC-8620-1C74D9CF62D4}" type="parTrans" cxnId="{49C25A8F-AC58-494E-AA4B-A3AD5A769F8C}">
      <dgm:prSet/>
      <dgm:spPr/>
      <dgm:t>
        <a:bodyPr/>
        <a:lstStyle/>
        <a:p>
          <a:endParaRPr lang="fr-FR"/>
        </a:p>
      </dgm:t>
    </dgm:pt>
    <dgm:pt modelId="{E6022CDF-9D05-49B5-942B-8470BDEF7127}" type="sibTrans" cxnId="{49C25A8F-AC58-494E-AA4B-A3AD5A769F8C}">
      <dgm:prSet/>
      <dgm:spPr/>
      <dgm:t>
        <a:bodyPr/>
        <a:lstStyle/>
        <a:p>
          <a:endParaRPr lang="fr-FR"/>
        </a:p>
      </dgm:t>
    </dgm:pt>
    <dgm:pt modelId="{A14CF342-1981-4A9D-BA87-8B7E59BB1F81}">
      <dgm:prSet phldrT="[Text]"/>
      <dgm:spPr/>
      <dgm:t>
        <a:bodyPr/>
        <a:lstStyle/>
        <a:p>
          <a:r>
            <a:rPr lang="fr-FR" dirty="0"/>
            <a:t>Job 2</a:t>
          </a:r>
        </a:p>
      </dgm:t>
    </dgm:pt>
    <dgm:pt modelId="{CE875EAE-FADC-45C7-926A-6B61B1C71E72}" type="parTrans" cxnId="{D3383449-15CD-4607-8B39-21D3949FE805}">
      <dgm:prSet/>
      <dgm:spPr/>
      <dgm:t>
        <a:bodyPr/>
        <a:lstStyle/>
        <a:p>
          <a:endParaRPr lang="fr-FR"/>
        </a:p>
      </dgm:t>
    </dgm:pt>
    <dgm:pt modelId="{6B7BCB19-A1C4-4B81-B26B-1BB6E43A670D}" type="sibTrans" cxnId="{D3383449-15CD-4607-8B39-21D3949FE805}">
      <dgm:prSet/>
      <dgm:spPr/>
      <dgm:t>
        <a:bodyPr/>
        <a:lstStyle/>
        <a:p>
          <a:endParaRPr lang="fr-FR"/>
        </a:p>
      </dgm:t>
    </dgm:pt>
    <dgm:pt modelId="{9F118224-67D4-4BAD-AA7B-33225EF069BA}">
      <dgm:prSet phldrT="[Text]"/>
      <dgm:spPr/>
      <dgm:t>
        <a:bodyPr/>
        <a:lstStyle/>
        <a:p>
          <a:r>
            <a:rPr lang="fr-FR" dirty="0"/>
            <a:t>Job 3</a:t>
          </a:r>
        </a:p>
      </dgm:t>
    </dgm:pt>
    <dgm:pt modelId="{6B8370B4-AF30-45D1-BDC7-BC692AEE27A3}" type="parTrans" cxnId="{2CA59242-259A-42C2-8069-D4BD76DA63B2}">
      <dgm:prSet/>
      <dgm:spPr/>
      <dgm:t>
        <a:bodyPr/>
        <a:lstStyle/>
        <a:p>
          <a:endParaRPr lang="fr-FR"/>
        </a:p>
      </dgm:t>
    </dgm:pt>
    <dgm:pt modelId="{848CD1DE-64D7-4439-A5D0-7E76AC7FE3D5}" type="sibTrans" cxnId="{2CA59242-259A-42C2-8069-D4BD76DA63B2}">
      <dgm:prSet/>
      <dgm:spPr/>
      <dgm:t>
        <a:bodyPr/>
        <a:lstStyle/>
        <a:p>
          <a:endParaRPr lang="fr-FR"/>
        </a:p>
      </dgm:t>
    </dgm:pt>
    <dgm:pt modelId="{C4ADCFF2-39FD-4039-B1FE-F62C911E0076}">
      <dgm:prSet phldrT="[Text]"/>
      <dgm:spPr/>
      <dgm:t>
        <a:bodyPr/>
        <a:lstStyle/>
        <a:p>
          <a:r>
            <a:rPr lang="fr-FR" dirty="0"/>
            <a:t>…</a:t>
          </a:r>
        </a:p>
      </dgm:t>
    </dgm:pt>
    <dgm:pt modelId="{7CDD2624-CA13-42C4-96FE-D66FD14C30B4}" type="parTrans" cxnId="{D3E7E9DC-E3E4-4F59-87DE-3A046FD450F3}">
      <dgm:prSet/>
      <dgm:spPr/>
      <dgm:t>
        <a:bodyPr/>
        <a:lstStyle/>
        <a:p>
          <a:endParaRPr lang="fr-FR"/>
        </a:p>
      </dgm:t>
    </dgm:pt>
    <dgm:pt modelId="{861A9ED8-8A46-4E3D-8EC9-EFD62538D722}" type="sibTrans" cxnId="{D3E7E9DC-E3E4-4F59-87DE-3A046FD450F3}">
      <dgm:prSet/>
      <dgm:spPr/>
      <dgm:t>
        <a:bodyPr/>
        <a:lstStyle/>
        <a:p>
          <a:endParaRPr lang="fr-FR"/>
        </a:p>
      </dgm:t>
    </dgm:pt>
    <dgm:pt modelId="{4D33F829-B986-482D-9371-996EA613B53F}" type="pres">
      <dgm:prSet presAssocID="{BB0C8D9E-2EEA-433E-87FB-15CDA34EF8BE}" presName="Name0" presStyleCnt="0">
        <dgm:presLayoutVars>
          <dgm:dir/>
          <dgm:animLvl val="lvl"/>
          <dgm:resizeHandles val="exact"/>
        </dgm:presLayoutVars>
      </dgm:prSet>
      <dgm:spPr/>
    </dgm:pt>
    <dgm:pt modelId="{BA8E7136-2FB8-419D-AA5B-1BE3C0F48131}" type="pres">
      <dgm:prSet presAssocID="{D68B2B13-2B99-4486-BBFB-EA52C7B4A11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ACC4AA0-7A38-4E66-9FB7-86DBD725E71B}" type="pres">
      <dgm:prSet presAssocID="{E6022CDF-9D05-49B5-942B-8470BDEF7127}" presName="parTxOnlySpace" presStyleCnt="0"/>
      <dgm:spPr/>
    </dgm:pt>
    <dgm:pt modelId="{4B8F9A22-FC51-499A-943E-48B2C984601C}" type="pres">
      <dgm:prSet presAssocID="{A14CF342-1981-4A9D-BA87-8B7E59BB1F8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950D9EC-959C-435F-9301-610C6E7DB8C6}" type="pres">
      <dgm:prSet presAssocID="{6B7BCB19-A1C4-4B81-B26B-1BB6E43A670D}" presName="parTxOnlySpace" presStyleCnt="0"/>
      <dgm:spPr/>
    </dgm:pt>
    <dgm:pt modelId="{9DD569B2-14F6-4737-85F3-F80AF1E1D6FF}" type="pres">
      <dgm:prSet presAssocID="{9F118224-67D4-4BAD-AA7B-33225EF069B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6371B84-BCAF-408D-AFD4-5002B361B0F8}" type="pres">
      <dgm:prSet presAssocID="{848CD1DE-64D7-4439-A5D0-7E76AC7FE3D5}" presName="parTxOnlySpace" presStyleCnt="0"/>
      <dgm:spPr/>
    </dgm:pt>
    <dgm:pt modelId="{959E8C14-9B96-4421-AB3D-D65593700091}" type="pres">
      <dgm:prSet presAssocID="{C4ADCFF2-39FD-4039-B1FE-F62C911E007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C913B09-C8FC-408C-85BB-347B37630AF5}" type="presOf" srcId="{C4ADCFF2-39FD-4039-B1FE-F62C911E0076}" destId="{959E8C14-9B96-4421-AB3D-D65593700091}" srcOrd="0" destOrd="0" presId="urn:microsoft.com/office/officeart/2005/8/layout/chevron1"/>
    <dgm:cxn modelId="{47DD132C-2B65-4BEE-BA4B-453EDE0B4FD3}" type="presOf" srcId="{BB0C8D9E-2EEA-433E-87FB-15CDA34EF8BE}" destId="{4D33F829-B986-482D-9371-996EA613B53F}" srcOrd="0" destOrd="0" presId="urn:microsoft.com/office/officeart/2005/8/layout/chevron1"/>
    <dgm:cxn modelId="{2CA59242-259A-42C2-8069-D4BD76DA63B2}" srcId="{BB0C8D9E-2EEA-433E-87FB-15CDA34EF8BE}" destId="{9F118224-67D4-4BAD-AA7B-33225EF069BA}" srcOrd="2" destOrd="0" parTransId="{6B8370B4-AF30-45D1-BDC7-BC692AEE27A3}" sibTransId="{848CD1DE-64D7-4439-A5D0-7E76AC7FE3D5}"/>
    <dgm:cxn modelId="{D3383449-15CD-4607-8B39-21D3949FE805}" srcId="{BB0C8D9E-2EEA-433E-87FB-15CDA34EF8BE}" destId="{A14CF342-1981-4A9D-BA87-8B7E59BB1F81}" srcOrd="1" destOrd="0" parTransId="{CE875EAE-FADC-45C7-926A-6B61B1C71E72}" sibTransId="{6B7BCB19-A1C4-4B81-B26B-1BB6E43A670D}"/>
    <dgm:cxn modelId="{C9994A52-B103-47F4-A070-31B641BF78D5}" type="presOf" srcId="{D68B2B13-2B99-4486-BBFB-EA52C7B4A11F}" destId="{BA8E7136-2FB8-419D-AA5B-1BE3C0F48131}" srcOrd="0" destOrd="0" presId="urn:microsoft.com/office/officeart/2005/8/layout/chevron1"/>
    <dgm:cxn modelId="{3EE3B856-DB87-48B4-997A-3BB29E4DF568}" type="presOf" srcId="{9F118224-67D4-4BAD-AA7B-33225EF069BA}" destId="{9DD569B2-14F6-4737-85F3-F80AF1E1D6FF}" srcOrd="0" destOrd="0" presId="urn:microsoft.com/office/officeart/2005/8/layout/chevron1"/>
    <dgm:cxn modelId="{9442788F-69EE-4F9B-A8DD-3FD7D0CDF23C}" type="presOf" srcId="{A14CF342-1981-4A9D-BA87-8B7E59BB1F81}" destId="{4B8F9A22-FC51-499A-943E-48B2C984601C}" srcOrd="0" destOrd="0" presId="urn:microsoft.com/office/officeart/2005/8/layout/chevron1"/>
    <dgm:cxn modelId="{49C25A8F-AC58-494E-AA4B-A3AD5A769F8C}" srcId="{BB0C8D9E-2EEA-433E-87FB-15CDA34EF8BE}" destId="{D68B2B13-2B99-4486-BBFB-EA52C7B4A11F}" srcOrd="0" destOrd="0" parTransId="{5C316931-C429-48BC-8620-1C74D9CF62D4}" sibTransId="{E6022CDF-9D05-49B5-942B-8470BDEF7127}"/>
    <dgm:cxn modelId="{D3E7E9DC-E3E4-4F59-87DE-3A046FD450F3}" srcId="{BB0C8D9E-2EEA-433E-87FB-15CDA34EF8BE}" destId="{C4ADCFF2-39FD-4039-B1FE-F62C911E0076}" srcOrd="3" destOrd="0" parTransId="{7CDD2624-CA13-42C4-96FE-D66FD14C30B4}" sibTransId="{861A9ED8-8A46-4E3D-8EC9-EFD62538D722}"/>
    <dgm:cxn modelId="{0F92C59E-BCBF-40C0-8BFD-8D8C540FDDB8}" type="presParOf" srcId="{4D33F829-B986-482D-9371-996EA613B53F}" destId="{BA8E7136-2FB8-419D-AA5B-1BE3C0F48131}" srcOrd="0" destOrd="0" presId="urn:microsoft.com/office/officeart/2005/8/layout/chevron1"/>
    <dgm:cxn modelId="{84E2C4D7-2E22-452C-9F29-6B089D7769A7}" type="presParOf" srcId="{4D33F829-B986-482D-9371-996EA613B53F}" destId="{BACC4AA0-7A38-4E66-9FB7-86DBD725E71B}" srcOrd="1" destOrd="0" presId="urn:microsoft.com/office/officeart/2005/8/layout/chevron1"/>
    <dgm:cxn modelId="{E5F123D1-EE37-4010-85B2-C6AC77CE91A0}" type="presParOf" srcId="{4D33F829-B986-482D-9371-996EA613B53F}" destId="{4B8F9A22-FC51-499A-943E-48B2C984601C}" srcOrd="2" destOrd="0" presId="urn:microsoft.com/office/officeart/2005/8/layout/chevron1"/>
    <dgm:cxn modelId="{7A890FF2-F590-473A-ADB2-42A733A1D003}" type="presParOf" srcId="{4D33F829-B986-482D-9371-996EA613B53F}" destId="{1950D9EC-959C-435F-9301-610C6E7DB8C6}" srcOrd="3" destOrd="0" presId="urn:microsoft.com/office/officeart/2005/8/layout/chevron1"/>
    <dgm:cxn modelId="{04BA7E5E-6460-4434-8EAA-E73F08F4AFD1}" type="presParOf" srcId="{4D33F829-B986-482D-9371-996EA613B53F}" destId="{9DD569B2-14F6-4737-85F3-F80AF1E1D6FF}" srcOrd="4" destOrd="0" presId="urn:microsoft.com/office/officeart/2005/8/layout/chevron1"/>
    <dgm:cxn modelId="{EE8BC82E-D394-4716-A02A-AD55FBE6B8F0}" type="presParOf" srcId="{4D33F829-B986-482D-9371-996EA613B53F}" destId="{B6371B84-BCAF-408D-AFD4-5002B361B0F8}" srcOrd="5" destOrd="0" presId="urn:microsoft.com/office/officeart/2005/8/layout/chevron1"/>
    <dgm:cxn modelId="{FE728208-9DB1-4314-B0BA-D697022915AB}" type="presParOf" srcId="{4D33F829-B986-482D-9371-996EA613B53F}" destId="{959E8C14-9B96-4421-AB3D-D655937000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0C8D9E-2EEA-433E-87FB-15CDA34EF8B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68B2B13-2B99-4486-BBFB-EA52C7B4A11F}">
      <dgm:prSet phldrT="[Text]" custT="1"/>
      <dgm:spPr>
        <a:solidFill>
          <a:schemeClr val="accent5"/>
        </a:solidFill>
      </dgm:spPr>
      <dgm:t>
        <a:bodyPr/>
        <a:lstStyle/>
        <a:p>
          <a:r>
            <a:rPr lang="fr-FR" sz="2800" dirty="0" err="1"/>
            <a:t>Task</a:t>
          </a:r>
          <a:r>
            <a:rPr lang="fr-FR" sz="2800" dirty="0"/>
            <a:t> 1</a:t>
          </a:r>
          <a:endParaRPr lang="fr-FR" sz="1500" dirty="0"/>
        </a:p>
        <a:p>
          <a:r>
            <a:rPr lang="fr-FR" sz="1500" dirty="0"/>
            <a:t>TRANSFORMATION</a:t>
          </a:r>
        </a:p>
      </dgm:t>
    </dgm:pt>
    <dgm:pt modelId="{5C316931-C429-48BC-8620-1C74D9CF62D4}" type="parTrans" cxnId="{49C25A8F-AC58-494E-AA4B-A3AD5A769F8C}">
      <dgm:prSet/>
      <dgm:spPr/>
      <dgm:t>
        <a:bodyPr/>
        <a:lstStyle/>
        <a:p>
          <a:endParaRPr lang="fr-FR"/>
        </a:p>
      </dgm:t>
    </dgm:pt>
    <dgm:pt modelId="{E6022CDF-9D05-49B5-942B-8470BDEF7127}" type="sibTrans" cxnId="{49C25A8F-AC58-494E-AA4B-A3AD5A769F8C}">
      <dgm:prSet/>
      <dgm:spPr/>
      <dgm:t>
        <a:bodyPr/>
        <a:lstStyle/>
        <a:p>
          <a:endParaRPr lang="fr-FR"/>
        </a:p>
      </dgm:t>
    </dgm:pt>
    <dgm:pt modelId="{A14CF342-1981-4A9D-BA87-8B7E59BB1F81}">
      <dgm:prSet phldrT="[Text]" custT="1"/>
      <dgm:spPr>
        <a:solidFill>
          <a:schemeClr val="accent5"/>
        </a:solidFill>
      </dgm:spPr>
      <dgm:t>
        <a:bodyPr/>
        <a:lstStyle/>
        <a:p>
          <a:r>
            <a:rPr lang="fr-FR" sz="2800" dirty="0" err="1"/>
            <a:t>Task</a:t>
          </a:r>
          <a:r>
            <a:rPr lang="fr-FR" sz="2800" dirty="0"/>
            <a:t> 2</a:t>
          </a:r>
        </a:p>
        <a:p>
          <a:r>
            <a:rPr lang="fr-FR" sz="1500" dirty="0"/>
            <a:t>TRANSFORMATION</a:t>
          </a:r>
        </a:p>
      </dgm:t>
    </dgm:pt>
    <dgm:pt modelId="{CE875EAE-FADC-45C7-926A-6B61B1C71E72}" type="parTrans" cxnId="{D3383449-15CD-4607-8B39-21D3949FE805}">
      <dgm:prSet/>
      <dgm:spPr/>
      <dgm:t>
        <a:bodyPr/>
        <a:lstStyle/>
        <a:p>
          <a:endParaRPr lang="fr-FR"/>
        </a:p>
      </dgm:t>
    </dgm:pt>
    <dgm:pt modelId="{6B7BCB19-A1C4-4B81-B26B-1BB6E43A670D}" type="sibTrans" cxnId="{D3383449-15CD-4607-8B39-21D3949FE805}">
      <dgm:prSet/>
      <dgm:spPr/>
      <dgm:t>
        <a:bodyPr/>
        <a:lstStyle/>
        <a:p>
          <a:endParaRPr lang="fr-FR"/>
        </a:p>
      </dgm:t>
    </dgm:pt>
    <dgm:pt modelId="{9F118224-67D4-4BAD-AA7B-33225EF069BA}">
      <dgm:prSet phldrT="[Text]"/>
      <dgm:spPr>
        <a:solidFill>
          <a:schemeClr val="accent5"/>
        </a:solidFill>
      </dgm:spPr>
      <dgm:t>
        <a:bodyPr/>
        <a:lstStyle/>
        <a:p>
          <a:r>
            <a:rPr lang="fr-FR" dirty="0"/>
            <a:t>…</a:t>
          </a:r>
        </a:p>
      </dgm:t>
    </dgm:pt>
    <dgm:pt modelId="{6B8370B4-AF30-45D1-BDC7-BC692AEE27A3}" type="parTrans" cxnId="{2CA59242-259A-42C2-8069-D4BD76DA63B2}">
      <dgm:prSet/>
      <dgm:spPr/>
      <dgm:t>
        <a:bodyPr/>
        <a:lstStyle/>
        <a:p>
          <a:endParaRPr lang="fr-FR"/>
        </a:p>
      </dgm:t>
    </dgm:pt>
    <dgm:pt modelId="{848CD1DE-64D7-4439-A5D0-7E76AC7FE3D5}" type="sibTrans" cxnId="{2CA59242-259A-42C2-8069-D4BD76DA63B2}">
      <dgm:prSet/>
      <dgm:spPr/>
      <dgm:t>
        <a:bodyPr/>
        <a:lstStyle/>
        <a:p>
          <a:endParaRPr lang="fr-FR"/>
        </a:p>
      </dgm:t>
    </dgm:pt>
    <dgm:pt modelId="{C4ADCFF2-39FD-4039-B1FE-F62C911E0076}">
      <dgm:prSet phldrT="[Text]"/>
      <dgm:spPr>
        <a:solidFill>
          <a:schemeClr val="accent5"/>
        </a:solidFill>
      </dgm:spPr>
      <dgm:t>
        <a:bodyPr/>
        <a:lstStyle/>
        <a:p>
          <a:r>
            <a:rPr lang="fr-FR" b="1" dirty="0"/>
            <a:t>SHUFFLE</a:t>
          </a:r>
        </a:p>
      </dgm:t>
    </dgm:pt>
    <dgm:pt modelId="{7CDD2624-CA13-42C4-96FE-D66FD14C30B4}" type="parTrans" cxnId="{D3E7E9DC-E3E4-4F59-87DE-3A046FD450F3}">
      <dgm:prSet/>
      <dgm:spPr/>
      <dgm:t>
        <a:bodyPr/>
        <a:lstStyle/>
        <a:p>
          <a:endParaRPr lang="fr-FR"/>
        </a:p>
      </dgm:t>
    </dgm:pt>
    <dgm:pt modelId="{861A9ED8-8A46-4E3D-8EC9-EFD62538D722}" type="sibTrans" cxnId="{D3E7E9DC-E3E4-4F59-87DE-3A046FD450F3}">
      <dgm:prSet/>
      <dgm:spPr/>
      <dgm:t>
        <a:bodyPr/>
        <a:lstStyle/>
        <a:p>
          <a:endParaRPr lang="fr-FR"/>
        </a:p>
      </dgm:t>
    </dgm:pt>
    <dgm:pt modelId="{4D33F829-B986-482D-9371-996EA613B53F}" type="pres">
      <dgm:prSet presAssocID="{BB0C8D9E-2EEA-433E-87FB-15CDA34EF8BE}" presName="Name0" presStyleCnt="0">
        <dgm:presLayoutVars>
          <dgm:dir/>
          <dgm:animLvl val="lvl"/>
          <dgm:resizeHandles val="exact"/>
        </dgm:presLayoutVars>
      </dgm:prSet>
      <dgm:spPr/>
    </dgm:pt>
    <dgm:pt modelId="{BA8E7136-2FB8-419D-AA5B-1BE3C0F48131}" type="pres">
      <dgm:prSet presAssocID="{D68B2B13-2B99-4486-BBFB-EA52C7B4A11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ACC4AA0-7A38-4E66-9FB7-86DBD725E71B}" type="pres">
      <dgm:prSet presAssocID="{E6022CDF-9D05-49B5-942B-8470BDEF7127}" presName="parTxOnlySpace" presStyleCnt="0"/>
      <dgm:spPr/>
    </dgm:pt>
    <dgm:pt modelId="{4B8F9A22-FC51-499A-943E-48B2C984601C}" type="pres">
      <dgm:prSet presAssocID="{A14CF342-1981-4A9D-BA87-8B7E59BB1F8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950D9EC-959C-435F-9301-610C6E7DB8C6}" type="pres">
      <dgm:prSet presAssocID="{6B7BCB19-A1C4-4B81-B26B-1BB6E43A670D}" presName="parTxOnlySpace" presStyleCnt="0"/>
      <dgm:spPr/>
    </dgm:pt>
    <dgm:pt modelId="{9DD569B2-14F6-4737-85F3-F80AF1E1D6FF}" type="pres">
      <dgm:prSet presAssocID="{9F118224-67D4-4BAD-AA7B-33225EF069B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6371B84-BCAF-408D-AFD4-5002B361B0F8}" type="pres">
      <dgm:prSet presAssocID="{848CD1DE-64D7-4439-A5D0-7E76AC7FE3D5}" presName="parTxOnlySpace" presStyleCnt="0"/>
      <dgm:spPr/>
    </dgm:pt>
    <dgm:pt modelId="{959E8C14-9B96-4421-AB3D-D65593700091}" type="pres">
      <dgm:prSet presAssocID="{C4ADCFF2-39FD-4039-B1FE-F62C911E007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C913B09-C8FC-408C-85BB-347B37630AF5}" type="presOf" srcId="{C4ADCFF2-39FD-4039-B1FE-F62C911E0076}" destId="{959E8C14-9B96-4421-AB3D-D65593700091}" srcOrd="0" destOrd="0" presId="urn:microsoft.com/office/officeart/2005/8/layout/chevron1"/>
    <dgm:cxn modelId="{47DD132C-2B65-4BEE-BA4B-453EDE0B4FD3}" type="presOf" srcId="{BB0C8D9E-2EEA-433E-87FB-15CDA34EF8BE}" destId="{4D33F829-B986-482D-9371-996EA613B53F}" srcOrd="0" destOrd="0" presId="urn:microsoft.com/office/officeart/2005/8/layout/chevron1"/>
    <dgm:cxn modelId="{2CA59242-259A-42C2-8069-D4BD76DA63B2}" srcId="{BB0C8D9E-2EEA-433E-87FB-15CDA34EF8BE}" destId="{9F118224-67D4-4BAD-AA7B-33225EF069BA}" srcOrd="2" destOrd="0" parTransId="{6B8370B4-AF30-45D1-BDC7-BC692AEE27A3}" sibTransId="{848CD1DE-64D7-4439-A5D0-7E76AC7FE3D5}"/>
    <dgm:cxn modelId="{D3383449-15CD-4607-8B39-21D3949FE805}" srcId="{BB0C8D9E-2EEA-433E-87FB-15CDA34EF8BE}" destId="{A14CF342-1981-4A9D-BA87-8B7E59BB1F81}" srcOrd="1" destOrd="0" parTransId="{CE875EAE-FADC-45C7-926A-6B61B1C71E72}" sibTransId="{6B7BCB19-A1C4-4B81-B26B-1BB6E43A670D}"/>
    <dgm:cxn modelId="{C9994A52-B103-47F4-A070-31B641BF78D5}" type="presOf" srcId="{D68B2B13-2B99-4486-BBFB-EA52C7B4A11F}" destId="{BA8E7136-2FB8-419D-AA5B-1BE3C0F48131}" srcOrd="0" destOrd="0" presId="urn:microsoft.com/office/officeart/2005/8/layout/chevron1"/>
    <dgm:cxn modelId="{3EE3B856-DB87-48B4-997A-3BB29E4DF568}" type="presOf" srcId="{9F118224-67D4-4BAD-AA7B-33225EF069BA}" destId="{9DD569B2-14F6-4737-85F3-F80AF1E1D6FF}" srcOrd="0" destOrd="0" presId="urn:microsoft.com/office/officeart/2005/8/layout/chevron1"/>
    <dgm:cxn modelId="{9442788F-69EE-4F9B-A8DD-3FD7D0CDF23C}" type="presOf" srcId="{A14CF342-1981-4A9D-BA87-8B7E59BB1F81}" destId="{4B8F9A22-FC51-499A-943E-48B2C984601C}" srcOrd="0" destOrd="0" presId="urn:microsoft.com/office/officeart/2005/8/layout/chevron1"/>
    <dgm:cxn modelId="{49C25A8F-AC58-494E-AA4B-A3AD5A769F8C}" srcId="{BB0C8D9E-2EEA-433E-87FB-15CDA34EF8BE}" destId="{D68B2B13-2B99-4486-BBFB-EA52C7B4A11F}" srcOrd="0" destOrd="0" parTransId="{5C316931-C429-48BC-8620-1C74D9CF62D4}" sibTransId="{E6022CDF-9D05-49B5-942B-8470BDEF7127}"/>
    <dgm:cxn modelId="{D3E7E9DC-E3E4-4F59-87DE-3A046FD450F3}" srcId="{BB0C8D9E-2EEA-433E-87FB-15CDA34EF8BE}" destId="{C4ADCFF2-39FD-4039-B1FE-F62C911E0076}" srcOrd="3" destOrd="0" parTransId="{7CDD2624-CA13-42C4-96FE-D66FD14C30B4}" sibTransId="{861A9ED8-8A46-4E3D-8EC9-EFD62538D722}"/>
    <dgm:cxn modelId="{0F92C59E-BCBF-40C0-8BFD-8D8C540FDDB8}" type="presParOf" srcId="{4D33F829-B986-482D-9371-996EA613B53F}" destId="{BA8E7136-2FB8-419D-AA5B-1BE3C0F48131}" srcOrd="0" destOrd="0" presId="urn:microsoft.com/office/officeart/2005/8/layout/chevron1"/>
    <dgm:cxn modelId="{84E2C4D7-2E22-452C-9F29-6B089D7769A7}" type="presParOf" srcId="{4D33F829-B986-482D-9371-996EA613B53F}" destId="{BACC4AA0-7A38-4E66-9FB7-86DBD725E71B}" srcOrd="1" destOrd="0" presId="urn:microsoft.com/office/officeart/2005/8/layout/chevron1"/>
    <dgm:cxn modelId="{E5F123D1-EE37-4010-85B2-C6AC77CE91A0}" type="presParOf" srcId="{4D33F829-B986-482D-9371-996EA613B53F}" destId="{4B8F9A22-FC51-499A-943E-48B2C984601C}" srcOrd="2" destOrd="0" presId="urn:microsoft.com/office/officeart/2005/8/layout/chevron1"/>
    <dgm:cxn modelId="{7A890FF2-F590-473A-ADB2-42A733A1D003}" type="presParOf" srcId="{4D33F829-B986-482D-9371-996EA613B53F}" destId="{1950D9EC-959C-435F-9301-610C6E7DB8C6}" srcOrd="3" destOrd="0" presId="urn:microsoft.com/office/officeart/2005/8/layout/chevron1"/>
    <dgm:cxn modelId="{04BA7E5E-6460-4434-8EAA-E73F08F4AFD1}" type="presParOf" srcId="{4D33F829-B986-482D-9371-996EA613B53F}" destId="{9DD569B2-14F6-4737-85F3-F80AF1E1D6FF}" srcOrd="4" destOrd="0" presId="urn:microsoft.com/office/officeart/2005/8/layout/chevron1"/>
    <dgm:cxn modelId="{EE8BC82E-D394-4716-A02A-AD55FBE6B8F0}" type="presParOf" srcId="{4D33F829-B986-482D-9371-996EA613B53F}" destId="{B6371B84-BCAF-408D-AFD4-5002B361B0F8}" srcOrd="5" destOrd="0" presId="urn:microsoft.com/office/officeart/2005/8/layout/chevron1"/>
    <dgm:cxn modelId="{FE728208-9DB1-4314-B0BA-D697022915AB}" type="presParOf" srcId="{4D33F829-B986-482D-9371-996EA613B53F}" destId="{959E8C14-9B96-4421-AB3D-D6559370009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F207644-CCAC-459F-B42A-204ED79604DC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D0D50871-03B2-4F7E-B487-9F1FB69B422E}">
      <dgm:prSet phldrT="[Text]"/>
      <dgm:spPr/>
      <dgm:t>
        <a:bodyPr/>
        <a:lstStyle/>
        <a:p>
          <a:r>
            <a:rPr lang="fr-FR" dirty="0"/>
            <a:t>Changement des noms des répertoires (espaces)</a:t>
          </a:r>
        </a:p>
      </dgm:t>
    </dgm:pt>
    <dgm:pt modelId="{6B99E846-92AF-4C5B-B9FA-860DEC7C99C0}" type="parTrans" cxnId="{C4FD686D-B030-46AA-88EA-C7A10C39B7FD}">
      <dgm:prSet/>
      <dgm:spPr/>
      <dgm:t>
        <a:bodyPr/>
        <a:lstStyle/>
        <a:p>
          <a:endParaRPr lang="fr-FR"/>
        </a:p>
      </dgm:t>
    </dgm:pt>
    <dgm:pt modelId="{5E88578A-322B-4228-81FF-FC1B122A62B6}" type="sibTrans" cxnId="{C4FD686D-B030-46AA-88EA-C7A10C39B7FD}">
      <dgm:prSet/>
      <dgm:spPr/>
      <dgm:t>
        <a:bodyPr/>
        <a:lstStyle/>
        <a:p>
          <a:endParaRPr lang="fr-FR"/>
        </a:p>
      </dgm:t>
    </dgm:pt>
    <dgm:pt modelId="{5B665E53-42B5-4817-A510-2FFB5AD2F4B7}">
      <dgm:prSet phldrT="[Text]"/>
      <dgm:spPr/>
      <dgm:t>
        <a:bodyPr/>
        <a:lstStyle/>
        <a:p>
          <a:r>
            <a:rPr lang="fr-FR" dirty="0"/>
            <a:t>Chargement des données (</a:t>
          </a:r>
          <a:r>
            <a:rPr lang="fr-FR" dirty="0" err="1"/>
            <a:t>Spark.DataFrame</a:t>
          </a:r>
          <a:r>
            <a:rPr lang="fr-FR" dirty="0"/>
            <a:t>) avec l’API de Spark 2.4</a:t>
          </a:r>
        </a:p>
        <a:p>
          <a:r>
            <a:rPr lang="fr-FR" dirty="0" err="1">
              <a:latin typeface="Courier New" panose="02070309020205020404" pitchFamily="49" charset="0"/>
              <a:cs typeface="Courier New" panose="02070309020205020404" pitchFamily="49" charset="0"/>
            </a:rPr>
            <a:t>spark.read.format</a:t>
          </a:r>
          <a:r>
            <a:rPr lang="fr-FR" dirty="0">
              <a:latin typeface="Courier New" panose="02070309020205020404" pitchFamily="49" charset="0"/>
              <a:cs typeface="Courier New" panose="02070309020205020404" pitchFamily="49" charset="0"/>
            </a:rPr>
            <a:t>("image").</a:t>
          </a:r>
          <a:r>
            <a:rPr lang="fr-FR" dirty="0" err="1">
              <a:latin typeface="Courier New" panose="02070309020205020404" pitchFamily="49" charset="0"/>
              <a:cs typeface="Courier New" panose="02070309020205020404" pitchFamily="49" charset="0"/>
            </a:rPr>
            <a:t>load</a:t>
          </a:r>
          <a:r>
            <a:rPr lang="fr-FR" dirty="0">
              <a:latin typeface="Courier New" panose="02070309020205020404" pitchFamily="49" charset="0"/>
              <a:cs typeface="Courier New" panose="02070309020205020404" pitchFamily="49" charset="0"/>
            </a:rPr>
            <a:t>(PATH)</a:t>
          </a:r>
        </a:p>
      </dgm:t>
    </dgm:pt>
    <dgm:pt modelId="{48B367C6-604A-4FA1-AE16-55448BD27519}" type="parTrans" cxnId="{89078F87-E865-4FDE-9FF7-2C72B1DFE4E2}">
      <dgm:prSet/>
      <dgm:spPr/>
      <dgm:t>
        <a:bodyPr/>
        <a:lstStyle/>
        <a:p>
          <a:endParaRPr lang="fr-FR"/>
        </a:p>
      </dgm:t>
    </dgm:pt>
    <dgm:pt modelId="{3D287C9A-B699-4388-AFFC-19A06C9A2DDF}" type="sibTrans" cxnId="{89078F87-E865-4FDE-9FF7-2C72B1DFE4E2}">
      <dgm:prSet/>
      <dgm:spPr/>
      <dgm:t>
        <a:bodyPr/>
        <a:lstStyle/>
        <a:p>
          <a:endParaRPr lang="fr-FR"/>
        </a:p>
      </dgm:t>
    </dgm:pt>
    <dgm:pt modelId="{4ECA8B56-2748-4DBB-A363-613CAC440C73}">
      <dgm:prSet phldrT="[Text]"/>
      <dgm:spPr/>
      <dgm:t>
        <a:bodyPr/>
        <a:lstStyle/>
        <a:p>
          <a:r>
            <a:rPr lang="fr-FR" dirty="0"/>
            <a:t>Récupération des étiquettes (</a:t>
          </a:r>
          <a:r>
            <a:rPr lang="fr-FR" dirty="0">
              <a:latin typeface="Courier New" panose="02070309020205020404" pitchFamily="49" charset="0"/>
              <a:cs typeface="Courier New" panose="02070309020205020404" pitchFamily="49" charset="0"/>
            </a:rPr>
            <a:t>labels</a:t>
          </a:r>
          <a:r>
            <a:rPr lang="fr-FR" dirty="0"/>
            <a:t>) à partir du chemin d’accès</a:t>
          </a:r>
        </a:p>
      </dgm:t>
    </dgm:pt>
    <dgm:pt modelId="{B4DBD00C-BF80-4DEE-A7CB-4F43C0C63835}" type="parTrans" cxnId="{7F87BA44-B84D-4D63-9BC4-41C007A9E82E}">
      <dgm:prSet/>
      <dgm:spPr/>
      <dgm:t>
        <a:bodyPr/>
        <a:lstStyle/>
        <a:p>
          <a:endParaRPr lang="fr-FR"/>
        </a:p>
      </dgm:t>
    </dgm:pt>
    <dgm:pt modelId="{26684FC7-35C6-4ABB-BA2B-7928930252D9}" type="sibTrans" cxnId="{7F87BA44-B84D-4D63-9BC4-41C007A9E82E}">
      <dgm:prSet/>
      <dgm:spPr/>
      <dgm:t>
        <a:bodyPr/>
        <a:lstStyle/>
        <a:p>
          <a:endParaRPr lang="fr-FR"/>
        </a:p>
      </dgm:t>
    </dgm:pt>
    <dgm:pt modelId="{7C0C55BB-A87F-4DD8-BB34-06693111C1FB}">
      <dgm:prSet phldrT="[Text]"/>
      <dgm:spPr/>
      <dgm:t>
        <a:bodyPr/>
        <a:lstStyle/>
        <a:p>
          <a:r>
            <a:rPr lang="fr-FR" dirty="0"/>
            <a:t>Prétraitement et Extraction des caractéristiques par </a:t>
          </a:r>
          <a:r>
            <a:rPr lang="fr-FR" i="1" dirty="0" err="1"/>
            <a:t>transfer</a:t>
          </a:r>
          <a:r>
            <a:rPr lang="fr-FR" i="1" dirty="0"/>
            <a:t> </a:t>
          </a:r>
          <a:r>
            <a:rPr lang="fr-FR" i="1" dirty="0" err="1"/>
            <a:t>learning</a:t>
          </a:r>
          <a:endParaRPr lang="fr-FR" dirty="0"/>
        </a:p>
        <a:p>
          <a:r>
            <a:rPr lang="fr-FR" dirty="0"/>
            <a:t>ResNet50 : vecteurs denses de </a:t>
          </a:r>
          <a:r>
            <a:rPr lang="fr-FR" b="1" dirty="0"/>
            <a:t>2’048</a:t>
          </a:r>
          <a:r>
            <a:rPr lang="fr-FR" dirty="0"/>
            <a:t> dimensions.</a:t>
          </a:r>
        </a:p>
      </dgm:t>
    </dgm:pt>
    <dgm:pt modelId="{8D881F5F-74E0-49E2-8C35-07F0A6D6B5DA}" type="parTrans" cxnId="{4ED399AE-BAF0-4C0C-8D15-447B9CE70F51}">
      <dgm:prSet/>
      <dgm:spPr/>
      <dgm:t>
        <a:bodyPr/>
        <a:lstStyle/>
        <a:p>
          <a:endParaRPr lang="fr-FR"/>
        </a:p>
      </dgm:t>
    </dgm:pt>
    <dgm:pt modelId="{D734BA60-92BB-4E37-9EC9-E5A0525C48D9}" type="sibTrans" cxnId="{4ED399AE-BAF0-4C0C-8D15-447B9CE70F51}">
      <dgm:prSet/>
      <dgm:spPr/>
      <dgm:t>
        <a:bodyPr/>
        <a:lstStyle/>
        <a:p>
          <a:endParaRPr lang="fr-FR"/>
        </a:p>
      </dgm:t>
    </dgm:pt>
    <dgm:pt modelId="{97776835-200C-4E34-B6FD-C19355BE4CBF}">
      <dgm:prSet phldrT="[Text]"/>
      <dgm:spPr/>
      <dgm:t>
        <a:bodyPr/>
        <a:lstStyle/>
        <a:p>
          <a:r>
            <a:rPr lang="fr-FR" dirty="0"/>
            <a:t>Enregistrement des résultats au format </a:t>
          </a:r>
          <a:r>
            <a:rPr lang="fr-FR" dirty="0">
              <a:latin typeface="Courier New" panose="02070309020205020404" pitchFamily="49" charset="0"/>
              <a:cs typeface="Courier New" panose="02070309020205020404" pitchFamily="49" charset="0"/>
            </a:rPr>
            <a:t>parquet</a:t>
          </a:r>
        </a:p>
      </dgm:t>
    </dgm:pt>
    <dgm:pt modelId="{C02CE6EB-5606-4D0F-A1FA-FDADF403B818}" type="parTrans" cxnId="{4B46817C-F97C-45FC-BC18-B6CF730F3F78}">
      <dgm:prSet/>
      <dgm:spPr/>
      <dgm:t>
        <a:bodyPr/>
        <a:lstStyle/>
        <a:p>
          <a:endParaRPr lang="fr-FR"/>
        </a:p>
      </dgm:t>
    </dgm:pt>
    <dgm:pt modelId="{4018CD8C-CF53-43E6-990C-3ABEF583FEDE}" type="sibTrans" cxnId="{4B46817C-F97C-45FC-BC18-B6CF730F3F78}">
      <dgm:prSet/>
      <dgm:spPr/>
      <dgm:t>
        <a:bodyPr/>
        <a:lstStyle/>
        <a:p>
          <a:endParaRPr lang="fr-FR"/>
        </a:p>
      </dgm:t>
    </dgm:pt>
    <dgm:pt modelId="{6D04BAE2-0B0E-4B50-9269-CB561661C210}">
      <dgm:prSet phldrT="[Text]" phldr="1"/>
      <dgm:spPr/>
      <dgm:t>
        <a:bodyPr/>
        <a:lstStyle/>
        <a:p>
          <a:endParaRPr lang="fr-FR"/>
        </a:p>
      </dgm:t>
    </dgm:pt>
    <dgm:pt modelId="{5344A8DB-27CF-468B-B8E5-76F54C3487E5}" type="parTrans" cxnId="{61DEC1F8-A8E3-4394-BFF3-B42B6519F5A7}">
      <dgm:prSet/>
      <dgm:spPr/>
      <dgm:t>
        <a:bodyPr/>
        <a:lstStyle/>
        <a:p>
          <a:endParaRPr lang="fr-FR"/>
        </a:p>
      </dgm:t>
    </dgm:pt>
    <dgm:pt modelId="{BC69461E-1847-415B-B510-89F3346F1EF2}" type="sibTrans" cxnId="{61DEC1F8-A8E3-4394-BFF3-B42B6519F5A7}">
      <dgm:prSet/>
      <dgm:spPr/>
      <dgm:t>
        <a:bodyPr/>
        <a:lstStyle/>
        <a:p>
          <a:endParaRPr lang="fr-FR"/>
        </a:p>
      </dgm:t>
    </dgm:pt>
    <dgm:pt modelId="{37F49008-748F-4CCA-94DB-8A121A27ABB2}" type="pres">
      <dgm:prSet presAssocID="{0F207644-CCAC-459F-B42A-204ED79604DC}" presName="outerComposite" presStyleCnt="0">
        <dgm:presLayoutVars>
          <dgm:chMax val="5"/>
          <dgm:dir/>
          <dgm:resizeHandles val="exact"/>
        </dgm:presLayoutVars>
      </dgm:prSet>
      <dgm:spPr/>
    </dgm:pt>
    <dgm:pt modelId="{DAB473B0-EE89-4AB1-ACCC-DB0935B5451F}" type="pres">
      <dgm:prSet presAssocID="{0F207644-CCAC-459F-B42A-204ED79604DC}" presName="dummyMaxCanvas" presStyleCnt="0">
        <dgm:presLayoutVars/>
      </dgm:prSet>
      <dgm:spPr/>
    </dgm:pt>
    <dgm:pt modelId="{5BDB1D34-5106-4F2E-AA6E-AACA274E3B6B}" type="pres">
      <dgm:prSet presAssocID="{0F207644-CCAC-459F-B42A-204ED79604DC}" presName="FiveNodes_1" presStyleLbl="node1" presStyleIdx="0" presStyleCnt="5">
        <dgm:presLayoutVars>
          <dgm:bulletEnabled val="1"/>
        </dgm:presLayoutVars>
      </dgm:prSet>
      <dgm:spPr/>
    </dgm:pt>
    <dgm:pt modelId="{A92870AF-BB51-4961-9589-8B9E8EE86710}" type="pres">
      <dgm:prSet presAssocID="{0F207644-CCAC-459F-B42A-204ED79604DC}" presName="FiveNodes_2" presStyleLbl="node1" presStyleIdx="1" presStyleCnt="5">
        <dgm:presLayoutVars>
          <dgm:bulletEnabled val="1"/>
        </dgm:presLayoutVars>
      </dgm:prSet>
      <dgm:spPr/>
    </dgm:pt>
    <dgm:pt modelId="{19F8A5A7-5755-4A2D-BE2C-F34E533DDD49}" type="pres">
      <dgm:prSet presAssocID="{0F207644-CCAC-459F-B42A-204ED79604DC}" presName="FiveNodes_3" presStyleLbl="node1" presStyleIdx="2" presStyleCnt="5">
        <dgm:presLayoutVars>
          <dgm:bulletEnabled val="1"/>
        </dgm:presLayoutVars>
      </dgm:prSet>
      <dgm:spPr/>
    </dgm:pt>
    <dgm:pt modelId="{A8FB3CC8-335E-42A8-9F39-0315DBDE88AB}" type="pres">
      <dgm:prSet presAssocID="{0F207644-CCAC-459F-B42A-204ED79604DC}" presName="FiveNodes_4" presStyleLbl="node1" presStyleIdx="3" presStyleCnt="5">
        <dgm:presLayoutVars>
          <dgm:bulletEnabled val="1"/>
        </dgm:presLayoutVars>
      </dgm:prSet>
      <dgm:spPr/>
    </dgm:pt>
    <dgm:pt modelId="{3EC53F1C-F528-40FE-BD42-8EE2038B78C5}" type="pres">
      <dgm:prSet presAssocID="{0F207644-CCAC-459F-B42A-204ED79604DC}" presName="FiveNodes_5" presStyleLbl="node1" presStyleIdx="4" presStyleCnt="5">
        <dgm:presLayoutVars>
          <dgm:bulletEnabled val="1"/>
        </dgm:presLayoutVars>
      </dgm:prSet>
      <dgm:spPr/>
    </dgm:pt>
    <dgm:pt modelId="{9D6591BE-D269-4B32-AD8F-C35C93557CEA}" type="pres">
      <dgm:prSet presAssocID="{0F207644-CCAC-459F-B42A-204ED79604DC}" presName="FiveConn_1-2" presStyleLbl="fgAccFollowNode1" presStyleIdx="0" presStyleCnt="4">
        <dgm:presLayoutVars>
          <dgm:bulletEnabled val="1"/>
        </dgm:presLayoutVars>
      </dgm:prSet>
      <dgm:spPr/>
    </dgm:pt>
    <dgm:pt modelId="{829B3690-D80B-4583-8656-7C9899BAF146}" type="pres">
      <dgm:prSet presAssocID="{0F207644-CCAC-459F-B42A-204ED79604DC}" presName="FiveConn_2-3" presStyleLbl="fgAccFollowNode1" presStyleIdx="1" presStyleCnt="4">
        <dgm:presLayoutVars>
          <dgm:bulletEnabled val="1"/>
        </dgm:presLayoutVars>
      </dgm:prSet>
      <dgm:spPr/>
    </dgm:pt>
    <dgm:pt modelId="{29854CA6-54EE-46C6-961F-C0DBED5C8367}" type="pres">
      <dgm:prSet presAssocID="{0F207644-CCAC-459F-B42A-204ED79604DC}" presName="FiveConn_3-4" presStyleLbl="fgAccFollowNode1" presStyleIdx="2" presStyleCnt="4">
        <dgm:presLayoutVars>
          <dgm:bulletEnabled val="1"/>
        </dgm:presLayoutVars>
      </dgm:prSet>
      <dgm:spPr/>
    </dgm:pt>
    <dgm:pt modelId="{A6E17DB6-8BD3-4945-93F5-9CF5201329EF}" type="pres">
      <dgm:prSet presAssocID="{0F207644-CCAC-459F-B42A-204ED79604DC}" presName="FiveConn_4-5" presStyleLbl="fgAccFollowNode1" presStyleIdx="3" presStyleCnt="4">
        <dgm:presLayoutVars>
          <dgm:bulletEnabled val="1"/>
        </dgm:presLayoutVars>
      </dgm:prSet>
      <dgm:spPr/>
    </dgm:pt>
    <dgm:pt modelId="{B19CC7D2-1DF3-42F2-BB9F-1DAE162D54D9}" type="pres">
      <dgm:prSet presAssocID="{0F207644-CCAC-459F-B42A-204ED79604DC}" presName="FiveNodes_1_text" presStyleLbl="node1" presStyleIdx="4" presStyleCnt="5">
        <dgm:presLayoutVars>
          <dgm:bulletEnabled val="1"/>
        </dgm:presLayoutVars>
      </dgm:prSet>
      <dgm:spPr/>
    </dgm:pt>
    <dgm:pt modelId="{488751CC-A8E0-4100-9DF5-C538B922223B}" type="pres">
      <dgm:prSet presAssocID="{0F207644-CCAC-459F-B42A-204ED79604DC}" presName="FiveNodes_2_text" presStyleLbl="node1" presStyleIdx="4" presStyleCnt="5">
        <dgm:presLayoutVars>
          <dgm:bulletEnabled val="1"/>
        </dgm:presLayoutVars>
      </dgm:prSet>
      <dgm:spPr/>
    </dgm:pt>
    <dgm:pt modelId="{58FEAC99-AA95-44D5-B073-00D7D571F08A}" type="pres">
      <dgm:prSet presAssocID="{0F207644-CCAC-459F-B42A-204ED79604DC}" presName="FiveNodes_3_text" presStyleLbl="node1" presStyleIdx="4" presStyleCnt="5">
        <dgm:presLayoutVars>
          <dgm:bulletEnabled val="1"/>
        </dgm:presLayoutVars>
      </dgm:prSet>
      <dgm:spPr/>
    </dgm:pt>
    <dgm:pt modelId="{84A6AAAC-5AD9-4ACA-A183-637A5198E73A}" type="pres">
      <dgm:prSet presAssocID="{0F207644-CCAC-459F-B42A-204ED79604DC}" presName="FiveNodes_4_text" presStyleLbl="node1" presStyleIdx="4" presStyleCnt="5">
        <dgm:presLayoutVars>
          <dgm:bulletEnabled val="1"/>
        </dgm:presLayoutVars>
      </dgm:prSet>
      <dgm:spPr/>
    </dgm:pt>
    <dgm:pt modelId="{035EF100-AC79-45F9-BB8E-65CD99033E7F}" type="pres">
      <dgm:prSet presAssocID="{0F207644-CCAC-459F-B42A-204ED79604D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3E0380C-B18D-40EB-B3F4-0D5B8D5BCAC3}" type="presOf" srcId="{97776835-200C-4E34-B6FD-C19355BE4CBF}" destId="{3EC53F1C-F528-40FE-BD42-8EE2038B78C5}" srcOrd="0" destOrd="0" presId="urn:microsoft.com/office/officeart/2005/8/layout/vProcess5"/>
    <dgm:cxn modelId="{B68FD914-9A52-4A00-99F0-3E6FCF91EDFF}" type="presOf" srcId="{5B665E53-42B5-4817-A510-2FFB5AD2F4B7}" destId="{488751CC-A8E0-4100-9DF5-C538B922223B}" srcOrd="1" destOrd="0" presId="urn:microsoft.com/office/officeart/2005/8/layout/vProcess5"/>
    <dgm:cxn modelId="{51E55B1B-C78E-4464-B6B9-41172FEBBA16}" type="presOf" srcId="{5B665E53-42B5-4817-A510-2FFB5AD2F4B7}" destId="{A92870AF-BB51-4961-9589-8B9E8EE86710}" srcOrd="0" destOrd="0" presId="urn:microsoft.com/office/officeart/2005/8/layout/vProcess5"/>
    <dgm:cxn modelId="{65FDA21D-3EC8-4768-8DAC-0E6299C310A5}" type="presOf" srcId="{4ECA8B56-2748-4DBB-A363-613CAC440C73}" destId="{19F8A5A7-5755-4A2D-BE2C-F34E533DDD49}" srcOrd="0" destOrd="0" presId="urn:microsoft.com/office/officeart/2005/8/layout/vProcess5"/>
    <dgm:cxn modelId="{4EACE831-C624-45E4-B5F9-F16F201388F8}" type="presOf" srcId="{97776835-200C-4E34-B6FD-C19355BE4CBF}" destId="{035EF100-AC79-45F9-BB8E-65CD99033E7F}" srcOrd="1" destOrd="0" presId="urn:microsoft.com/office/officeart/2005/8/layout/vProcess5"/>
    <dgm:cxn modelId="{8562DC3F-756D-4AFB-B7C7-5202E87D7583}" type="presOf" srcId="{26684FC7-35C6-4ABB-BA2B-7928930252D9}" destId="{29854CA6-54EE-46C6-961F-C0DBED5C8367}" srcOrd="0" destOrd="0" presId="urn:microsoft.com/office/officeart/2005/8/layout/vProcess5"/>
    <dgm:cxn modelId="{7F87BA44-B84D-4D63-9BC4-41C007A9E82E}" srcId="{0F207644-CCAC-459F-B42A-204ED79604DC}" destId="{4ECA8B56-2748-4DBB-A363-613CAC440C73}" srcOrd="2" destOrd="0" parTransId="{B4DBD00C-BF80-4DEE-A7CB-4F43C0C63835}" sibTransId="{26684FC7-35C6-4ABB-BA2B-7928930252D9}"/>
    <dgm:cxn modelId="{C4FD686D-B030-46AA-88EA-C7A10C39B7FD}" srcId="{0F207644-CCAC-459F-B42A-204ED79604DC}" destId="{D0D50871-03B2-4F7E-B487-9F1FB69B422E}" srcOrd="0" destOrd="0" parTransId="{6B99E846-92AF-4C5B-B9FA-860DEC7C99C0}" sibTransId="{5E88578A-322B-4228-81FF-FC1B122A62B6}"/>
    <dgm:cxn modelId="{4B46817C-F97C-45FC-BC18-B6CF730F3F78}" srcId="{0F207644-CCAC-459F-B42A-204ED79604DC}" destId="{97776835-200C-4E34-B6FD-C19355BE4CBF}" srcOrd="4" destOrd="0" parTransId="{C02CE6EB-5606-4D0F-A1FA-FDADF403B818}" sibTransId="{4018CD8C-CF53-43E6-990C-3ABEF583FEDE}"/>
    <dgm:cxn modelId="{89078F87-E865-4FDE-9FF7-2C72B1DFE4E2}" srcId="{0F207644-CCAC-459F-B42A-204ED79604DC}" destId="{5B665E53-42B5-4817-A510-2FFB5AD2F4B7}" srcOrd="1" destOrd="0" parTransId="{48B367C6-604A-4FA1-AE16-55448BD27519}" sibTransId="{3D287C9A-B699-4388-AFFC-19A06C9A2DDF}"/>
    <dgm:cxn modelId="{7D668C9A-05DF-4A5C-BE7C-61D22B12D848}" type="presOf" srcId="{7C0C55BB-A87F-4DD8-BB34-06693111C1FB}" destId="{84A6AAAC-5AD9-4ACA-A183-637A5198E73A}" srcOrd="1" destOrd="0" presId="urn:microsoft.com/office/officeart/2005/8/layout/vProcess5"/>
    <dgm:cxn modelId="{8870CF9C-52E6-4B30-8F04-E22E6BCFAAD3}" type="presOf" srcId="{D0D50871-03B2-4F7E-B487-9F1FB69B422E}" destId="{5BDB1D34-5106-4F2E-AA6E-AACA274E3B6B}" srcOrd="0" destOrd="0" presId="urn:microsoft.com/office/officeart/2005/8/layout/vProcess5"/>
    <dgm:cxn modelId="{A43E529E-70B8-4089-9078-158D6D6799EA}" type="presOf" srcId="{7C0C55BB-A87F-4DD8-BB34-06693111C1FB}" destId="{A8FB3CC8-335E-42A8-9F39-0315DBDE88AB}" srcOrd="0" destOrd="0" presId="urn:microsoft.com/office/officeart/2005/8/layout/vProcess5"/>
    <dgm:cxn modelId="{BA0183AA-EBA0-4976-82FA-2EEDBFC773D2}" type="presOf" srcId="{4ECA8B56-2748-4DBB-A363-613CAC440C73}" destId="{58FEAC99-AA95-44D5-B073-00D7D571F08A}" srcOrd="1" destOrd="0" presId="urn:microsoft.com/office/officeart/2005/8/layout/vProcess5"/>
    <dgm:cxn modelId="{4ED399AE-BAF0-4C0C-8D15-447B9CE70F51}" srcId="{0F207644-CCAC-459F-B42A-204ED79604DC}" destId="{7C0C55BB-A87F-4DD8-BB34-06693111C1FB}" srcOrd="3" destOrd="0" parTransId="{8D881F5F-74E0-49E2-8C35-07F0A6D6B5DA}" sibTransId="{D734BA60-92BB-4E37-9EC9-E5A0525C48D9}"/>
    <dgm:cxn modelId="{931F17B7-1B58-496C-981C-3AFFC7E12D1E}" type="presOf" srcId="{D0D50871-03B2-4F7E-B487-9F1FB69B422E}" destId="{B19CC7D2-1DF3-42F2-BB9F-1DAE162D54D9}" srcOrd="1" destOrd="0" presId="urn:microsoft.com/office/officeart/2005/8/layout/vProcess5"/>
    <dgm:cxn modelId="{F2DDF1BC-7CD3-410C-80A7-FA7A473B3BB5}" type="presOf" srcId="{3D287C9A-B699-4388-AFFC-19A06C9A2DDF}" destId="{829B3690-D80B-4583-8656-7C9899BAF146}" srcOrd="0" destOrd="0" presId="urn:microsoft.com/office/officeart/2005/8/layout/vProcess5"/>
    <dgm:cxn modelId="{8F1648C8-4581-4514-B965-316A45E32AAD}" type="presOf" srcId="{D734BA60-92BB-4E37-9EC9-E5A0525C48D9}" destId="{A6E17DB6-8BD3-4945-93F5-9CF5201329EF}" srcOrd="0" destOrd="0" presId="urn:microsoft.com/office/officeart/2005/8/layout/vProcess5"/>
    <dgm:cxn modelId="{00017EDA-87AB-4153-9171-9320999E8380}" type="presOf" srcId="{5E88578A-322B-4228-81FF-FC1B122A62B6}" destId="{9D6591BE-D269-4B32-AD8F-C35C93557CEA}" srcOrd="0" destOrd="0" presId="urn:microsoft.com/office/officeart/2005/8/layout/vProcess5"/>
    <dgm:cxn modelId="{C61CFBF7-240B-45DA-8849-76B895B8D482}" type="presOf" srcId="{0F207644-CCAC-459F-B42A-204ED79604DC}" destId="{37F49008-748F-4CCA-94DB-8A121A27ABB2}" srcOrd="0" destOrd="0" presId="urn:microsoft.com/office/officeart/2005/8/layout/vProcess5"/>
    <dgm:cxn modelId="{61DEC1F8-A8E3-4394-BFF3-B42B6519F5A7}" srcId="{0F207644-CCAC-459F-B42A-204ED79604DC}" destId="{6D04BAE2-0B0E-4B50-9269-CB561661C210}" srcOrd="5" destOrd="0" parTransId="{5344A8DB-27CF-468B-B8E5-76F54C3487E5}" sibTransId="{BC69461E-1847-415B-B510-89F3346F1EF2}"/>
    <dgm:cxn modelId="{8E80968E-3C99-4E3F-8603-6F861C249602}" type="presParOf" srcId="{37F49008-748F-4CCA-94DB-8A121A27ABB2}" destId="{DAB473B0-EE89-4AB1-ACCC-DB0935B5451F}" srcOrd="0" destOrd="0" presId="urn:microsoft.com/office/officeart/2005/8/layout/vProcess5"/>
    <dgm:cxn modelId="{86D52786-D990-4A8E-98DA-B1B51FD25AA5}" type="presParOf" srcId="{37F49008-748F-4CCA-94DB-8A121A27ABB2}" destId="{5BDB1D34-5106-4F2E-AA6E-AACA274E3B6B}" srcOrd="1" destOrd="0" presId="urn:microsoft.com/office/officeart/2005/8/layout/vProcess5"/>
    <dgm:cxn modelId="{97EECE04-C1CD-472A-B78D-4AF3D0D638C6}" type="presParOf" srcId="{37F49008-748F-4CCA-94DB-8A121A27ABB2}" destId="{A92870AF-BB51-4961-9589-8B9E8EE86710}" srcOrd="2" destOrd="0" presId="urn:microsoft.com/office/officeart/2005/8/layout/vProcess5"/>
    <dgm:cxn modelId="{EC99B217-6E15-4A07-AB1B-DBBE95D88D4C}" type="presParOf" srcId="{37F49008-748F-4CCA-94DB-8A121A27ABB2}" destId="{19F8A5A7-5755-4A2D-BE2C-F34E533DDD49}" srcOrd="3" destOrd="0" presId="urn:microsoft.com/office/officeart/2005/8/layout/vProcess5"/>
    <dgm:cxn modelId="{0EBBB2F3-29D3-41BD-93EC-D0588402EEED}" type="presParOf" srcId="{37F49008-748F-4CCA-94DB-8A121A27ABB2}" destId="{A8FB3CC8-335E-42A8-9F39-0315DBDE88AB}" srcOrd="4" destOrd="0" presId="urn:microsoft.com/office/officeart/2005/8/layout/vProcess5"/>
    <dgm:cxn modelId="{45DD2D98-024B-463D-AD37-74C7293AA444}" type="presParOf" srcId="{37F49008-748F-4CCA-94DB-8A121A27ABB2}" destId="{3EC53F1C-F528-40FE-BD42-8EE2038B78C5}" srcOrd="5" destOrd="0" presId="urn:microsoft.com/office/officeart/2005/8/layout/vProcess5"/>
    <dgm:cxn modelId="{24F84963-137E-404E-888E-518496A5C0B9}" type="presParOf" srcId="{37F49008-748F-4CCA-94DB-8A121A27ABB2}" destId="{9D6591BE-D269-4B32-AD8F-C35C93557CEA}" srcOrd="6" destOrd="0" presId="urn:microsoft.com/office/officeart/2005/8/layout/vProcess5"/>
    <dgm:cxn modelId="{2C0F0609-99D1-471F-80C5-F09B94C3E8E9}" type="presParOf" srcId="{37F49008-748F-4CCA-94DB-8A121A27ABB2}" destId="{829B3690-D80B-4583-8656-7C9899BAF146}" srcOrd="7" destOrd="0" presId="urn:microsoft.com/office/officeart/2005/8/layout/vProcess5"/>
    <dgm:cxn modelId="{0C22E4C0-7A0E-4D8A-9BE9-A04C8FA2B50F}" type="presParOf" srcId="{37F49008-748F-4CCA-94DB-8A121A27ABB2}" destId="{29854CA6-54EE-46C6-961F-C0DBED5C8367}" srcOrd="8" destOrd="0" presId="urn:microsoft.com/office/officeart/2005/8/layout/vProcess5"/>
    <dgm:cxn modelId="{F2CA1883-3E79-4E3A-860E-D67181CDCDC5}" type="presParOf" srcId="{37F49008-748F-4CCA-94DB-8A121A27ABB2}" destId="{A6E17DB6-8BD3-4945-93F5-9CF5201329EF}" srcOrd="9" destOrd="0" presId="urn:microsoft.com/office/officeart/2005/8/layout/vProcess5"/>
    <dgm:cxn modelId="{FE469531-9D03-40FF-B0C7-A4B687F92131}" type="presParOf" srcId="{37F49008-748F-4CCA-94DB-8A121A27ABB2}" destId="{B19CC7D2-1DF3-42F2-BB9F-1DAE162D54D9}" srcOrd="10" destOrd="0" presId="urn:microsoft.com/office/officeart/2005/8/layout/vProcess5"/>
    <dgm:cxn modelId="{31C8DF51-1D26-4001-8884-094EEC24A514}" type="presParOf" srcId="{37F49008-748F-4CCA-94DB-8A121A27ABB2}" destId="{488751CC-A8E0-4100-9DF5-C538B922223B}" srcOrd="11" destOrd="0" presId="urn:microsoft.com/office/officeart/2005/8/layout/vProcess5"/>
    <dgm:cxn modelId="{A6EB3CC0-D8CF-49A4-877E-7D76809AD1A9}" type="presParOf" srcId="{37F49008-748F-4CCA-94DB-8A121A27ABB2}" destId="{58FEAC99-AA95-44D5-B073-00D7D571F08A}" srcOrd="12" destOrd="0" presId="urn:microsoft.com/office/officeart/2005/8/layout/vProcess5"/>
    <dgm:cxn modelId="{21866C69-007B-4B52-802C-6E606EE09F78}" type="presParOf" srcId="{37F49008-748F-4CCA-94DB-8A121A27ABB2}" destId="{84A6AAAC-5AD9-4ACA-A183-637A5198E73A}" srcOrd="13" destOrd="0" presId="urn:microsoft.com/office/officeart/2005/8/layout/vProcess5"/>
    <dgm:cxn modelId="{B62C197B-8FFE-4407-8498-AE2407C3B6FE}" type="presParOf" srcId="{37F49008-748F-4CCA-94DB-8A121A27ABB2}" destId="{035EF100-AC79-45F9-BB8E-65CD99033E7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52DAC2-A677-461D-9DEB-EC3789ADAAB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4E6748E-3821-4BAB-8D9E-B7090618AB1D}">
      <dgm:prSet phldrT="[Text]" custT="1"/>
      <dgm:spPr/>
      <dgm:t>
        <a:bodyPr/>
        <a:lstStyle/>
        <a:p>
          <a:r>
            <a:rPr lang="fr-FR" sz="2000" b="1" dirty="0"/>
            <a:t>Etapes</a:t>
          </a:r>
        </a:p>
      </dgm:t>
    </dgm:pt>
    <dgm:pt modelId="{7BC72CC6-430F-4A7B-919E-AF7EBE710AD9}" type="parTrans" cxnId="{1591781B-3B69-4CE7-9E00-3CE044BC436A}">
      <dgm:prSet/>
      <dgm:spPr/>
      <dgm:t>
        <a:bodyPr/>
        <a:lstStyle/>
        <a:p>
          <a:endParaRPr lang="fr-FR"/>
        </a:p>
      </dgm:t>
    </dgm:pt>
    <dgm:pt modelId="{067D8EDD-3036-4647-8D69-6AC75C16C598}" type="sibTrans" cxnId="{1591781B-3B69-4CE7-9E00-3CE044BC436A}">
      <dgm:prSet/>
      <dgm:spPr/>
      <dgm:t>
        <a:bodyPr/>
        <a:lstStyle/>
        <a:p>
          <a:endParaRPr lang="fr-FR"/>
        </a:p>
      </dgm:t>
    </dgm:pt>
    <dgm:pt modelId="{0F3E2E90-FCA3-4A7C-90C7-6D29DA3CC228}">
      <dgm:prSet phldrT="[Text]"/>
      <dgm:spPr/>
      <dgm:t>
        <a:bodyPr/>
        <a:lstStyle/>
        <a:p>
          <a:r>
            <a:rPr lang="fr-FR" dirty="0"/>
            <a:t>Redimensionnement</a:t>
          </a:r>
        </a:p>
      </dgm:t>
    </dgm:pt>
    <dgm:pt modelId="{90E3C40B-E99A-43A5-97D4-66C2E9AB5809}" type="parTrans" cxnId="{A92AD22B-E955-408E-A458-29357AB24FA3}">
      <dgm:prSet/>
      <dgm:spPr/>
      <dgm:t>
        <a:bodyPr/>
        <a:lstStyle/>
        <a:p>
          <a:endParaRPr lang="fr-FR"/>
        </a:p>
      </dgm:t>
    </dgm:pt>
    <dgm:pt modelId="{8387E1DC-D058-45F3-AD10-EA8474E355AC}" type="sibTrans" cxnId="{A92AD22B-E955-408E-A458-29357AB24FA3}">
      <dgm:prSet/>
      <dgm:spPr/>
      <dgm:t>
        <a:bodyPr/>
        <a:lstStyle/>
        <a:p>
          <a:endParaRPr lang="fr-FR"/>
        </a:p>
      </dgm:t>
    </dgm:pt>
    <dgm:pt modelId="{AB6D9D61-8008-4366-A5DD-31A02C3D1F3F}">
      <dgm:prSet phldrT="[Text]"/>
      <dgm:spPr/>
      <dgm:t>
        <a:bodyPr/>
        <a:lstStyle/>
        <a:p>
          <a:r>
            <a:rPr lang="fr-FR" dirty="0"/>
            <a:t>Normalisation</a:t>
          </a:r>
        </a:p>
      </dgm:t>
    </dgm:pt>
    <dgm:pt modelId="{D4FF731D-6863-4BCB-ACC1-0BE8427EC576}" type="parTrans" cxnId="{5694BD3D-584D-4751-A2F2-E9938C7AD264}">
      <dgm:prSet/>
      <dgm:spPr/>
      <dgm:t>
        <a:bodyPr/>
        <a:lstStyle/>
        <a:p>
          <a:endParaRPr lang="fr-FR"/>
        </a:p>
      </dgm:t>
    </dgm:pt>
    <dgm:pt modelId="{C5507661-CB65-4002-A5EA-2EEC858C1FD7}" type="sibTrans" cxnId="{5694BD3D-584D-4751-A2F2-E9938C7AD264}">
      <dgm:prSet/>
      <dgm:spPr/>
      <dgm:t>
        <a:bodyPr/>
        <a:lstStyle/>
        <a:p>
          <a:endParaRPr lang="fr-FR"/>
        </a:p>
      </dgm:t>
    </dgm:pt>
    <dgm:pt modelId="{F020B22B-4E4C-494D-95DF-74B247202DF5}">
      <dgm:prSet phldrT="[Text]"/>
      <dgm:spPr/>
      <dgm:t>
        <a:bodyPr/>
        <a:lstStyle/>
        <a:p>
          <a:r>
            <a:rPr lang="fr-FR" dirty="0"/>
            <a:t>Extraction des caractéristiques</a:t>
          </a:r>
        </a:p>
      </dgm:t>
    </dgm:pt>
    <dgm:pt modelId="{0914943A-2D79-4791-9BBE-AB6EF76F3771}" type="parTrans" cxnId="{71C8D58E-2F45-4AFC-AE1E-353992D6DA32}">
      <dgm:prSet/>
      <dgm:spPr/>
      <dgm:t>
        <a:bodyPr/>
        <a:lstStyle/>
        <a:p>
          <a:endParaRPr lang="fr-FR"/>
        </a:p>
      </dgm:t>
    </dgm:pt>
    <dgm:pt modelId="{6641F7A6-7961-4126-80B4-C54C91806F63}" type="sibTrans" cxnId="{71C8D58E-2F45-4AFC-AE1E-353992D6DA32}">
      <dgm:prSet/>
      <dgm:spPr/>
      <dgm:t>
        <a:bodyPr/>
        <a:lstStyle/>
        <a:p>
          <a:endParaRPr lang="fr-FR"/>
        </a:p>
      </dgm:t>
    </dgm:pt>
    <dgm:pt modelId="{3773B120-C253-4188-B50B-3B5F9902BEFF}" type="pres">
      <dgm:prSet presAssocID="{D852DAC2-A677-461D-9DEB-EC3789ADAAB2}" presName="Name0" presStyleCnt="0">
        <dgm:presLayoutVars>
          <dgm:dir/>
          <dgm:animLvl val="lvl"/>
          <dgm:resizeHandles val="exact"/>
        </dgm:presLayoutVars>
      </dgm:prSet>
      <dgm:spPr/>
    </dgm:pt>
    <dgm:pt modelId="{0B7795C3-227D-42E6-B933-B0862397D37B}" type="pres">
      <dgm:prSet presAssocID="{04E6748E-3821-4BAB-8D9E-B7090618AB1D}" presName="composite" presStyleCnt="0"/>
      <dgm:spPr/>
    </dgm:pt>
    <dgm:pt modelId="{A8825C87-F9A6-4ED5-9ABA-E6156339A129}" type="pres">
      <dgm:prSet presAssocID="{04E6748E-3821-4BAB-8D9E-B7090618AB1D}" presName="parTx" presStyleLbl="alignNode1" presStyleIdx="0" presStyleCnt="1" custLinFactNeighborY="-3496">
        <dgm:presLayoutVars>
          <dgm:chMax val="0"/>
          <dgm:chPref val="0"/>
          <dgm:bulletEnabled val="1"/>
        </dgm:presLayoutVars>
      </dgm:prSet>
      <dgm:spPr/>
    </dgm:pt>
    <dgm:pt modelId="{1A67A996-C41C-4BF8-BB5D-5FC3F6D5E47D}" type="pres">
      <dgm:prSet presAssocID="{04E6748E-3821-4BAB-8D9E-B7090618AB1D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1591781B-3B69-4CE7-9E00-3CE044BC436A}" srcId="{D852DAC2-A677-461D-9DEB-EC3789ADAAB2}" destId="{04E6748E-3821-4BAB-8D9E-B7090618AB1D}" srcOrd="0" destOrd="0" parTransId="{7BC72CC6-430F-4A7B-919E-AF7EBE710AD9}" sibTransId="{067D8EDD-3036-4647-8D69-6AC75C16C598}"/>
    <dgm:cxn modelId="{A92AD22B-E955-408E-A458-29357AB24FA3}" srcId="{04E6748E-3821-4BAB-8D9E-B7090618AB1D}" destId="{0F3E2E90-FCA3-4A7C-90C7-6D29DA3CC228}" srcOrd="0" destOrd="0" parTransId="{90E3C40B-E99A-43A5-97D4-66C2E9AB5809}" sibTransId="{8387E1DC-D058-45F3-AD10-EA8474E355AC}"/>
    <dgm:cxn modelId="{CDDCC636-B112-4782-A3B7-DEFAAA8B42D2}" type="presOf" srcId="{AB6D9D61-8008-4366-A5DD-31A02C3D1F3F}" destId="{1A67A996-C41C-4BF8-BB5D-5FC3F6D5E47D}" srcOrd="0" destOrd="1" presId="urn:microsoft.com/office/officeart/2005/8/layout/hList1"/>
    <dgm:cxn modelId="{5694BD3D-584D-4751-A2F2-E9938C7AD264}" srcId="{04E6748E-3821-4BAB-8D9E-B7090618AB1D}" destId="{AB6D9D61-8008-4366-A5DD-31A02C3D1F3F}" srcOrd="1" destOrd="0" parTransId="{D4FF731D-6863-4BCB-ACC1-0BE8427EC576}" sibTransId="{C5507661-CB65-4002-A5EA-2EEC858C1FD7}"/>
    <dgm:cxn modelId="{85B63445-A7E3-4469-9771-BDDFE21675AB}" type="presOf" srcId="{04E6748E-3821-4BAB-8D9E-B7090618AB1D}" destId="{A8825C87-F9A6-4ED5-9ABA-E6156339A129}" srcOrd="0" destOrd="0" presId="urn:microsoft.com/office/officeart/2005/8/layout/hList1"/>
    <dgm:cxn modelId="{9A24C36C-4570-43D8-8935-3F6486E5E2C4}" type="presOf" srcId="{F020B22B-4E4C-494D-95DF-74B247202DF5}" destId="{1A67A996-C41C-4BF8-BB5D-5FC3F6D5E47D}" srcOrd="0" destOrd="2" presId="urn:microsoft.com/office/officeart/2005/8/layout/hList1"/>
    <dgm:cxn modelId="{71C8D58E-2F45-4AFC-AE1E-353992D6DA32}" srcId="{04E6748E-3821-4BAB-8D9E-B7090618AB1D}" destId="{F020B22B-4E4C-494D-95DF-74B247202DF5}" srcOrd="2" destOrd="0" parTransId="{0914943A-2D79-4791-9BBE-AB6EF76F3771}" sibTransId="{6641F7A6-7961-4126-80B4-C54C91806F63}"/>
    <dgm:cxn modelId="{8E6D7BBD-191A-40F8-98CF-C1B44E29B161}" type="presOf" srcId="{D852DAC2-A677-461D-9DEB-EC3789ADAAB2}" destId="{3773B120-C253-4188-B50B-3B5F9902BEFF}" srcOrd="0" destOrd="0" presId="urn:microsoft.com/office/officeart/2005/8/layout/hList1"/>
    <dgm:cxn modelId="{B39B4BC7-CB9C-428B-AC5A-B7E1454A3AE8}" type="presOf" srcId="{0F3E2E90-FCA3-4A7C-90C7-6D29DA3CC228}" destId="{1A67A996-C41C-4BF8-BB5D-5FC3F6D5E47D}" srcOrd="0" destOrd="0" presId="urn:microsoft.com/office/officeart/2005/8/layout/hList1"/>
    <dgm:cxn modelId="{1EAC8E44-3593-46F7-B91F-69DE84B93425}" type="presParOf" srcId="{3773B120-C253-4188-B50B-3B5F9902BEFF}" destId="{0B7795C3-227D-42E6-B933-B0862397D37B}" srcOrd="0" destOrd="0" presId="urn:microsoft.com/office/officeart/2005/8/layout/hList1"/>
    <dgm:cxn modelId="{CF501A83-09A0-4749-87C2-76E20D508944}" type="presParOf" srcId="{0B7795C3-227D-42E6-B933-B0862397D37B}" destId="{A8825C87-F9A6-4ED5-9ABA-E6156339A129}" srcOrd="0" destOrd="0" presId="urn:microsoft.com/office/officeart/2005/8/layout/hList1"/>
    <dgm:cxn modelId="{2B025598-66ED-492D-A023-1E94E4CE752F}" type="presParOf" srcId="{0B7795C3-227D-42E6-B933-B0862397D37B}" destId="{1A67A996-C41C-4BF8-BB5D-5FC3F6D5E47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7CFFB21-1D1C-40D2-A843-52415A2E1E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5A9B83-EB06-48CA-8C9E-3318CF22F76C}">
      <dgm:prSet phldrT="[Texte]"/>
      <dgm:spPr>
        <a:solidFill>
          <a:schemeClr val="accent5"/>
        </a:solidFill>
      </dgm:spPr>
      <dgm:t>
        <a:bodyPr/>
        <a:lstStyle/>
        <a:p>
          <a:r>
            <a:rPr lang="fr-FR" b="1" cap="small" dirty="0"/>
            <a:t>Partie 3</a:t>
          </a:r>
          <a:endParaRPr lang="fr-FR" b="0" dirty="0"/>
        </a:p>
      </dgm:t>
    </dgm:pt>
    <dgm:pt modelId="{DC8B31F7-BF8B-46D1-8FE1-6A94174BB3C8}" type="parTrans" cxnId="{276BAC8F-AC35-4C92-A95A-D9899AD476FB}">
      <dgm:prSet/>
      <dgm:spPr/>
      <dgm:t>
        <a:bodyPr/>
        <a:lstStyle/>
        <a:p>
          <a:endParaRPr lang="fr-FR"/>
        </a:p>
      </dgm:t>
    </dgm:pt>
    <dgm:pt modelId="{239D5CA1-544A-4CD3-9CAB-4C256C1D0EBC}" type="sibTrans" cxnId="{276BAC8F-AC35-4C92-A95A-D9899AD476FB}">
      <dgm:prSet/>
      <dgm:spPr/>
      <dgm:t>
        <a:bodyPr/>
        <a:lstStyle/>
        <a:p>
          <a:endParaRPr lang="fr-FR"/>
        </a:p>
      </dgm:t>
    </dgm:pt>
    <dgm:pt modelId="{A5625751-3184-4D8B-8F3A-BE7255AF8D46}">
      <dgm:prSet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fr-FR" sz="4400" i="0" noProof="0" dirty="0"/>
            <a:t>Présentation de l’environnement Big Data dans le cloud</a:t>
          </a:r>
          <a:endParaRPr lang="fr-FR" sz="4400" i="0" cap="none" baseline="0" dirty="0"/>
        </a:p>
      </dgm:t>
    </dgm:pt>
    <dgm:pt modelId="{9BE9376F-C244-450A-9BB8-DCFEE401E245}" type="parTrans" cxnId="{215793B3-7B0A-4948-967D-70446AF5C9CE}">
      <dgm:prSet/>
      <dgm:spPr/>
      <dgm:t>
        <a:bodyPr/>
        <a:lstStyle/>
        <a:p>
          <a:endParaRPr lang="fr-FR"/>
        </a:p>
      </dgm:t>
    </dgm:pt>
    <dgm:pt modelId="{51AFA782-1C35-4986-82B7-7426C26EA1D5}" type="sibTrans" cxnId="{215793B3-7B0A-4948-967D-70446AF5C9CE}">
      <dgm:prSet/>
      <dgm:spPr/>
      <dgm:t>
        <a:bodyPr/>
        <a:lstStyle/>
        <a:p>
          <a:endParaRPr lang="fr-FR"/>
        </a:p>
      </dgm:t>
    </dgm:pt>
    <dgm:pt modelId="{B79F42B9-2C33-44FA-9767-F9E8E0FC20A5}" type="pres">
      <dgm:prSet presAssocID="{97CFFB21-1D1C-40D2-A843-52415A2E1E28}" presName="linear" presStyleCnt="0">
        <dgm:presLayoutVars>
          <dgm:dir/>
          <dgm:animLvl val="lvl"/>
          <dgm:resizeHandles val="exact"/>
        </dgm:presLayoutVars>
      </dgm:prSet>
      <dgm:spPr/>
    </dgm:pt>
    <dgm:pt modelId="{DF4A7ACF-A667-46E0-931F-A653472F20DC}" type="pres">
      <dgm:prSet presAssocID="{B45A9B83-EB06-48CA-8C9E-3318CF22F76C}" presName="parentLin" presStyleCnt="0"/>
      <dgm:spPr/>
    </dgm:pt>
    <dgm:pt modelId="{1AB74DEC-5A1F-4151-9385-520A15A9B834}" type="pres">
      <dgm:prSet presAssocID="{B45A9B83-EB06-48CA-8C9E-3318CF22F76C}" presName="parentLeftMargin" presStyleLbl="node1" presStyleIdx="0" presStyleCnt="1"/>
      <dgm:spPr/>
    </dgm:pt>
    <dgm:pt modelId="{BD75D9C0-7A59-4DED-B0DF-8AAFC0A16095}" type="pres">
      <dgm:prSet presAssocID="{B45A9B83-EB06-48CA-8C9E-3318CF22F76C}" presName="parentText" presStyleLbl="node1" presStyleIdx="0" presStyleCnt="1" custScaleY="43116" custLinFactNeighborX="16203" custLinFactNeighborY="-28924">
        <dgm:presLayoutVars>
          <dgm:chMax val="0"/>
          <dgm:bulletEnabled val="1"/>
        </dgm:presLayoutVars>
      </dgm:prSet>
      <dgm:spPr/>
    </dgm:pt>
    <dgm:pt modelId="{2774EA09-7322-42AF-93B6-69F50364895D}" type="pres">
      <dgm:prSet presAssocID="{B45A9B83-EB06-48CA-8C9E-3318CF22F76C}" presName="negativeSpace" presStyleCnt="0"/>
      <dgm:spPr/>
    </dgm:pt>
    <dgm:pt modelId="{2F26B953-D615-4F1B-AE92-ADA95D0E677C}" type="pres">
      <dgm:prSet presAssocID="{B45A9B83-EB06-48CA-8C9E-3318CF22F76C}" presName="childText" presStyleLbl="conFgAcc1" presStyleIdx="0" presStyleCnt="1" custScaleX="100000" custScaleY="86721" custLinFactNeighborX="-1007" custLinFactNeighborY="-7224">
        <dgm:presLayoutVars>
          <dgm:bulletEnabled val="1"/>
        </dgm:presLayoutVars>
      </dgm:prSet>
      <dgm:spPr/>
    </dgm:pt>
  </dgm:ptLst>
  <dgm:cxnLst>
    <dgm:cxn modelId="{EBD1A73D-8CF1-4470-996B-0DDB3094184D}" type="presOf" srcId="{B45A9B83-EB06-48CA-8C9E-3318CF22F76C}" destId="{1AB74DEC-5A1F-4151-9385-520A15A9B834}" srcOrd="0" destOrd="0" presId="urn:microsoft.com/office/officeart/2005/8/layout/list1"/>
    <dgm:cxn modelId="{45A88E64-0619-46CA-B117-315D0073C8F6}" type="presOf" srcId="{B45A9B83-EB06-48CA-8C9E-3318CF22F76C}" destId="{BD75D9C0-7A59-4DED-B0DF-8AAFC0A16095}" srcOrd="1" destOrd="0" presId="urn:microsoft.com/office/officeart/2005/8/layout/list1"/>
    <dgm:cxn modelId="{276BAC8F-AC35-4C92-A95A-D9899AD476FB}" srcId="{97CFFB21-1D1C-40D2-A843-52415A2E1E28}" destId="{B45A9B83-EB06-48CA-8C9E-3318CF22F76C}" srcOrd="0" destOrd="0" parTransId="{DC8B31F7-BF8B-46D1-8FE1-6A94174BB3C8}" sibTransId="{239D5CA1-544A-4CD3-9CAB-4C256C1D0EBC}"/>
    <dgm:cxn modelId="{8B357EAC-04AE-4CFD-A5FE-737FD5DB1B55}" type="presOf" srcId="{A5625751-3184-4D8B-8F3A-BE7255AF8D46}" destId="{2F26B953-D615-4F1B-AE92-ADA95D0E677C}" srcOrd="0" destOrd="0" presId="urn:microsoft.com/office/officeart/2005/8/layout/list1"/>
    <dgm:cxn modelId="{215793B3-7B0A-4948-967D-70446AF5C9CE}" srcId="{B45A9B83-EB06-48CA-8C9E-3318CF22F76C}" destId="{A5625751-3184-4D8B-8F3A-BE7255AF8D46}" srcOrd="0" destOrd="0" parTransId="{9BE9376F-C244-450A-9BB8-DCFEE401E245}" sibTransId="{51AFA782-1C35-4986-82B7-7426C26EA1D5}"/>
    <dgm:cxn modelId="{A1BB80C2-1C87-4E8F-B0DC-D494DF3564AB}" type="presOf" srcId="{97CFFB21-1D1C-40D2-A843-52415A2E1E28}" destId="{B79F42B9-2C33-44FA-9767-F9E8E0FC20A5}" srcOrd="0" destOrd="0" presId="urn:microsoft.com/office/officeart/2005/8/layout/list1"/>
    <dgm:cxn modelId="{6FCC6B6C-134E-4ED8-9DEE-73D029479B65}" type="presParOf" srcId="{B79F42B9-2C33-44FA-9767-F9E8E0FC20A5}" destId="{DF4A7ACF-A667-46E0-931F-A653472F20DC}" srcOrd="0" destOrd="0" presId="urn:microsoft.com/office/officeart/2005/8/layout/list1"/>
    <dgm:cxn modelId="{5A972CB4-3C83-47D9-943D-52707A6A9D9D}" type="presParOf" srcId="{DF4A7ACF-A667-46E0-931F-A653472F20DC}" destId="{1AB74DEC-5A1F-4151-9385-520A15A9B834}" srcOrd="0" destOrd="0" presId="urn:microsoft.com/office/officeart/2005/8/layout/list1"/>
    <dgm:cxn modelId="{1762E1F2-BF4F-452A-B8ED-107DEBC69B1B}" type="presParOf" srcId="{DF4A7ACF-A667-46E0-931F-A653472F20DC}" destId="{BD75D9C0-7A59-4DED-B0DF-8AAFC0A16095}" srcOrd="1" destOrd="0" presId="urn:microsoft.com/office/officeart/2005/8/layout/list1"/>
    <dgm:cxn modelId="{2395DAE7-F960-4671-8A44-093C91F5A49D}" type="presParOf" srcId="{B79F42B9-2C33-44FA-9767-F9E8E0FC20A5}" destId="{2774EA09-7322-42AF-93B6-69F50364895D}" srcOrd="1" destOrd="0" presId="urn:microsoft.com/office/officeart/2005/8/layout/list1"/>
    <dgm:cxn modelId="{70263031-B0DC-4E42-B740-049F92F233BA}" type="presParOf" srcId="{B79F42B9-2C33-44FA-9767-F9E8E0FC20A5}" destId="{2F26B953-D615-4F1B-AE92-ADA95D0E677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748A6-E795-438A-B0DF-08F786907204}">
      <dsp:nvSpPr>
        <dsp:cNvPr id="0" name=""/>
        <dsp:cNvSpPr/>
      </dsp:nvSpPr>
      <dsp:spPr>
        <a:xfrm>
          <a:off x="0" y="140132"/>
          <a:ext cx="10826014" cy="10443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354076" rIns="84021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Rappel de la problématique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Présentation du jeu de données</a:t>
          </a:r>
        </a:p>
      </dsp:txBody>
      <dsp:txXfrm>
        <a:off x="0" y="140132"/>
        <a:ext cx="10826014" cy="1044334"/>
      </dsp:txXfrm>
    </dsp:sp>
    <dsp:sp modelId="{E840F1CD-4836-43FC-B2DD-0FF7F5F5BA40}">
      <dsp:nvSpPr>
        <dsp:cNvPr id="0" name=""/>
        <dsp:cNvSpPr/>
      </dsp:nvSpPr>
      <dsp:spPr>
        <a:xfrm>
          <a:off x="541300" y="86571"/>
          <a:ext cx="7578210" cy="348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cap="small" dirty="0"/>
            <a:t>Partie 1</a:t>
          </a:r>
          <a:endParaRPr lang="fr-FR" sz="1700" kern="1200" dirty="0"/>
        </a:p>
      </dsp:txBody>
      <dsp:txXfrm>
        <a:off x="558325" y="103596"/>
        <a:ext cx="7544160" cy="314711"/>
      </dsp:txXfrm>
    </dsp:sp>
    <dsp:sp modelId="{E5B6DD17-B6F1-454B-87A0-273F69C5BAE9}">
      <dsp:nvSpPr>
        <dsp:cNvPr id="0" name=""/>
        <dsp:cNvSpPr/>
      </dsp:nvSpPr>
      <dsp:spPr>
        <a:xfrm>
          <a:off x="0" y="1342090"/>
          <a:ext cx="10826014" cy="11599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354076" rIns="84021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Présentation de Spark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Présentation de la réalisation de la chaîne de traitement des images</a:t>
          </a:r>
        </a:p>
      </dsp:txBody>
      <dsp:txXfrm>
        <a:off x="0" y="1342090"/>
        <a:ext cx="10826014" cy="1159952"/>
      </dsp:txXfrm>
    </dsp:sp>
    <dsp:sp modelId="{5C4EBF7C-D717-4C7A-940A-08DE5FE53017}">
      <dsp:nvSpPr>
        <dsp:cNvPr id="0" name=""/>
        <dsp:cNvSpPr/>
      </dsp:nvSpPr>
      <dsp:spPr>
        <a:xfrm>
          <a:off x="541300" y="1292467"/>
          <a:ext cx="7578210" cy="344823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cap="small" dirty="0"/>
            <a:t>Partie 2</a:t>
          </a:r>
          <a:r>
            <a:rPr lang="fr-FR" sz="1700" kern="1200" cap="small" dirty="0"/>
            <a:t> </a:t>
          </a:r>
          <a:r>
            <a:rPr lang="fr-FR" sz="1700" kern="1200" dirty="0"/>
            <a:t> </a:t>
          </a:r>
        </a:p>
      </dsp:txBody>
      <dsp:txXfrm>
        <a:off x="558133" y="1309300"/>
        <a:ext cx="7544544" cy="311157"/>
      </dsp:txXfrm>
    </dsp:sp>
    <dsp:sp modelId="{0C4F29D5-55FB-4D4B-A601-48000A84963E}">
      <dsp:nvSpPr>
        <dsp:cNvPr id="0" name=""/>
        <dsp:cNvSpPr/>
      </dsp:nvSpPr>
      <dsp:spPr>
        <a:xfrm>
          <a:off x="0" y="2641157"/>
          <a:ext cx="10826014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354076" rIns="84021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i="0" kern="1200" noProof="0" dirty="0"/>
            <a:t>Présentation de l’environnement Big Data dans le cloud</a:t>
          </a:r>
        </a:p>
      </dsp:txBody>
      <dsp:txXfrm>
        <a:off x="0" y="2641157"/>
        <a:ext cx="10826014" cy="850500"/>
      </dsp:txXfrm>
    </dsp:sp>
    <dsp:sp modelId="{B9154CCB-04F0-4902-A009-9B375D607129}">
      <dsp:nvSpPr>
        <dsp:cNvPr id="0" name=""/>
        <dsp:cNvSpPr/>
      </dsp:nvSpPr>
      <dsp:spPr>
        <a:xfrm>
          <a:off x="541300" y="2610043"/>
          <a:ext cx="7578210" cy="333711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cap="small" dirty="0"/>
            <a:t>Partie 3</a:t>
          </a:r>
          <a:endParaRPr lang="fr-FR" sz="1700" kern="1200" dirty="0"/>
        </a:p>
      </dsp:txBody>
      <dsp:txXfrm>
        <a:off x="557590" y="2626333"/>
        <a:ext cx="7545630" cy="301131"/>
      </dsp:txXfrm>
    </dsp:sp>
    <dsp:sp modelId="{7E1F9B28-7C56-4D5C-BFFE-CE8BECB1B69C}">
      <dsp:nvSpPr>
        <dsp:cNvPr id="0" name=""/>
        <dsp:cNvSpPr/>
      </dsp:nvSpPr>
      <dsp:spPr>
        <a:xfrm>
          <a:off x="0" y="3683382"/>
          <a:ext cx="10826014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19" tIns="354076" rIns="84021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Conclusions &amp; Recommandations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Questions &amp; réponses</a:t>
          </a:r>
        </a:p>
      </dsp:txBody>
      <dsp:txXfrm>
        <a:off x="0" y="3683382"/>
        <a:ext cx="10826014" cy="1197000"/>
      </dsp:txXfrm>
    </dsp:sp>
    <dsp:sp modelId="{B4D66944-CFF6-4298-9B32-D8670F5CE132}">
      <dsp:nvSpPr>
        <dsp:cNvPr id="0" name=""/>
        <dsp:cNvSpPr/>
      </dsp:nvSpPr>
      <dsp:spPr>
        <a:xfrm>
          <a:off x="541300" y="3607055"/>
          <a:ext cx="7578210" cy="371526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438" tIns="0" rIns="28643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cap="small" dirty="0"/>
            <a:t>Partie 4</a:t>
          </a:r>
          <a:endParaRPr lang="fr-FR" sz="1700" kern="1200" dirty="0"/>
        </a:p>
      </dsp:txBody>
      <dsp:txXfrm>
        <a:off x="559436" y="3625191"/>
        <a:ext cx="7541938" cy="3352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487864"/>
          <a:ext cx="11425186" cy="24558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874776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dirty="0"/>
            <a:t>Conclusions &amp; Recommandations</a:t>
          </a:r>
          <a:endParaRPr lang="fr-FR" sz="4400" i="0" kern="1200" cap="none" baseline="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600" kern="1200" dirty="0"/>
            <a:t>Questions &amp; réponses</a:t>
          </a:r>
        </a:p>
      </dsp:txBody>
      <dsp:txXfrm>
        <a:off x="0" y="487864"/>
        <a:ext cx="11425186" cy="2455808"/>
      </dsp:txXfrm>
    </dsp:sp>
    <dsp:sp modelId="{BD75D9C0-7A59-4DED-B0DF-8AAFC0A16095}">
      <dsp:nvSpPr>
        <dsp:cNvPr id="0" name=""/>
        <dsp:cNvSpPr/>
      </dsp:nvSpPr>
      <dsp:spPr>
        <a:xfrm>
          <a:off x="581707" y="166675"/>
          <a:ext cx="7997630" cy="737257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b="1" kern="1200" cap="small" dirty="0"/>
            <a:t>Partie 4 </a:t>
          </a:r>
          <a:r>
            <a:rPr lang="fr-FR" sz="4200" b="0" kern="1200" cap="small" dirty="0"/>
            <a:t>(5 à 10 min)</a:t>
          </a:r>
          <a:endParaRPr lang="fr-FR" sz="4200" b="0" kern="1200" dirty="0"/>
        </a:p>
      </dsp:txBody>
      <dsp:txXfrm>
        <a:off x="617697" y="202665"/>
        <a:ext cx="7925650" cy="66527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25C87-F9A6-4ED5-9ABA-E6156339A129}">
      <dsp:nvSpPr>
        <dsp:cNvPr id="0" name=""/>
        <dsp:cNvSpPr/>
      </dsp:nvSpPr>
      <dsp:spPr>
        <a:xfrm>
          <a:off x="0" y="6384"/>
          <a:ext cx="4602274" cy="7250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Pistes</a:t>
          </a:r>
        </a:p>
      </dsp:txBody>
      <dsp:txXfrm>
        <a:off x="0" y="6384"/>
        <a:ext cx="4602274" cy="725042"/>
      </dsp:txXfrm>
    </dsp:sp>
    <dsp:sp modelId="{1A67A996-C41C-4BF8-BB5D-5FC3F6D5E47D}">
      <dsp:nvSpPr>
        <dsp:cNvPr id="0" name=""/>
        <dsp:cNvSpPr/>
      </dsp:nvSpPr>
      <dsp:spPr>
        <a:xfrm>
          <a:off x="0" y="731427"/>
          <a:ext cx="4602274" cy="1383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Comparer les régions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Rapprocher les données du cluster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Utiliser tarification « spot »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Optimiser le cluster et l’application</a:t>
          </a:r>
        </a:p>
      </dsp:txBody>
      <dsp:txXfrm>
        <a:off x="0" y="731427"/>
        <a:ext cx="4602274" cy="13834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960679"/>
          <a:ext cx="11425186" cy="26224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958088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kern="1200" cap="none" baseline="0" dirty="0"/>
            <a:t>D.A.G</a:t>
          </a:r>
          <a:endParaRPr lang="fr-FR" sz="4400" i="0" kern="1200" cap="none" baseline="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i="0" kern="1200" cap="none" baseline="0" dirty="0"/>
            <a:t>Spark Jobs</a:t>
          </a:r>
        </a:p>
      </dsp:txBody>
      <dsp:txXfrm>
        <a:off x="0" y="960679"/>
        <a:ext cx="11425186" cy="2622443"/>
      </dsp:txXfrm>
    </dsp:sp>
    <dsp:sp modelId="{BD75D9C0-7A59-4DED-B0DF-8AAFC0A16095}">
      <dsp:nvSpPr>
        <dsp:cNvPr id="0" name=""/>
        <dsp:cNvSpPr/>
      </dsp:nvSpPr>
      <dsp:spPr>
        <a:xfrm>
          <a:off x="581707" y="563042"/>
          <a:ext cx="7997630" cy="699241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b="1" kern="1200" cap="small" dirty="0"/>
            <a:t>Annexes</a:t>
          </a:r>
          <a:endParaRPr lang="fr-FR" sz="4600" b="0" kern="1200" dirty="0"/>
        </a:p>
      </dsp:txBody>
      <dsp:txXfrm>
        <a:off x="615841" y="597176"/>
        <a:ext cx="7929362" cy="630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533536"/>
          <a:ext cx="11425186" cy="23601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999744" rIns="886721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600" kern="1200" cap="none" baseline="0" dirty="0"/>
            <a:t>Rappel de la Problématique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600" kern="1200" cap="none" baseline="0" dirty="0"/>
            <a:t>Présentation du jeu de  données</a:t>
          </a:r>
        </a:p>
      </dsp:txBody>
      <dsp:txXfrm>
        <a:off x="0" y="533536"/>
        <a:ext cx="11425186" cy="2360198"/>
      </dsp:txXfrm>
    </dsp:sp>
    <dsp:sp modelId="{BD75D9C0-7A59-4DED-B0DF-8AAFC0A16095}">
      <dsp:nvSpPr>
        <dsp:cNvPr id="0" name=""/>
        <dsp:cNvSpPr/>
      </dsp:nvSpPr>
      <dsp:spPr>
        <a:xfrm>
          <a:off x="654943" y="226075"/>
          <a:ext cx="7997630" cy="795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b="1" kern="1200" cap="small" dirty="0"/>
            <a:t>Partie 1</a:t>
          </a:r>
          <a:endParaRPr lang="fr-FR" sz="4800" b="0" kern="1200" dirty="0"/>
        </a:p>
      </dsp:txBody>
      <dsp:txXfrm>
        <a:off x="693776" y="264908"/>
        <a:ext cx="7919964" cy="717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402414"/>
          <a:ext cx="11425186" cy="26224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958088" rIns="886721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/>
            <a:t>Présentation de Spark</a:t>
          </a:r>
          <a:endParaRPr lang="fr-FR" sz="3200" kern="1200" cap="none" baseline="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/>
            <a:t>Présentation de la réalisation de la chaîne de traitement des images</a:t>
          </a:r>
        </a:p>
      </dsp:txBody>
      <dsp:txXfrm>
        <a:off x="0" y="402414"/>
        <a:ext cx="11425186" cy="2622443"/>
      </dsp:txXfrm>
    </dsp:sp>
    <dsp:sp modelId="{BD75D9C0-7A59-4DED-B0DF-8AAFC0A16095}">
      <dsp:nvSpPr>
        <dsp:cNvPr id="0" name=""/>
        <dsp:cNvSpPr/>
      </dsp:nvSpPr>
      <dsp:spPr>
        <a:xfrm>
          <a:off x="581707" y="100488"/>
          <a:ext cx="7997630" cy="791362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b="1" kern="1200" cap="small" dirty="0"/>
            <a:t>Partie 2</a:t>
          </a:r>
          <a:endParaRPr lang="fr-FR" sz="4600" b="0" kern="1200" dirty="0"/>
        </a:p>
      </dsp:txBody>
      <dsp:txXfrm>
        <a:off x="620338" y="139119"/>
        <a:ext cx="7920368" cy="714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E7136-2FB8-419D-AA5B-1BE3C0F48131}">
      <dsp:nvSpPr>
        <dsp:cNvPr id="0" name=""/>
        <dsp:cNvSpPr/>
      </dsp:nvSpPr>
      <dsp:spPr>
        <a:xfrm>
          <a:off x="5294" y="185004"/>
          <a:ext cx="3082161" cy="1232864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Stage 1</a:t>
          </a:r>
        </a:p>
      </dsp:txBody>
      <dsp:txXfrm>
        <a:off x="621726" y="185004"/>
        <a:ext cx="1849297" cy="1232864"/>
      </dsp:txXfrm>
    </dsp:sp>
    <dsp:sp modelId="{4B8F9A22-FC51-499A-943E-48B2C984601C}">
      <dsp:nvSpPr>
        <dsp:cNvPr id="0" name=""/>
        <dsp:cNvSpPr/>
      </dsp:nvSpPr>
      <dsp:spPr>
        <a:xfrm>
          <a:off x="2779240" y="185004"/>
          <a:ext cx="3082161" cy="1232864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Stage 2</a:t>
          </a:r>
        </a:p>
      </dsp:txBody>
      <dsp:txXfrm>
        <a:off x="3395672" y="185004"/>
        <a:ext cx="1849297" cy="1232864"/>
      </dsp:txXfrm>
    </dsp:sp>
    <dsp:sp modelId="{9DD569B2-14F6-4737-85F3-F80AF1E1D6FF}">
      <dsp:nvSpPr>
        <dsp:cNvPr id="0" name=""/>
        <dsp:cNvSpPr/>
      </dsp:nvSpPr>
      <dsp:spPr>
        <a:xfrm>
          <a:off x="5553186" y="185004"/>
          <a:ext cx="3082161" cy="1232864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…</a:t>
          </a:r>
        </a:p>
      </dsp:txBody>
      <dsp:txXfrm>
        <a:off x="6169618" y="185004"/>
        <a:ext cx="1849297" cy="1232864"/>
      </dsp:txXfrm>
    </dsp:sp>
    <dsp:sp modelId="{959E8C14-9B96-4421-AB3D-D65593700091}">
      <dsp:nvSpPr>
        <dsp:cNvPr id="0" name=""/>
        <dsp:cNvSpPr/>
      </dsp:nvSpPr>
      <dsp:spPr>
        <a:xfrm>
          <a:off x="8327132" y="185004"/>
          <a:ext cx="3082161" cy="1232864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Stage 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b="1" kern="1200" dirty="0"/>
            <a:t>ACTION</a:t>
          </a:r>
        </a:p>
      </dsp:txBody>
      <dsp:txXfrm>
        <a:off x="8943564" y="185004"/>
        <a:ext cx="1849297" cy="12328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E7136-2FB8-419D-AA5B-1BE3C0F48131}">
      <dsp:nvSpPr>
        <dsp:cNvPr id="0" name=""/>
        <dsp:cNvSpPr/>
      </dsp:nvSpPr>
      <dsp:spPr>
        <a:xfrm>
          <a:off x="5294" y="185004"/>
          <a:ext cx="3082161" cy="12328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 dirty="0"/>
            <a:t>Job 1</a:t>
          </a:r>
        </a:p>
      </dsp:txBody>
      <dsp:txXfrm>
        <a:off x="621726" y="185004"/>
        <a:ext cx="1849297" cy="1232864"/>
      </dsp:txXfrm>
    </dsp:sp>
    <dsp:sp modelId="{4B8F9A22-FC51-499A-943E-48B2C984601C}">
      <dsp:nvSpPr>
        <dsp:cNvPr id="0" name=""/>
        <dsp:cNvSpPr/>
      </dsp:nvSpPr>
      <dsp:spPr>
        <a:xfrm>
          <a:off x="2779240" y="185004"/>
          <a:ext cx="3082161" cy="12328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 dirty="0"/>
            <a:t>Job 2</a:t>
          </a:r>
        </a:p>
      </dsp:txBody>
      <dsp:txXfrm>
        <a:off x="3395672" y="185004"/>
        <a:ext cx="1849297" cy="1232864"/>
      </dsp:txXfrm>
    </dsp:sp>
    <dsp:sp modelId="{9DD569B2-14F6-4737-85F3-F80AF1E1D6FF}">
      <dsp:nvSpPr>
        <dsp:cNvPr id="0" name=""/>
        <dsp:cNvSpPr/>
      </dsp:nvSpPr>
      <dsp:spPr>
        <a:xfrm>
          <a:off x="5553186" y="185004"/>
          <a:ext cx="3082161" cy="12328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 dirty="0"/>
            <a:t>Job 3</a:t>
          </a:r>
        </a:p>
      </dsp:txBody>
      <dsp:txXfrm>
        <a:off x="6169618" y="185004"/>
        <a:ext cx="1849297" cy="1232864"/>
      </dsp:txXfrm>
    </dsp:sp>
    <dsp:sp modelId="{959E8C14-9B96-4421-AB3D-D65593700091}">
      <dsp:nvSpPr>
        <dsp:cNvPr id="0" name=""/>
        <dsp:cNvSpPr/>
      </dsp:nvSpPr>
      <dsp:spPr>
        <a:xfrm>
          <a:off x="8327132" y="185004"/>
          <a:ext cx="3082161" cy="12328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 dirty="0"/>
            <a:t>…</a:t>
          </a:r>
        </a:p>
      </dsp:txBody>
      <dsp:txXfrm>
        <a:off x="8943564" y="185004"/>
        <a:ext cx="1849297" cy="12328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E7136-2FB8-419D-AA5B-1BE3C0F48131}">
      <dsp:nvSpPr>
        <dsp:cNvPr id="0" name=""/>
        <dsp:cNvSpPr/>
      </dsp:nvSpPr>
      <dsp:spPr>
        <a:xfrm>
          <a:off x="5294" y="185004"/>
          <a:ext cx="3082161" cy="1232864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/>
            <a:t>Task</a:t>
          </a:r>
          <a:r>
            <a:rPr lang="fr-FR" sz="2800" kern="1200" dirty="0"/>
            <a:t> 1</a:t>
          </a:r>
          <a:endParaRPr lang="fr-FR" sz="15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TRANSFORMATION</a:t>
          </a:r>
        </a:p>
      </dsp:txBody>
      <dsp:txXfrm>
        <a:off x="621726" y="185004"/>
        <a:ext cx="1849297" cy="1232864"/>
      </dsp:txXfrm>
    </dsp:sp>
    <dsp:sp modelId="{4B8F9A22-FC51-499A-943E-48B2C984601C}">
      <dsp:nvSpPr>
        <dsp:cNvPr id="0" name=""/>
        <dsp:cNvSpPr/>
      </dsp:nvSpPr>
      <dsp:spPr>
        <a:xfrm>
          <a:off x="2779240" y="185004"/>
          <a:ext cx="3082161" cy="1232864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/>
            <a:t>Task</a:t>
          </a:r>
          <a:r>
            <a:rPr lang="fr-FR" sz="2800" kern="1200" dirty="0"/>
            <a:t> 2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TRANSFORMATION</a:t>
          </a:r>
        </a:p>
      </dsp:txBody>
      <dsp:txXfrm>
        <a:off x="3395672" y="185004"/>
        <a:ext cx="1849297" cy="1232864"/>
      </dsp:txXfrm>
    </dsp:sp>
    <dsp:sp modelId="{9DD569B2-14F6-4737-85F3-F80AF1E1D6FF}">
      <dsp:nvSpPr>
        <dsp:cNvPr id="0" name=""/>
        <dsp:cNvSpPr/>
      </dsp:nvSpPr>
      <dsp:spPr>
        <a:xfrm>
          <a:off x="5553186" y="185004"/>
          <a:ext cx="3082161" cy="1232864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…</a:t>
          </a:r>
        </a:p>
      </dsp:txBody>
      <dsp:txXfrm>
        <a:off x="6169618" y="185004"/>
        <a:ext cx="1849297" cy="1232864"/>
      </dsp:txXfrm>
    </dsp:sp>
    <dsp:sp modelId="{959E8C14-9B96-4421-AB3D-D65593700091}">
      <dsp:nvSpPr>
        <dsp:cNvPr id="0" name=""/>
        <dsp:cNvSpPr/>
      </dsp:nvSpPr>
      <dsp:spPr>
        <a:xfrm>
          <a:off x="8327132" y="185004"/>
          <a:ext cx="3082161" cy="1232864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b="1" kern="1200" dirty="0"/>
            <a:t>SHUFFLE</a:t>
          </a:r>
        </a:p>
      </dsp:txBody>
      <dsp:txXfrm>
        <a:off x="8943564" y="185004"/>
        <a:ext cx="1849297" cy="12328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B1D34-5106-4F2E-AA6E-AACA274E3B6B}">
      <dsp:nvSpPr>
        <dsp:cNvPr id="0" name=""/>
        <dsp:cNvSpPr/>
      </dsp:nvSpPr>
      <dsp:spPr>
        <a:xfrm>
          <a:off x="0" y="0"/>
          <a:ext cx="8768100" cy="9513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Changement des noms des répertoires (espaces)</a:t>
          </a:r>
        </a:p>
      </dsp:txBody>
      <dsp:txXfrm>
        <a:off x="27864" y="27864"/>
        <a:ext cx="7630228" cy="895607"/>
      </dsp:txXfrm>
    </dsp:sp>
    <dsp:sp modelId="{A92870AF-BB51-4961-9589-8B9E8EE86710}">
      <dsp:nvSpPr>
        <dsp:cNvPr id="0" name=""/>
        <dsp:cNvSpPr/>
      </dsp:nvSpPr>
      <dsp:spPr>
        <a:xfrm>
          <a:off x="654760" y="1083464"/>
          <a:ext cx="8768100" cy="9513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Chargement des données (</a:t>
          </a:r>
          <a:r>
            <a:rPr lang="fr-FR" sz="1700" kern="1200" dirty="0" err="1"/>
            <a:t>Spark.DataFrame</a:t>
          </a:r>
          <a:r>
            <a:rPr lang="fr-FR" sz="1700" kern="1200" dirty="0"/>
            <a:t>) avec l’API de Spark 2.4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spark.read.format</a:t>
          </a:r>
          <a:r>
            <a:rPr lang="fr-FR" sz="1700" kern="1200" dirty="0">
              <a:latin typeface="Courier New" panose="02070309020205020404" pitchFamily="49" charset="0"/>
              <a:cs typeface="Courier New" panose="02070309020205020404" pitchFamily="49" charset="0"/>
            </a:rPr>
            <a:t>("image").</a:t>
          </a:r>
          <a:r>
            <a:rPr lang="fr-FR" sz="17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load</a:t>
          </a:r>
          <a:r>
            <a:rPr lang="fr-FR" sz="1700" kern="1200" dirty="0">
              <a:latin typeface="Courier New" panose="02070309020205020404" pitchFamily="49" charset="0"/>
              <a:cs typeface="Courier New" panose="02070309020205020404" pitchFamily="49" charset="0"/>
            </a:rPr>
            <a:t>(PATH)</a:t>
          </a:r>
        </a:p>
      </dsp:txBody>
      <dsp:txXfrm>
        <a:off x="682624" y="1111328"/>
        <a:ext cx="7439243" cy="895607"/>
      </dsp:txXfrm>
    </dsp:sp>
    <dsp:sp modelId="{19F8A5A7-5755-4A2D-BE2C-F34E533DDD49}">
      <dsp:nvSpPr>
        <dsp:cNvPr id="0" name=""/>
        <dsp:cNvSpPr/>
      </dsp:nvSpPr>
      <dsp:spPr>
        <a:xfrm>
          <a:off x="1309521" y="2166929"/>
          <a:ext cx="8768100" cy="9513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Récupération des étiquettes (</a:t>
          </a:r>
          <a:r>
            <a:rPr lang="fr-FR" sz="1700" kern="1200" dirty="0">
              <a:latin typeface="Courier New" panose="02070309020205020404" pitchFamily="49" charset="0"/>
              <a:cs typeface="Courier New" panose="02070309020205020404" pitchFamily="49" charset="0"/>
            </a:rPr>
            <a:t>labels</a:t>
          </a:r>
          <a:r>
            <a:rPr lang="fr-FR" sz="1700" kern="1200" dirty="0"/>
            <a:t>) à partir du chemin d’accès</a:t>
          </a:r>
        </a:p>
      </dsp:txBody>
      <dsp:txXfrm>
        <a:off x="1337385" y="2194793"/>
        <a:ext cx="7439243" cy="895607"/>
      </dsp:txXfrm>
    </dsp:sp>
    <dsp:sp modelId="{A8FB3CC8-335E-42A8-9F39-0315DBDE88AB}">
      <dsp:nvSpPr>
        <dsp:cNvPr id="0" name=""/>
        <dsp:cNvSpPr/>
      </dsp:nvSpPr>
      <dsp:spPr>
        <a:xfrm>
          <a:off x="1964282" y="3250394"/>
          <a:ext cx="8768100" cy="9513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Prétraitement et Extraction des caractéristiques par </a:t>
          </a:r>
          <a:r>
            <a:rPr lang="fr-FR" sz="1700" i="1" kern="1200" dirty="0" err="1"/>
            <a:t>transfer</a:t>
          </a:r>
          <a:r>
            <a:rPr lang="fr-FR" sz="1700" i="1" kern="1200" dirty="0"/>
            <a:t> </a:t>
          </a:r>
          <a:r>
            <a:rPr lang="fr-FR" sz="1700" i="1" kern="1200" dirty="0" err="1"/>
            <a:t>learning</a:t>
          </a:r>
          <a:endParaRPr lang="fr-FR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ResNet50 : vecteurs denses de </a:t>
          </a:r>
          <a:r>
            <a:rPr lang="fr-FR" sz="1700" b="1" kern="1200" dirty="0"/>
            <a:t>2’048</a:t>
          </a:r>
          <a:r>
            <a:rPr lang="fr-FR" sz="1700" kern="1200" dirty="0"/>
            <a:t> dimensions.</a:t>
          </a:r>
        </a:p>
      </dsp:txBody>
      <dsp:txXfrm>
        <a:off x="1992146" y="3278258"/>
        <a:ext cx="7439243" cy="895607"/>
      </dsp:txXfrm>
    </dsp:sp>
    <dsp:sp modelId="{3EC53F1C-F528-40FE-BD42-8EE2038B78C5}">
      <dsp:nvSpPr>
        <dsp:cNvPr id="0" name=""/>
        <dsp:cNvSpPr/>
      </dsp:nvSpPr>
      <dsp:spPr>
        <a:xfrm>
          <a:off x="2619042" y="4333859"/>
          <a:ext cx="8768100" cy="95133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Enregistrement des résultats au format </a:t>
          </a:r>
          <a:r>
            <a:rPr lang="fr-FR" sz="1700" kern="1200" dirty="0">
              <a:latin typeface="Courier New" panose="02070309020205020404" pitchFamily="49" charset="0"/>
              <a:cs typeface="Courier New" panose="02070309020205020404" pitchFamily="49" charset="0"/>
            </a:rPr>
            <a:t>parquet</a:t>
          </a:r>
        </a:p>
      </dsp:txBody>
      <dsp:txXfrm>
        <a:off x="2646906" y="4361723"/>
        <a:ext cx="7439243" cy="895607"/>
      </dsp:txXfrm>
    </dsp:sp>
    <dsp:sp modelId="{9D6591BE-D269-4B32-AD8F-C35C93557CEA}">
      <dsp:nvSpPr>
        <dsp:cNvPr id="0" name=""/>
        <dsp:cNvSpPr/>
      </dsp:nvSpPr>
      <dsp:spPr>
        <a:xfrm>
          <a:off x="8149732" y="695003"/>
          <a:ext cx="618367" cy="618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/>
        </a:p>
      </dsp:txBody>
      <dsp:txXfrm>
        <a:off x="8288865" y="695003"/>
        <a:ext cx="340101" cy="465321"/>
      </dsp:txXfrm>
    </dsp:sp>
    <dsp:sp modelId="{829B3690-D80B-4583-8656-7C9899BAF146}">
      <dsp:nvSpPr>
        <dsp:cNvPr id="0" name=""/>
        <dsp:cNvSpPr/>
      </dsp:nvSpPr>
      <dsp:spPr>
        <a:xfrm>
          <a:off x="8804493" y="1778468"/>
          <a:ext cx="618367" cy="618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/>
        </a:p>
      </dsp:txBody>
      <dsp:txXfrm>
        <a:off x="8943626" y="1778468"/>
        <a:ext cx="340101" cy="465321"/>
      </dsp:txXfrm>
    </dsp:sp>
    <dsp:sp modelId="{29854CA6-54EE-46C6-961F-C0DBED5C8367}">
      <dsp:nvSpPr>
        <dsp:cNvPr id="0" name=""/>
        <dsp:cNvSpPr/>
      </dsp:nvSpPr>
      <dsp:spPr>
        <a:xfrm>
          <a:off x="9459253" y="2846077"/>
          <a:ext cx="618367" cy="618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/>
        </a:p>
      </dsp:txBody>
      <dsp:txXfrm>
        <a:off x="9598386" y="2846077"/>
        <a:ext cx="340101" cy="465321"/>
      </dsp:txXfrm>
    </dsp:sp>
    <dsp:sp modelId="{A6E17DB6-8BD3-4945-93F5-9CF5201329EF}">
      <dsp:nvSpPr>
        <dsp:cNvPr id="0" name=""/>
        <dsp:cNvSpPr/>
      </dsp:nvSpPr>
      <dsp:spPr>
        <a:xfrm>
          <a:off x="10114014" y="3940112"/>
          <a:ext cx="618367" cy="618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/>
        </a:p>
      </dsp:txBody>
      <dsp:txXfrm>
        <a:off x="10253147" y="3940112"/>
        <a:ext cx="340101" cy="4653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25C87-F9A6-4ED5-9ABA-E6156339A129}">
      <dsp:nvSpPr>
        <dsp:cNvPr id="0" name=""/>
        <dsp:cNvSpPr/>
      </dsp:nvSpPr>
      <dsp:spPr>
        <a:xfrm>
          <a:off x="0" y="0"/>
          <a:ext cx="4086652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/>
            <a:t>Etapes</a:t>
          </a:r>
        </a:p>
      </dsp:txBody>
      <dsp:txXfrm>
        <a:off x="0" y="0"/>
        <a:ext cx="4086652" cy="547200"/>
      </dsp:txXfrm>
    </dsp:sp>
    <dsp:sp modelId="{1A67A996-C41C-4BF8-BB5D-5FC3F6D5E47D}">
      <dsp:nvSpPr>
        <dsp:cNvPr id="0" name=""/>
        <dsp:cNvSpPr/>
      </dsp:nvSpPr>
      <dsp:spPr>
        <a:xfrm>
          <a:off x="0" y="549837"/>
          <a:ext cx="4086652" cy="11474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Redimensionnement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Normalisation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Extraction des caractéristiques</a:t>
          </a:r>
        </a:p>
      </dsp:txBody>
      <dsp:txXfrm>
        <a:off x="0" y="549837"/>
        <a:ext cx="4086652" cy="11474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6B953-D615-4F1B-AE92-ADA95D0E677C}">
      <dsp:nvSpPr>
        <dsp:cNvPr id="0" name=""/>
        <dsp:cNvSpPr/>
      </dsp:nvSpPr>
      <dsp:spPr>
        <a:xfrm>
          <a:off x="0" y="446122"/>
          <a:ext cx="11425186" cy="25350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1" tIns="978916" rIns="886721" bIns="312928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4400" i="0" kern="1200" noProof="0" dirty="0"/>
            <a:t>Présentation de l’environnement Big Data dans le cloud</a:t>
          </a:r>
          <a:endParaRPr lang="fr-FR" sz="4400" i="0" kern="1200" cap="none" baseline="0" dirty="0"/>
        </a:p>
      </dsp:txBody>
      <dsp:txXfrm>
        <a:off x="0" y="446122"/>
        <a:ext cx="11425186" cy="2535028"/>
      </dsp:txXfrm>
    </dsp:sp>
    <dsp:sp modelId="{BD75D9C0-7A59-4DED-B0DF-8AAFC0A16095}">
      <dsp:nvSpPr>
        <dsp:cNvPr id="0" name=""/>
        <dsp:cNvSpPr/>
      </dsp:nvSpPr>
      <dsp:spPr>
        <a:xfrm>
          <a:off x="663820" y="97965"/>
          <a:ext cx="7997630" cy="814581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291" tIns="0" rIns="302291" bIns="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b="1" kern="1200" cap="small" dirty="0"/>
            <a:t>Partie 3</a:t>
          </a:r>
          <a:endParaRPr lang="fr-FR" sz="4700" b="0" kern="1200" dirty="0"/>
        </a:p>
      </dsp:txBody>
      <dsp:txXfrm>
        <a:off x="703585" y="137730"/>
        <a:ext cx="7918100" cy="735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94B78-A156-4E76-BB28-39D7E36AE272}" type="datetimeFigureOut">
              <a:rPr lang="fr-FR" smtClean="0"/>
              <a:t>21/12/2019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8A231-FDF8-4574-A969-AC3B90D90B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73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39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34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314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735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317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A231-FDF8-4574-A969-AC3B90D90B3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40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2428F8-4951-4546-B4FA-7B0FACC74B80}" type="datetime1">
              <a:rPr lang="fr-FR" smtClean="0"/>
              <a:t>21/12/2019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21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019D-FF65-4B6D-88E7-E32520CD55FC}" type="datetime1">
              <a:rPr lang="fr-FR" smtClean="0"/>
              <a:t>21/12/2019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86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01886C-9464-46E7-BC75-B4C59B337121}" type="datetime1">
              <a:rPr lang="fr-FR" smtClean="0"/>
              <a:t>21/12/2019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08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2972D2-6F14-4C24-9E0C-4FF7F34B2768}" type="datetime1">
              <a:rPr lang="fr-FR" smtClean="0"/>
              <a:t>21/12/2019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099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0DD647-851C-4A6E-99E4-412E2060441D}" type="datetime1">
              <a:rPr lang="fr-FR" smtClean="0"/>
              <a:t>21/12/2019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047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1566-4F69-403C-9080-3BFEE2B37491}" type="datetime1">
              <a:rPr lang="fr-FR" smtClean="0"/>
              <a:t>21/12/2019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165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7B0C-B5AB-42EB-BB2D-F19425E95921}" type="datetime1">
              <a:rPr lang="fr-FR" smtClean="0"/>
              <a:t>21/12/2019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958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A1F9-098E-4818-B4BA-05597FCE7433}" type="datetime1">
              <a:rPr lang="fr-FR" smtClean="0"/>
              <a:t>21/12/2019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495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85617F-11C8-46B4-82FC-6C143D8E927D}" type="datetime1">
              <a:rPr lang="fr-FR" smtClean="0"/>
              <a:t>21/12/2019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973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1493104-0DD6-4188-A408-37748D818DBE}" type="datetime1">
              <a:rPr lang="fr-FR" smtClean="0"/>
              <a:t>21/12/2019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940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CC8D-CADA-4745-885B-C009075ACE07}" type="datetime1">
              <a:rPr lang="fr-FR" smtClean="0"/>
              <a:t>21/12/2019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99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CB63-00AE-4756-B792-32C885852036}" type="datetime1">
              <a:rPr lang="fr-FR" smtClean="0"/>
              <a:t>21/12/2019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230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898AE11-0657-4D23-A8AC-E411F594EC7D}" type="datetime1">
              <a:rPr lang="fr-FR" smtClean="0"/>
              <a:t>21/12/2019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42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142A-F148-4ADB-A468-FE587DAD07D9}" type="datetime1">
              <a:rPr lang="fr-FR" smtClean="0"/>
              <a:t>21/12/2019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488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706F-1691-421A-B634-B96F386F7B76}" type="datetime1">
              <a:rPr lang="fr-FR" smtClean="0"/>
              <a:t>21/12/2019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7653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2EEA-4114-443B-89FA-6E832FF354CE}" type="datetime1">
              <a:rPr lang="fr-FR" smtClean="0"/>
              <a:t>21/12/2019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0847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1AA7-3BDA-4782-B3C5-401728461EBA}" type="datetime1">
              <a:rPr lang="fr-FR" smtClean="0"/>
              <a:t>21/12/2019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960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4B45-0ED5-401D-87BF-F27E5AD4E8F6}" type="datetime1">
              <a:rPr lang="fr-FR" smtClean="0"/>
              <a:t>21/12/2019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5977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227D-3211-4923-B058-2465568DA97C}" type="datetime1">
              <a:rPr lang="fr-FR" smtClean="0"/>
              <a:t>21/12/2019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144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2012-1BFF-4C92-91DA-ED5E44E2DAE6}" type="datetime1">
              <a:rPr lang="fr-FR" smtClean="0"/>
              <a:t>21/12/2019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46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D54C82-D4A8-4BCC-BBE6-5333B0B84731}" type="datetime1">
              <a:rPr lang="fr-FR" smtClean="0"/>
              <a:t>21/12/2019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5201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D00B7C-7A69-493A-8A97-AE08389BB3D5}" type="datetime1">
              <a:rPr lang="fr-FR" smtClean="0"/>
              <a:t>21/12/2019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31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EA4304-F7B0-45DA-9970-108CC9362744}" type="datetime1">
              <a:rPr lang="fr-FR" smtClean="0"/>
              <a:t>21/12/2019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4008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1B583F-2DDE-447D-8CBF-9525FA0FB806}" type="datetime1">
              <a:rPr lang="fr-FR" smtClean="0"/>
              <a:t>21/12/2019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154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D0C2-EC15-4914-BD1C-8DC6D93A7E06}" type="datetime1">
              <a:rPr lang="fr-FR" smtClean="0"/>
              <a:t>21/12/2019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8201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F71C-CB2D-46DF-BBF5-45A6CF07943D}" type="datetime1">
              <a:rPr lang="fr-FR" smtClean="0"/>
              <a:t>21/12/2019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196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E97A0-E3EB-454D-B57B-09208F6C2349}" type="datetime1">
              <a:rPr lang="fr-FR" smtClean="0"/>
              <a:t>21/12/2019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688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C6102B9-41E8-4E57-8EA6-AB67D80E10AB}" type="datetime1">
              <a:rPr lang="fr-FR" smtClean="0"/>
              <a:t>21/12/2019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93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BD1A-0AB3-42BB-87D7-511BD450E973}" type="datetime1">
              <a:rPr lang="fr-FR" smtClean="0"/>
              <a:t>21/12/2019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31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20F9-E137-45C5-9CDB-EB23F7F61742}" type="datetime1">
              <a:rPr lang="fr-FR" smtClean="0"/>
              <a:t>21/12/2019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74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9FA9-5419-4577-ACA1-5FA8B1F430E1}" type="datetime1">
              <a:rPr lang="fr-FR" smtClean="0"/>
              <a:t>21/12/2019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89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A3B4-D77F-4011-84A4-1CE2C85060AA}" type="datetime1">
              <a:rPr lang="fr-FR" smtClean="0"/>
              <a:t>21/12/2019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63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C01D-38A9-4545-9F6C-D14ECEB1FB25}" type="datetime1">
              <a:rPr lang="fr-FR" smtClean="0"/>
              <a:t>21/12/2019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2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5F43-A7C8-4BE7-8EDD-3B94DD5ED3AC}" type="datetime1">
              <a:rPr lang="fr-FR" smtClean="0"/>
              <a:t>21/12/2019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52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2650-866C-43F7-8C91-C810959EF2B7}" type="datetime1">
              <a:rPr lang="fr-FR" smtClean="0"/>
              <a:t>21/12/2019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025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2650-866C-43F7-8C91-C810959EF2B7}" type="datetime1">
              <a:rPr lang="fr-FR" smtClean="0"/>
              <a:t>21/12/2019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BEF4F-4056-4A7E-9612-F3E8B502E2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21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41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png"/><Relationship Id="rId5" Type="http://schemas.openxmlformats.org/officeDocument/2006/relationships/hyperlink" Target="https://openclassrooms.com/fr/courses/4297166-realisez-des-calculs-distribues-sur-des-donnees-massives/4308691-stockez-des-donnees-sur-s3" TargetMode="Externa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0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0.png"/><Relationship Id="rId5" Type="http://schemas.openxmlformats.org/officeDocument/2006/relationships/image" Target="../media/image45.pn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2.png"/><Relationship Id="rId5" Type="http://schemas.openxmlformats.org/officeDocument/2006/relationships/image" Target="../media/image60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diagramLayout" Target="../diagrams/layout10.xml"/><Relationship Id="rId7" Type="http://schemas.openxmlformats.org/officeDocument/2006/relationships/image" Target="../media/image6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66.png"/><Relationship Id="rId7" Type="http://schemas.openxmlformats.org/officeDocument/2006/relationships/diagramQuickStyle" Target="../diagrams/quickStyle1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10" Type="http://schemas.openxmlformats.org/officeDocument/2006/relationships/image" Target="../media/image43.png"/><Relationship Id="rId4" Type="http://schemas.openxmlformats.org/officeDocument/2006/relationships/image" Target="../media/image67.png"/><Relationship Id="rId9" Type="http://schemas.microsoft.com/office/2007/relationships/diagramDrawing" Target="../diagrams/drawing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5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4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g"/><Relationship Id="rId18" Type="http://schemas.openxmlformats.org/officeDocument/2006/relationships/image" Target="../media/image21.jpg"/><Relationship Id="rId3" Type="http://schemas.openxmlformats.org/officeDocument/2006/relationships/image" Target="../media/image6.jpg"/><Relationship Id="rId21" Type="http://schemas.openxmlformats.org/officeDocument/2006/relationships/image" Target="../media/image24.jpg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17" Type="http://schemas.openxmlformats.org/officeDocument/2006/relationships/image" Target="../media/image20.jpg"/><Relationship Id="rId2" Type="http://schemas.openxmlformats.org/officeDocument/2006/relationships/image" Target="../media/image5.jpg"/><Relationship Id="rId16" Type="http://schemas.openxmlformats.org/officeDocument/2006/relationships/image" Target="../media/image19.jpg"/><Relationship Id="rId20" Type="http://schemas.openxmlformats.org/officeDocument/2006/relationships/image" Target="../media/image23.jp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5" Type="http://schemas.openxmlformats.org/officeDocument/2006/relationships/image" Target="../media/image18.jpg"/><Relationship Id="rId23" Type="http://schemas.openxmlformats.org/officeDocument/2006/relationships/image" Target="../media/image26.jpg"/><Relationship Id="rId10" Type="http://schemas.openxmlformats.org/officeDocument/2006/relationships/image" Target="../media/image13.jpg"/><Relationship Id="rId19" Type="http://schemas.openxmlformats.org/officeDocument/2006/relationships/image" Target="../media/image22.jpg"/><Relationship Id="rId4" Type="http://schemas.openxmlformats.org/officeDocument/2006/relationships/image" Target="../media/image7.jpg"/><Relationship Id="rId9" Type="http://schemas.openxmlformats.org/officeDocument/2006/relationships/image" Target="../media/image12.jpg"/><Relationship Id="rId14" Type="http://schemas.openxmlformats.org/officeDocument/2006/relationships/image" Target="../media/image17.jpg"/><Relationship Id="rId22" Type="http://schemas.openxmlformats.org/officeDocument/2006/relationships/image" Target="../media/image2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7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4EF98-294B-45BE-A755-5FE2EA5C9B5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55775" y="3121025"/>
            <a:ext cx="10436225" cy="1311275"/>
          </a:xfrm>
        </p:spPr>
        <p:txBody>
          <a:bodyPr>
            <a:noAutofit/>
          </a:bodyPr>
          <a:lstStyle/>
          <a:p>
            <a:pPr algn="l"/>
            <a:br>
              <a:rPr lang="fr-FR" sz="4000" dirty="0"/>
            </a:br>
            <a:r>
              <a:rPr lang="fr-FR" b="1" cap="small" dirty="0"/>
              <a:t>Projet 8 : </a:t>
            </a:r>
            <a:br>
              <a:rPr lang="fr-FR" sz="2800" cap="small" dirty="0"/>
            </a:br>
            <a:r>
              <a:rPr lang="fr-FR" sz="2800" cap="small" dirty="0"/>
              <a:t>Déployez un modèle dans le cloud</a:t>
            </a:r>
            <a:br>
              <a:rPr lang="fr-FR" sz="2800" cap="small" dirty="0"/>
            </a:br>
            <a:endParaRPr lang="fr-FR" sz="4000" cap="small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D75187-D88F-4F53-B18A-EE11258D12A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901126" y="889001"/>
            <a:ext cx="4290874" cy="1311274"/>
          </a:xfrm>
        </p:spPr>
        <p:txBody>
          <a:bodyPr>
            <a:normAutofit fontScale="92500"/>
          </a:bodyPr>
          <a:lstStyle/>
          <a:p>
            <a:r>
              <a:rPr lang="fr-FR" b="1" dirty="0"/>
              <a:t>Etudiant : </a:t>
            </a:r>
            <a:r>
              <a:rPr lang="fr-FR" dirty="0"/>
              <a:t>Christophe </a:t>
            </a:r>
            <a:r>
              <a:rPr lang="fr-FR" cap="small" dirty="0"/>
              <a:t>Lebrun</a:t>
            </a:r>
          </a:p>
          <a:p>
            <a:r>
              <a:rPr lang="fr-FR" b="1" dirty="0"/>
              <a:t>Mentor : </a:t>
            </a:r>
            <a:r>
              <a:rPr lang="fr-FR" dirty="0"/>
              <a:t>Thierno </a:t>
            </a:r>
            <a:r>
              <a:rPr lang="fr-FR" cap="small" dirty="0"/>
              <a:t>Diop</a:t>
            </a:r>
          </a:p>
          <a:p>
            <a:r>
              <a:rPr lang="fr-FR" b="1" dirty="0"/>
              <a:t>Evaluateur :</a:t>
            </a:r>
            <a:r>
              <a:rPr lang="fr-FR" dirty="0"/>
              <a:t> Stéphane </a:t>
            </a:r>
            <a:r>
              <a:rPr lang="fr-FR" cap="small" dirty="0" err="1"/>
              <a:t>Nédélec</a:t>
            </a:r>
            <a:endParaRPr lang="fr-FR" cap="small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646D9E-13BE-45F2-B603-936E1E00092D}"/>
              </a:ext>
            </a:extLst>
          </p:cNvPr>
          <p:cNvSpPr txBox="1"/>
          <p:nvPr/>
        </p:nvSpPr>
        <p:spPr>
          <a:xfrm>
            <a:off x="1802297" y="2285586"/>
            <a:ext cx="666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Parcours « 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Data </a:t>
            </a:r>
            <a:r>
              <a:rPr kumimoji="0" lang="fr-FR" sz="2800" b="0" i="1" u="none" strike="noStrike" kern="1200" cap="small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Scientist</a:t>
            </a:r>
            <a:r>
              <a:rPr kumimoji="0" lang="fr-FR" sz="2800" b="0" i="1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DD6B4-A058-473F-99B6-FECCF66B654A}"/>
              </a:ext>
            </a:extLst>
          </p:cNvPr>
          <p:cNvSpPr txBox="1"/>
          <p:nvPr/>
        </p:nvSpPr>
        <p:spPr>
          <a:xfrm>
            <a:off x="7297445" y="6391882"/>
            <a:ext cx="489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latin typeface="Century Gothic" panose="020B0502020202020204"/>
              </a:rPr>
              <a:t>Lundi 23 Décembre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2019</a:t>
            </a:r>
            <a:endParaRPr kumimoji="0" lang="fr-FR" sz="1800" b="1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2C683D-18C7-43D2-AD76-6000DCDD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" y="5404103"/>
            <a:ext cx="1223063" cy="12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7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188" y="-133141"/>
            <a:ext cx="8178751" cy="722341"/>
          </a:xfrm>
        </p:spPr>
        <p:txBody>
          <a:bodyPr>
            <a:normAutofit/>
          </a:bodyPr>
          <a:lstStyle/>
          <a:p>
            <a:r>
              <a:rPr lang="fr-FR" b="1" cap="small" dirty="0"/>
              <a:t>Application Spark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10</a:t>
            </a:fld>
            <a:endParaRPr lang="fr-FR" sz="16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145235-C3D0-4F09-A6D0-058C926ECFC0}"/>
              </a:ext>
            </a:extLst>
          </p:cNvPr>
          <p:cNvGrpSpPr/>
          <p:nvPr/>
        </p:nvGrpSpPr>
        <p:grpSpPr>
          <a:xfrm>
            <a:off x="462336" y="2784296"/>
            <a:ext cx="11414589" cy="1977828"/>
            <a:chOff x="462336" y="3544583"/>
            <a:chExt cx="11414589" cy="1977828"/>
          </a:xfrm>
        </p:grpSpPr>
        <p:graphicFrame>
          <p:nvGraphicFramePr>
            <p:cNvPr id="40" name="Diagram 39">
              <a:extLst>
                <a:ext uri="{FF2B5EF4-FFF2-40B4-BE49-F238E27FC236}">
                  <a16:creationId xmlns:a16="http://schemas.microsoft.com/office/drawing/2014/main" id="{E13BE3DA-D372-4964-A936-DEDCE7EB3A8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01340822"/>
                </p:ext>
              </p:extLst>
            </p:nvPr>
          </p:nvGraphicFramePr>
          <p:xfrm>
            <a:off x="462336" y="3919538"/>
            <a:ext cx="11414589" cy="160287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9FE66A-93E4-4CC6-9E0D-F9E27888E71C}"/>
                </a:ext>
              </a:extLst>
            </p:cNvPr>
            <p:cNvSpPr/>
            <p:nvPr/>
          </p:nvSpPr>
          <p:spPr>
            <a:xfrm>
              <a:off x="462336" y="3544583"/>
              <a:ext cx="11414589" cy="44178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 job Spark = ensemble d’étapes (</a:t>
              </a:r>
              <a:r>
                <a:rPr lang="fr-FR" b="1" dirty="0"/>
                <a:t>stages</a:t>
              </a:r>
              <a:r>
                <a:rPr lang="fr-FR" dirty="0"/>
                <a:t>). Il se termine par 1 </a:t>
              </a:r>
              <a:r>
                <a:rPr lang="fr-FR" b="1" dirty="0"/>
                <a:t>action</a:t>
              </a:r>
              <a:r>
                <a:rPr lang="fr-FR" dirty="0"/>
                <a:t> (résultat)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E18093-18AF-4F15-A575-E0133476F6FB}"/>
              </a:ext>
            </a:extLst>
          </p:cNvPr>
          <p:cNvGrpSpPr/>
          <p:nvPr/>
        </p:nvGrpSpPr>
        <p:grpSpPr>
          <a:xfrm>
            <a:off x="462336" y="667839"/>
            <a:ext cx="11414590" cy="1993179"/>
            <a:chOff x="462336" y="1171266"/>
            <a:chExt cx="11414590" cy="1993179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2BC9FBFE-F24B-443F-A3D4-AE4FB86EEEF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41472486"/>
                </p:ext>
              </p:extLst>
            </p:nvPr>
          </p:nvGraphicFramePr>
          <p:xfrm>
            <a:off x="462337" y="1561572"/>
            <a:ext cx="11414589" cy="160287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3ECCCFF-40BF-413E-BD94-4AEBCCCD8BA2}"/>
                </a:ext>
              </a:extLst>
            </p:cNvPr>
            <p:cNvSpPr/>
            <p:nvPr/>
          </p:nvSpPr>
          <p:spPr>
            <a:xfrm>
              <a:off x="462336" y="1171266"/>
              <a:ext cx="11414589" cy="441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 application Spark = 1 ensemble de </a:t>
              </a:r>
              <a:r>
                <a:rPr lang="fr-FR" b="1" dirty="0"/>
                <a:t>jobs</a:t>
              </a:r>
              <a:r>
                <a:rPr lang="fr-FR" dirty="0"/>
                <a:t> Spark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254328-159D-4D6F-A707-5654223C8014}"/>
              </a:ext>
            </a:extLst>
          </p:cNvPr>
          <p:cNvGrpSpPr/>
          <p:nvPr/>
        </p:nvGrpSpPr>
        <p:grpSpPr>
          <a:xfrm>
            <a:off x="462336" y="4890502"/>
            <a:ext cx="11414590" cy="1993179"/>
            <a:chOff x="462336" y="1592502"/>
            <a:chExt cx="11414590" cy="1993179"/>
          </a:xfrm>
        </p:grpSpPr>
        <p:graphicFrame>
          <p:nvGraphicFramePr>
            <p:cNvPr id="48" name="Diagram 47">
              <a:extLst>
                <a:ext uri="{FF2B5EF4-FFF2-40B4-BE49-F238E27FC236}">
                  <a16:creationId xmlns:a16="http://schemas.microsoft.com/office/drawing/2014/main" id="{F8D0143D-BD82-4474-AF3D-DC652975377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30364144"/>
                </p:ext>
              </p:extLst>
            </p:nvPr>
          </p:nvGraphicFramePr>
          <p:xfrm>
            <a:off x="462337" y="1982808"/>
            <a:ext cx="11414589" cy="160287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BCBAD56-2A58-402B-93D5-2A52F98EFAA7}"/>
                </a:ext>
              </a:extLst>
            </p:cNvPr>
            <p:cNvSpPr/>
            <p:nvPr/>
          </p:nvSpPr>
          <p:spPr>
            <a:xfrm>
              <a:off x="462336" y="1592502"/>
              <a:ext cx="11414589" cy="441788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 étape (</a:t>
              </a:r>
              <a:r>
                <a:rPr lang="fr-FR" i="1" dirty="0"/>
                <a:t>stage</a:t>
              </a:r>
              <a:r>
                <a:rPr lang="fr-FR" dirty="0"/>
                <a:t>) Spark = 1 ensemble de </a:t>
              </a:r>
              <a:r>
                <a:rPr lang="fr-FR" b="1" dirty="0"/>
                <a:t>tâches</a:t>
              </a:r>
              <a:r>
                <a:rPr lang="fr-FR" dirty="0"/>
                <a:t> se terminant par 1 redistribution (</a:t>
              </a:r>
              <a:r>
                <a:rPr lang="fr-FR" b="1" i="1" dirty="0" err="1"/>
                <a:t>shuffle</a:t>
              </a:r>
              <a:r>
                <a:rPr lang="fr-FR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091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011" y="348440"/>
            <a:ext cx="8178751" cy="722341"/>
          </a:xfrm>
        </p:spPr>
        <p:txBody>
          <a:bodyPr>
            <a:normAutofit/>
          </a:bodyPr>
          <a:lstStyle/>
          <a:p>
            <a:r>
              <a:rPr lang="fr-FR" b="1" cap="small" dirty="0"/>
              <a:t>Application Spark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11</a:t>
            </a:fld>
            <a:endParaRPr lang="fr-FR" sz="1600" b="1" dirty="0"/>
          </a:p>
        </p:txBody>
      </p:sp>
      <p:pic>
        <p:nvPicPr>
          <p:cNvPr id="12" name="Image 4">
            <a:extLst>
              <a:ext uri="{FF2B5EF4-FFF2-40B4-BE49-F238E27FC236}">
                <a16:creationId xmlns:a16="http://schemas.microsoft.com/office/drawing/2014/main" id="{A318B7B4-209A-4360-8C46-1EAF6C9BC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97" y="1461254"/>
            <a:ext cx="10755373" cy="44173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E146435-83A4-4F45-BF78-24419AA018D8}"/>
              </a:ext>
            </a:extLst>
          </p:cNvPr>
          <p:cNvSpPr/>
          <p:nvPr/>
        </p:nvSpPr>
        <p:spPr>
          <a:xfrm>
            <a:off x="603796" y="6051473"/>
            <a:ext cx="10755373" cy="54966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tâches sont réalisées en parallèles, sur une partition des données, par un seul </a:t>
            </a:r>
            <a:r>
              <a:rPr lang="fr-FR" i="1" dirty="0" err="1"/>
              <a:t>executor</a:t>
            </a:r>
            <a:r>
              <a:rPr lang="fr-FR" dirty="0"/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05A848-3598-4522-8AAB-5F3A41856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8" y="161816"/>
            <a:ext cx="2135204" cy="111162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966916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C81392A-D91C-4CBC-A1C3-DAC864B2B3C9}"/>
              </a:ext>
            </a:extLst>
          </p:cNvPr>
          <p:cNvSpPr txBox="1">
            <a:spLocks/>
          </p:cNvSpPr>
          <p:nvPr/>
        </p:nvSpPr>
        <p:spPr>
          <a:xfrm>
            <a:off x="5034337" y="93326"/>
            <a:ext cx="6067797" cy="10984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Pré-traitements </a:t>
            </a:r>
          </a:p>
          <a:p>
            <a:r>
              <a:rPr lang="fr-FR" b="1" cap="small" dirty="0"/>
              <a:t>&amp; Réduction dimensionnelle</a:t>
            </a:r>
            <a:endParaRPr lang="en-GB" b="1" cap="small" dirty="0"/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0A7DDAB6-D214-44AB-B95B-0D74A152F50F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12</a:t>
            </a:fld>
            <a:endParaRPr lang="fr-FR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49EE4A-CC19-46C8-A367-67B91C027A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6" t="7242" r="42781" b="24611"/>
          <a:stretch/>
        </p:blipFill>
        <p:spPr>
          <a:xfrm>
            <a:off x="135385" y="165878"/>
            <a:ext cx="2547991" cy="1149852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4543DD2-3D2D-4F36-99DF-1881D9651D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7554809"/>
              </p:ext>
            </p:extLst>
          </p:nvPr>
        </p:nvGraphicFramePr>
        <p:xfrm>
          <a:off x="722664" y="1479479"/>
          <a:ext cx="11387143" cy="5285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6930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C81392A-D91C-4CBC-A1C3-DAC864B2B3C9}"/>
              </a:ext>
            </a:extLst>
          </p:cNvPr>
          <p:cNvSpPr txBox="1">
            <a:spLocks/>
          </p:cNvSpPr>
          <p:nvPr/>
        </p:nvSpPr>
        <p:spPr>
          <a:xfrm>
            <a:off x="5034337" y="93326"/>
            <a:ext cx="6067797" cy="10984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Package </a:t>
            </a:r>
            <a:r>
              <a:rPr lang="fr-FR" b="1" cap="small" dirty="0" err="1"/>
              <a:t>SparkDL</a:t>
            </a:r>
            <a:br>
              <a:rPr lang="fr-FR" b="1" cap="small" dirty="0"/>
            </a:br>
            <a:r>
              <a:rPr lang="fr-FR" sz="2900" b="1" cap="small" dirty="0" err="1"/>
              <a:t>Deep</a:t>
            </a:r>
            <a:r>
              <a:rPr lang="fr-FR" sz="2900" b="1" cap="small" dirty="0"/>
              <a:t> Learning Pipelines</a:t>
            </a:r>
            <a:endParaRPr lang="en-GB" b="1" cap="small" dirty="0"/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0A7DDAB6-D214-44AB-B95B-0D74A152F50F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13</a:t>
            </a:fld>
            <a:endParaRPr lang="fr-FR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49EE4A-CC19-46C8-A367-67B91C027A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6" t="7242" r="42781" b="24611"/>
          <a:stretch/>
        </p:blipFill>
        <p:spPr>
          <a:xfrm>
            <a:off x="135385" y="165878"/>
            <a:ext cx="2547991" cy="11498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68E161-8827-4664-B202-704B4CDD2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09" y="1545597"/>
            <a:ext cx="6849242" cy="5133912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2F81D48-D89F-45D1-B7BA-EE18C89C7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418460"/>
              </p:ext>
            </p:extLst>
          </p:nvPr>
        </p:nvGraphicFramePr>
        <p:xfrm>
          <a:off x="7425371" y="4979624"/>
          <a:ext cx="4086652" cy="1699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BDB3EF4-E862-438B-BB06-0BF09CB159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71" y="1545597"/>
            <a:ext cx="4086652" cy="334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0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14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0477782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433D88C9-83D9-4647-B03E-5C5DB891B1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  <p:pic>
        <p:nvPicPr>
          <p:cNvPr id="7" name="Image 4">
            <a:extLst>
              <a:ext uri="{FF2B5EF4-FFF2-40B4-BE49-F238E27FC236}">
                <a16:creationId xmlns:a16="http://schemas.microsoft.com/office/drawing/2014/main" id="{71F85643-C65C-4444-B116-E0B9F8F029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75" y="5741"/>
            <a:ext cx="1563393" cy="117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64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C81392A-D91C-4CBC-A1C3-DAC864B2B3C9}"/>
              </a:ext>
            </a:extLst>
          </p:cNvPr>
          <p:cNvSpPr txBox="1">
            <a:spLocks/>
          </p:cNvSpPr>
          <p:nvPr/>
        </p:nvSpPr>
        <p:spPr>
          <a:xfrm>
            <a:off x="4962415" y="-36431"/>
            <a:ext cx="6591779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Déploiement dans le Cloud</a:t>
            </a:r>
            <a:endParaRPr lang="en-GB" b="1" cap="small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D01734-E115-471A-8FF9-7C0AF7729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3393" cy="1172545"/>
          </a:xfrm>
          <a:prstGeom prst="rect">
            <a:avLst/>
          </a:prstGeom>
        </p:spPr>
      </p:pic>
      <p:pic>
        <p:nvPicPr>
          <p:cNvPr id="29" name="Image 4">
            <a:extLst>
              <a:ext uri="{FF2B5EF4-FFF2-40B4-BE49-F238E27FC236}">
                <a16:creationId xmlns:a16="http://schemas.microsoft.com/office/drawing/2014/main" id="{5D162107-87EB-4138-BD01-7CCDE42F2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  <p:sp>
        <p:nvSpPr>
          <p:cNvPr id="18" name="Espace réservé du numéro de diapositive 2">
            <a:extLst>
              <a:ext uri="{FF2B5EF4-FFF2-40B4-BE49-F238E27FC236}">
                <a16:creationId xmlns:a16="http://schemas.microsoft.com/office/drawing/2014/main" id="{FCD7A716-50D2-4F33-BD9D-190B2E1CD039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15</a:t>
            </a:fld>
            <a:endParaRPr lang="fr-FR" sz="16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C9BFF-CD1A-44CE-BE4E-7DD2D6CC75D1}"/>
              </a:ext>
            </a:extLst>
          </p:cNvPr>
          <p:cNvGrpSpPr/>
          <p:nvPr/>
        </p:nvGrpSpPr>
        <p:grpSpPr>
          <a:xfrm>
            <a:off x="1356399" y="758688"/>
            <a:ext cx="9384245" cy="2693438"/>
            <a:chOff x="1356399" y="758688"/>
            <a:chExt cx="9384245" cy="269343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FB29563-0DE5-4501-BC28-0953CAD618A7}"/>
                </a:ext>
              </a:extLst>
            </p:cNvPr>
            <p:cNvGrpSpPr/>
            <p:nvPr/>
          </p:nvGrpSpPr>
          <p:grpSpPr>
            <a:xfrm>
              <a:off x="1356399" y="824445"/>
              <a:ext cx="2621270" cy="2451742"/>
              <a:chOff x="1937278" y="1257224"/>
              <a:chExt cx="1773054" cy="1610530"/>
            </a:xfrm>
          </p:grpSpPr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2FC96317-42F8-4B58-AEDA-85734E5FE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2221" y="1257224"/>
                <a:ext cx="1714500" cy="1238250"/>
              </a:xfrm>
              <a:prstGeom prst="rect">
                <a:avLst/>
              </a:prstGeom>
            </p:spPr>
          </p:pic>
          <p:sp>
            <p:nvSpPr>
              <p:cNvPr id="22" name="Espace réservé du texte 2">
                <a:extLst>
                  <a:ext uri="{FF2B5EF4-FFF2-40B4-BE49-F238E27FC236}">
                    <a16:creationId xmlns:a16="http://schemas.microsoft.com/office/drawing/2014/main" id="{701EC49C-9900-4DBF-995A-E59FDAEF5C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7278" y="2461272"/>
                <a:ext cx="1773054" cy="4064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dirty="0"/>
                  <a:t>Amazon S3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D3C7564-7F3E-480C-9805-52BE6854851D}"/>
                </a:ext>
              </a:extLst>
            </p:cNvPr>
            <p:cNvGrpSpPr/>
            <p:nvPr/>
          </p:nvGrpSpPr>
          <p:grpSpPr>
            <a:xfrm>
              <a:off x="8073649" y="963234"/>
              <a:ext cx="2666995" cy="2312953"/>
              <a:chOff x="6664443" y="1211369"/>
              <a:chExt cx="2030497" cy="1886566"/>
            </a:xfrm>
          </p:grpSpPr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4DAA6617-5347-4C3E-BA16-F7F9FDE8CF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69384" y="1211369"/>
                <a:ext cx="1620617" cy="1560250"/>
              </a:xfrm>
              <a:prstGeom prst="rect">
                <a:avLst/>
              </a:prstGeom>
            </p:spPr>
          </p:pic>
          <p:sp>
            <p:nvSpPr>
              <p:cNvPr id="23" name="Espace réservé du texte 2">
                <a:extLst>
                  <a:ext uri="{FF2B5EF4-FFF2-40B4-BE49-F238E27FC236}">
                    <a16:creationId xmlns:a16="http://schemas.microsoft.com/office/drawing/2014/main" id="{D546EA17-5B6F-4E8E-A579-B2B9C6B4D4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64443" y="2637574"/>
                <a:ext cx="2030497" cy="4603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dirty="0"/>
                  <a:t>Amazon EMR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77576F5-F167-43E2-8AB6-DDC369543E55}"/>
                </a:ext>
              </a:extLst>
            </p:cNvPr>
            <p:cNvGrpSpPr/>
            <p:nvPr/>
          </p:nvGrpSpPr>
          <p:grpSpPr>
            <a:xfrm>
              <a:off x="4692692" y="758688"/>
              <a:ext cx="2540933" cy="2693438"/>
              <a:chOff x="4096187" y="292190"/>
              <a:chExt cx="2173380" cy="2345384"/>
            </a:xfrm>
          </p:grpSpPr>
          <p:pic>
            <p:nvPicPr>
              <p:cNvPr id="2" name="Image 1">
                <a:extLst>
                  <a:ext uri="{FF2B5EF4-FFF2-40B4-BE49-F238E27FC236}">
                    <a16:creationId xmlns:a16="http://schemas.microsoft.com/office/drawing/2014/main" id="{066B8AAF-A400-4FFA-8C5F-236ACE8A3B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96187" y="292190"/>
                <a:ext cx="2173380" cy="2173380"/>
              </a:xfrm>
              <a:prstGeom prst="rect">
                <a:avLst/>
              </a:prstGeom>
            </p:spPr>
          </p:pic>
          <p:sp>
            <p:nvSpPr>
              <p:cNvPr id="24" name="Espace réservé du texte 2">
                <a:extLst>
                  <a:ext uri="{FF2B5EF4-FFF2-40B4-BE49-F238E27FC236}">
                    <a16:creationId xmlns:a16="http://schemas.microsoft.com/office/drawing/2014/main" id="{5B6AA325-ADCC-4D46-BFDE-9A6F9B34A3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67628" y="2177213"/>
                <a:ext cx="2030497" cy="4603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dirty="0"/>
                  <a:t>Amazon IAM</a:t>
                </a:r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D540807-D50F-4C3C-B712-12994600B83B}"/>
                </a:ext>
              </a:extLst>
            </p:cNvPr>
            <p:cNvCxnSpPr>
              <a:cxnSpLocks/>
            </p:cNvCxnSpPr>
            <p:nvPr/>
          </p:nvCxnSpPr>
          <p:spPr>
            <a:xfrm>
              <a:off x="6653195" y="1865610"/>
              <a:ext cx="1709795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F0D6EF8-9973-4E35-8F47-86BD999463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3488" y="2160745"/>
              <a:ext cx="170979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CD16C68-CD72-4957-951A-E6A17D07D12F}"/>
                </a:ext>
              </a:extLst>
            </p:cNvPr>
            <p:cNvCxnSpPr>
              <a:cxnSpLocks/>
            </p:cNvCxnSpPr>
            <p:nvPr/>
          </p:nvCxnSpPr>
          <p:spPr>
            <a:xfrm>
              <a:off x="3561059" y="1868713"/>
              <a:ext cx="1709795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2B0126D-546F-431E-B9EE-990B396D2D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1352" y="2163848"/>
              <a:ext cx="170979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DA9246F-88C9-452F-A2DE-1B56298DEB69}"/>
              </a:ext>
            </a:extLst>
          </p:cNvPr>
          <p:cNvGrpSpPr/>
          <p:nvPr/>
        </p:nvGrpSpPr>
        <p:grpSpPr>
          <a:xfrm>
            <a:off x="2929490" y="3670689"/>
            <a:ext cx="6184494" cy="1229172"/>
            <a:chOff x="2676099" y="3571536"/>
            <a:chExt cx="6184494" cy="122917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ADC3234-CDF9-4460-AC36-75D1F2CEF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6099" y="3571536"/>
              <a:ext cx="981503" cy="1014712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77CF165-77F0-424B-9BEC-2D4D87535F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7446" t="18813" r="21519" b="20267"/>
            <a:stretch/>
          </p:blipFill>
          <p:spPr>
            <a:xfrm>
              <a:off x="7660822" y="3602307"/>
              <a:ext cx="1199771" cy="1197501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84CA101-ECFF-4074-80FD-4C3580498DA8}"/>
                </a:ext>
              </a:extLst>
            </p:cNvPr>
            <p:cNvCxnSpPr/>
            <p:nvPr/>
          </p:nvCxnSpPr>
          <p:spPr>
            <a:xfrm>
              <a:off x="4010139" y="4052686"/>
              <a:ext cx="3293359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2133358-D2D7-441D-AD59-D0C9ADD252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9880" y="4339044"/>
              <a:ext cx="3293359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7F3202-AB95-42F7-96D4-A5059C8EF40F}"/>
                </a:ext>
              </a:extLst>
            </p:cNvPr>
            <p:cNvSpPr txBox="1"/>
            <p:nvPr/>
          </p:nvSpPr>
          <p:spPr>
            <a:xfrm>
              <a:off x="4134249" y="3591021"/>
              <a:ext cx="3045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Données + Scripts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4FA1FC0-DCE6-421A-B929-7A9C665F4B64}"/>
                </a:ext>
              </a:extLst>
            </p:cNvPr>
            <p:cNvSpPr txBox="1"/>
            <p:nvPr/>
          </p:nvSpPr>
          <p:spPr>
            <a:xfrm>
              <a:off x="4860117" y="4339043"/>
              <a:ext cx="1615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Résultats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386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C81392A-D91C-4CBC-A1C3-DAC864B2B3C9}"/>
              </a:ext>
            </a:extLst>
          </p:cNvPr>
          <p:cNvSpPr txBox="1">
            <a:spLocks/>
          </p:cNvSpPr>
          <p:nvPr/>
        </p:nvSpPr>
        <p:spPr>
          <a:xfrm>
            <a:off x="4962415" y="-36431"/>
            <a:ext cx="6591779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Stockage des Données (S3)</a:t>
            </a:r>
            <a:endParaRPr lang="en-GB" b="1" cap="small" dirty="0"/>
          </a:p>
        </p:txBody>
      </p:sp>
      <p:pic>
        <p:nvPicPr>
          <p:cNvPr id="29" name="Image 4">
            <a:extLst>
              <a:ext uri="{FF2B5EF4-FFF2-40B4-BE49-F238E27FC236}">
                <a16:creationId xmlns:a16="http://schemas.microsoft.com/office/drawing/2014/main" id="{5D162107-87EB-4138-BD01-7CCDE42F2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  <p:sp>
        <p:nvSpPr>
          <p:cNvPr id="18" name="Espace réservé du numéro de diapositive 2">
            <a:extLst>
              <a:ext uri="{FF2B5EF4-FFF2-40B4-BE49-F238E27FC236}">
                <a16:creationId xmlns:a16="http://schemas.microsoft.com/office/drawing/2014/main" id="{FCD7A716-50D2-4F33-BD9D-190B2E1CD039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16</a:t>
            </a:fld>
            <a:endParaRPr lang="fr-FR" sz="1600" b="1" dirty="0"/>
          </a:p>
        </p:txBody>
      </p:sp>
      <p:pic>
        <p:nvPicPr>
          <p:cNvPr id="26" name="Image 8">
            <a:extLst>
              <a:ext uri="{FF2B5EF4-FFF2-40B4-BE49-F238E27FC236}">
                <a16:creationId xmlns:a16="http://schemas.microsoft.com/office/drawing/2014/main" id="{968871D0-E57E-47C3-843C-CD84ECCCE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54110"/>
            <a:ext cx="1263721" cy="93980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0A169AA-5573-4923-B2D5-730088D56CF5}"/>
              </a:ext>
            </a:extLst>
          </p:cNvPr>
          <p:cNvGrpSpPr/>
          <p:nvPr/>
        </p:nvGrpSpPr>
        <p:grpSpPr>
          <a:xfrm>
            <a:off x="631859" y="1647270"/>
            <a:ext cx="6636091" cy="2585596"/>
            <a:chOff x="145659" y="1965769"/>
            <a:chExt cx="6636091" cy="258559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9BA9B25-A883-497A-B68E-681BF9BDF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59" y="1965769"/>
              <a:ext cx="6636091" cy="22162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BCA827-76D3-403E-9AEF-858491D81C28}"/>
                </a:ext>
              </a:extLst>
            </p:cNvPr>
            <p:cNvSpPr txBox="1"/>
            <p:nvPr/>
          </p:nvSpPr>
          <p:spPr>
            <a:xfrm>
              <a:off x="145659" y="4182033"/>
              <a:ext cx="5260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Source : </a:t>
              </a:r>
              <a:r>
                <a:rPr lang="fr-FR" dirty="0">
                  <a:hlinkClick r:id="rId5"/>
                </a:rPr>
                <a:t>OC - Réalisez des calculs distribués...</a:t>
              </a:r>
              <a:endParaRPr lang="fr-FR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EF37D98-88B0-42C3-8A71-76BA314DE5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2" t="25972" r="79691" b="22138"/>
          <a:stretch/>
        </p:blipFill>
        <p:spPr>
          <a:xfrm>
            <a:off x="8258304" y="1093916"/>
            <a:ext cx="2438096" cy="524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84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9">
            <a:extLst>
              <a:ext uri="{FF2B5EF4-FFF2-40B4-BE49-F238E27FC236}">
                <a16:creationId xmlns:a16="http://schemas.microsoft.com/office/drawing/2014/main" id="{D000D630-F2DC-44EA-AB7B-624131CA7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8" y="90483"/>
            <a:ext cx="1198808" cy="107730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81392A-D91C-4CBC-A1C3-DAC864B2B3C9}"/>
              </a:ext>
            </a:extLst>
          </p:cNvPr>
          <p:cNvSpPr txBox="1">
            <a:spLocks/>
          </p:cNvSpPr>
          <p:nvPr/>
        </p:nvSpPr>
        <p:spPr>
          <a:xfrm>
            <a:off x="4551453" y="45761"/>
            <a:ext cx="6632874" cy="6220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Configuration du Custer</a:t>
            </a:r>
          </a:p>
        </p:txBody>
      </p:sp>
      <p:sp>
        <p:nvSpPr>
          <p:cNvPr id="17" name="Espace réservé du numéro de diapositive 2">
            <a:extLst>
              <a:ext uri="{FF2B5EF4-FFF2-40B4-BE49-F238E27FC236}">
                <a16:creationId xmlns:a16="http://schemas.microsoft.com/office/drawing/2014/main" id="{F2F0A669-91F4-46F1-9687-5E643939FB85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17</a:t>
            </a:fld>
            <a:endParaRPr lang="fr-FR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67A37-6025-4A1C-A540-FC8B73E79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28" y="4534816"/>
            <a:ext cx="10299414" cy="19076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C80ACC-AFE7-4565-984A-DB8DD96E6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27" y="991516"/>
            <a:ext cx="10299413" cy="333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8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C81392A-D91C-4CBC-A1C3-DAC864B2B3C9}"/>
              </a:ext>
            </a:extLst>
          </p:cNvPr>
          <p:cNvSpPr txBox="1">
            <a:spLocks/>
          </p:cNvSpPr>
          <p:nvPr/>
        </p:nvSpPr>
        <p:spPr>
          <a:xfrm>
            <a:off x="4982966" y="45761"/>
            <a:ext cx="6632874" cy="10798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Actions « </a:t>
            </a:r>
            <a:r>
              <a:rPr lang="fr-FR" b="1" cap="small" dirty="0" err="1"/>
              <a:t>Bootsrap</a:t>
            </a:r>
            <a:r>
              <a:rPr lang="fr-FR" b="1" cap="small" dirty="0"/>
              <a:t> » </a:t>
            </a:r>
          </a:p>
          <a:p>
            <a:r>
              <a:rPr lang="fr-FR" b="1" cap="small" dirty="0"/>
              <a:t>&amp; Variables d’environnement</a:t>
            </a:r>
          </a:p>
        </p:txBody>
      </p:sp>
      <p:pic>
        <p:nvPicPr>
          <p:cNvPr id="11" name="Image 4">
            <a:extLst>
              <a:ext uri="{FF2B5EF4-FFF2-40B4-BE49-F238E27FC236}">
                <a16:creationId xmlns:a16="http://schemas.microsoft.com/office/drawing/2014/main" id="{0666F5B1-1837-4E3D-BB47-6189BF2FF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634571C-37E8-41C4-955C-9043135BA769}"/>
              </a:ext>
            </a:extLst>
          </p:cNvPr>
          <p:cNvGrpSpPr/>
          <p:nvPr/>
        </p:nvGrpSpPr>
        <p:grpSpPr>
          <a:xfrm>
            <a:off x="5149211" y="3814924"/>
            <a:ext cx="6841405" cy="2172670"/>
            <a:chOff x="4983834" y="2040228"/>
            <a:chExt cx="6841405" cy="21726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30DA0F-AAB9-4F24-959A-67DE60DBB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3834" y="2040228"/>
              <a:ext cx="6841405" cy="1622760"/>
            </a:xfrm>
            <a:prstGeom prst="rect">
              <a:avLst/>
            </a:prstGeom>
          </p:spPr>
        </p:pic>
        <p:sp>
          <p:nvSpPr>
            <p:cNvPr id="13" name="ZoneTexte 3">
              <a:extLst>
                <a:ext uri="{FF2B5EF4-FFF2-40B4-BE49-F238E27FC236}">
                  <a16:creationId xmlns:a16="http://schemas.microsoft.com/office/drawing/2014/main" id="{1900BF4D-9727-4BB4-BA09-C4C21E28FA76}"/>
                </a:ext>
              </a:extLst>
            </p:cNvPr>
            <p:cNvSpPr txBox="1"/>
            <p:nvPr/>
          </p:nvSpPr>
          <p:spPr>
            <a:xfrm>
              <a:off x="4983834" y="3812788"/>
              <a:ext cx="6841405" cy="400110"/>
            </a:xfrm>
            <a:prstGeom prst="rect">
              <a:avLst/>
            </a:prstGeom>
            <a:solidFill>
              <a:schemeClr val="accent6">
                <a:lumMod val="75000"/>
                <a:alpha val="32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/>
                <a:t>Script de démarrage (</a:t>
              </a:r>
              <a:r>
                <a:rPr lang="fr-FR" sz="2000" dirty="0" err="1"/>
                <a:t>Boostrap</a:t>
              </a:r>
              <a:r>
                <a:rPr lang="fr-FR" sz="2000" dirty="0"/>
                <a:t>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9FA8BF-EE7F-44ED-975A-4F1AE8F965A1}"/>
              </a:ext>
            </a:extLst>
          </p:cNvPr>
          <p:cNvGrpSpPr/>
          <p:nvPr/>
        </p:nvGrpSpPr>
        <p:grpSpPr>
          <a:xfrm>
            <a:off x="366761" y="2500232"/>
            <a:ext cx="4529335" cy="3487362"/>
            <a:chOff x="353012" y="1125646"/>
            <a:chExt cx="4529335" cy="348736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BECE820-89C9-4E7D-BDCA-C7DF77445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761" y="1125646"/>
              <a:ext cx="4515586" cy="2944947"/>
            </a:xfrm>
            <a:prstGeom prst="rect">
              <a:avLst/>
            </a:prstGeom>
          </p:spPr>
        </p:pic>
        <p:sp>
          <p:nvSpPr>
            <p:cNvPr id="12" name="Text Placeholder 7">
              <a:extLst>
                <a:ext uri="{FF2B5EF4-FFF2-40B4-BE49-F238E27FC236}">
                  <a16:creationId xmlns:a16="http://schemas.microsoft.com/office/drawing/2014/main" id="{363F553F-0536-4142-8E28-2C863D347063}"/>
                </a:ext>
              </a:extLst>
            </p:cNvPr>
            <p:cNvSpPr txBox="1">
              <a:spLocks/>
            </p:cNvSpPr>
            <p:nvPr/>
          </p:nvSpPr>
          <p:spPr>
            <a:xfrm>
              <a:off x="353012" y="4126633"/>
              <a:ext cx="4501837" cy="4863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4" name="ZoneTexte 3">
              <a:extLst>
                <a:ext uri="{FF2B5EF4-FFF2-40B4-BE49-F238E27FC236}">
                  <a16:creationId xmlns:a16="http://schemas.microsoft.com/office/drawing/2014/main" id="{DBA2F796-8C85-4DD5-9A19-2547571112F1}"/>
                </a:ext>
              </a:extLst>
            </p:cNvPr>
            <p:cNvSpPr txBox="1"/>
            <p:nvPr/>
          </p:nvSpPr>
          <p:spPr>
            <a:xfrm>
              <a:off x="366761" y="4212898"/>
              <a:ext cx="4488088" cy="400110"/>
            </a:xfrm>
            <a:prstGeom prst="rect">
              <a:avLst/>
            </a:prstGeom>
            <a:solidFill>
              <a:schemeClr val="accent6">
                <a:lumMod val="75000"/>
                <a:alpha val="32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/>
                <a:t>Variables d’environnement (JSON)</a:t>
              </a:r>
            </a:p>
          </p:txBody>
        </p:sp>
      </p:grpSp>
      <p:sp>
        <p:nvSpPr>
          <p:cNvPr id="17" name="Espace réservé du numéro de diapositive 2">
            <a:extLst>
              <a:ext uri="{FF2B5EF4-FFF2-40B4-BE49-F238E27FC236}">
                <a16:creationId xmlns:a16="http://schemas.microsoft.com/office/drawing/2014/main" id="{F2F0A669-91F4-46F1-9687-5E643939FB85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18</a:t>
            </a:fld>
            <a:endParaRPr lang="fr-FR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DAE87-8C23-4023-92D2-11CF4C891D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61" y="1243459"/>
            <a:ext cx="4488088" cy="1107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F5BC6-4BCA-41A6-B6FF-DD3CECDE08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66"/>
          <a:stretch/>
        </p:blipFill>
        <p:spPr>
          <a:xfrm>
            <a:off x="5177872" y="2014017"/>
            <a:ext cx="6784085" cy="1583845"/>
          </a:xfrm>
          <a:prstGeom prst="rect">
            <a:avLst/>
          </a:prstGeom>
        </p:spPr>
      </p:pic>
      <p:pic>
        <p:nvPicPr>
          <p:cNvPr id="18" name="Image 9">
            <a:extLst>
              <a:ext uri="{FF2B5EF4-FFF2-40B4-BE49-F238E27FC236}">
                <a16:creationId xmlns:a16="http://schemas.microsoft.com/office/drawing/2014/main" id="{8106E66B-1D26-4D45-AE1D-07B0F0C381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28" y="90483"/>
            <a:ext cx="1198808" cy="107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52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C81392A-D91C-4CBC-A1C3-DAC864B2B3C9}"/>
              </a:ext>
            </a:extLst>
          </p:cNvPr>
          <p:cNvSpPr txBox="1">
            <a:spLocks/>
          </p:cNvSpPr>
          <p:nvPr/>
        </p:nvSpPr>
        <p:spPr>
          <a:xfrm>
            <a:off x="4551453" y="45761"/>
            <a:ext cx="6632874" cy="10798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Lancement</a:t>
            </a:r>
          </a:p>
          <a:p>
            <a:r>
              <a:rPr lang="fr-FR" b="1" cap="small" dirty="0"/>
              <a:t> de l’application Spark</a:t>
            </a:r>
          </a:p>
        </p:txBody>
      </p:sp>
      <p:pic>
        <p:nvPicPr>
          <p:cNvPr id="11" name="Image 4">
            <a:extLst>
              <a:ext uri="{FF2B5EF4-FFF2-40B4-BE49-F238E27FC236}">
                <a16:creationId xmlns:a16="http://schemas.microsoft.com/office/drawing/2014/main" id="{0666F5B1-1837-4E3D-BB47-6189BF2FF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  <p:sp>
        <p:nvSpPr>
          <p:cNvPr id="17" name="Espace réservé du numéro de diapositive 2">
            <a:extLst>
              <a:ext uri="{FF2B5EF4-FFF2-40B4-BE49-F238E27FC236}">
                <a16:creationId xmlns:a16="http://schemas.microsoft.com/office/drawing/2014/main" id="{F2F0A669-91F4-46F1-9687-5E643939FB85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19</a:t>
            </a:fld>
            <a:endParaRPr lang="fr-FR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F6E8B9-D4A9-4B8B-8A0E-0819BBC76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331" y="1345677"/>
            <a:ext cx="8967338" cy="5268311"/>
          </a:xfrm>
          <a:prstGeom prst="rect">
            <a:avLst/>
          </a:prstGeom>
        </p:spPr>
      </p:pic>
      <p:pic>
        <p:nvPicPr>
          <p:cNvPr id="7" name="Image 9">
            <a:extLst>
              <a:ext uri="{FF2B5EF4-FFF2-40B4-BE49-F238E27FC236}">
                <a16:creationId xmlns:a16="http://schemas.microsoft.com/office/drawing/2014/main" id="{ACAEBC94-32A5-4581-9B97-394001037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8" y="90483"/>
            <a:ext cx="1198808" cy="1077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C537BB-4DA0-4A61-BDCD-2871C24491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66" t="7242" r="42781" b="24611"/>
          <a:stretch/>
        </p:blipFill>
        <p:spPr>
          <a:xfrm>
            <a:off x="1293036" y="137188"/>
            <a:ext cx="2410662" cy="108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8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24BC0752-B172-4EE5-A09D-5C0E2C34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337" y="81996"/>
            <a:ext cx="6091487" cy="969252"/>
          </a:xfrm>
        </p:spPr>
        <p:txBody>
          <a:bodyPr>
            <a:normAutofit/>
          </a:bodyPr>
          <a:lstStyle/>
          <a:p>
            <a:r>
              <a:rPr lang="fr-FR" b="1" cap="small" dirty="0"/>
              <a:t>Plan de la Présentation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64858998-2BC5-43FE-8A6A-060A1D29EC33}"/>
              </a:ext>
            </a:extLst>
          </p:cNvPr>
          <p:cNvSpPr txBox="1">
            <a:spLocks/>
          </p:cNvSpPr>
          <p:nvPr/>
        </p:nvSpPr>
        <p:spPr>
          <a:xfrm>
            <a:off x="11368479" y="384060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2</a:t>
            </a:fld>
            <a:endParaRPr lang="fr-FR" sz="1600" b="1" dirty="0"/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45D3D39B-A735-48BE-AEBB-637DCB5F5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017268"/>
              </p:ext>
            </p:extLst>
          </p:nvPr>
        </p:nvGraphicFramePr>
        <p:xfrm>
          <a:off x="685799" y="1251285"/>
          <a:ext cx="10826015" cy="4966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 4">
            <a:extLst>
              <a:ext uri="{FF2B5EF4-FFF2-40B4-BE49-F238E27FC236}">
                <a16:creationId xmlns:a16="http://schemas.microsoft.com/office/drawing/2014/main" id="{C5CA977D-A765-40B9-BB54-17B639A9D4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86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EDA111-1803-4695-BFC2-C97AEEFB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20</a:t>
            </a:fld>
            <a:endParaRPr lang="fr-F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81392A-D91C-4CBC-A1C3-DAC864B2B3C9}"/>
              </a:ext>
            </a:extLst>
          </p:cNvPr>
          <p:cNvSpPr txBox="1">
            <a:spLocks/>
          </p:cNvSpPr>
          <p:nvPr/>
        </p:nvSpPr>
        <p:spPr>
          <a:xfrm>
            <a:off x="6682489" y="45761"/>
            <a:ext cx="4501837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EMR </a:t>
            </a:r>
            <a:r>
              <a:rPr lang="fr-FR" b="1" cap="small" dirty="0" err="1"/>
              <a:t>NoteBook</a:t>
            </a:r>
            <a:endParaRPr lang="en-GB" b="1" cap="small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3C6873-CF62-447C-826E-9DA7F4C5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E89D40-DBDB-4545-8750-11B371B60F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4" t="58905" r="1666" b="2222"/>
          <a:stretch/>
        </p:blipFill>
        <p:spPr>
          <a:xfrm>
            <a:off x="8225377" y="1559866"/>
            <a:ext cx="3681823" cy="24199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8A4A58-318E-4638-968C-4D684348E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26" y="1559866"/>
            <a:ext cx="7750802" cy="2439297"/>
          </a:xfrm>
          <a:prstGeom prst="rect">
            <a:avLst/>
          </a:prstGeom>
        </p:spPr>
      </p:pic>
      <p:sp>
        <p:nvSpPr>
          <p:cNvPr id="12" name="ZoneTexte 3">
            <a:extLst>
              <a:ext uri="{FF2B5EF4-FFF2-40B4-BE49-F238E27FC236}">
                <a16:creationId xmlns:a16="http://schemas.microsoft.com/office/drawing/2014/main" id="{EB7435E0-9AF7-46D4-AF8E-11C519C7AC2F}"/>
              </a:ext>
            </a:extLst>
          </p:cNvPr>
          <p:cNvSpPr txBox="1"/>
          <p:nvPr/>
        </p:nvSpPr>
        <p:spPr>
          <a:xfrm>
            <a:off x="236426" y="4627087"/>
            <a:ext cx="11670774" cy="40011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Exploration + Analyse des résultats</a:t>
            </a:r>
          </a:p>
        </p:txBody>
      </p:sp>
      <p:pic>
        <p:nvPicPr>
          <p:cNvPr id="8" name="Image 9">
            <a:extLst>
              <a:ext uri="{FF2B5EF4-FFF2-40B4-BE49-F238E27FC236}">
                <a16:creationId xmlns:a16="http://schemas.microsoft.com/office/drawing/2014/main" id="{D4EC8849-06BA-433B-A84F-74580C484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28" y="90483"/>
            <a:ext cx="1198808" cy="1077305"/>
          </a:xfrm>
          <a:prstGeom prst="rect">
            <a:avLst/>
          </a:prstGeom>
        </p:spPr>
      </p:pic>
      <p:pic>
        <p:nvPicPr>
          <p:cNvPr id="9" name="Image 7">
            <a:extLst>
              <a:ext uri="{FF2B5EF4-FFF2-40B4-BE49-F238E27FC236}">
                <a16:creationId xmlns:a16="http://schemas.microsoft.com/office/drawing/2014/main" id="{D4E8A48B-B15E-49AC-B49F-69CEFF4231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036" y="90483"/>
            <a:ext cx="1124626" cy="11246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F47A46-3A65-46C5-856D-C499A11613B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466" t="7242" r="42781" b="24611"/>
          <a:stretch/>
        </p:blipFill>
        <p:spPr>
          <a:xfrm>
            <a:off x="2491845" y="77870"/>
            <a:ext cx="2410662" cy="108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25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EDA111-1803-4695-BFC2-C97AEEFB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21</a:t>
            </a:fld>
            <a:endParaRPr lang="fr-F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81392A-D91C-4CBC-A1C3-DAC864B2B3C9}"/>
              </a:ext>
            </a:extLst>
          </p:cNvPr>
          <p:cNvSpPr txBox="1">
            <a:spLocks/>
          </p:cNvSpPr>
          <p:nvPr/>
        </p:nvSpPr>
        <p:spPr>
          <a:xfrm>
            <a:off x="6682489" y="45761"/>
            <a:ext cx="4501837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Résultats</a:t>
            </a:r>
            <a:endParaRPr lang="en-GB" b="1" cap="smal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01E012-CF82-4890-BC22-7EB6B7ED5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428" y="1200710"/>
            <a:ext cx="5322772" cy="5096502"/>
          </a:xfrm>
          <a:prstGeom prst="rect">
            <a:avLst/>
          </a:prstGeom>
        </p:spPr>
      </p:pic>
      <p:pic>
        <p:nvPicPr>
          <p:cNvPr id="11" name="Image 9">
            <a:extLst>
              <a:ext uri="{FF2B5EF4-FFF2-40B4-BE49-F238E27FC236}">
                <a16:creationId xmlns:a16="http://schemas.microsoft.com/office/drawing/2014/main" id="{ADDE4DF6-1C37-44C0-8559-C4C96FFC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0" y="90483"/>
            <a:ext cx="1198808" cy="1077305"/>
          </a:xfrm>
          <a:prstGeom prst="rect">
            <a:avLst/>
          </a:prstGeom>
        </p:spPr>
      </p:pic>
      <p:pic>
        <p:nvPicPr>
          <p:cNvPr id="12" name="Image 8">
            <a:extLst>
              <a:ext uri="{FF2B5EF4-FFF2-40B4-BE49-F238E27FC236}">
                <a16:creationId xmlns:a16="http://schemas.microsoft.com/office/drawing/2014/main" id="{688D4DAB-2EFB-4B3F-A6BF-A4BB38148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200710"/>
            <a:ext cx="1263721" cy="939806"/>
          </a:xfrm>
          <a:prstGeom prst="rect">
            <a:avLst/>
          </a:prstGeom>
        </p:spPr>
      </p:pic>
      <p:pic>
        <p:nvPicPr>
          <p:cNvPr id="13" name="Image 7">
            <a:extLst>
              <a:ext uri="{FF2B5EF4-FFF2-40B4-BE49-F238E27FC236}">
                <a16:creationId xmlns:a16="http://schemas.microsoft.com/office/drawing/2014/main" id="{8259A83A-485B-4A90-83A7-F7D4453A4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92" y="2260808"/>
            <a:ext cx="1124626" cy="1124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C4A6DF-B3AE-44AD-9408-644CBF0577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96" y="0"/>
            <a:ext cx="4006806" cy="686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44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22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586226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que 4" descr="Questions">
            <a:extLst>
              <a:ext uri="{FF2B5EF4-FFF2-40B4-BE49-F238E27FC236}">
                <a16:creationId xmlns:a16="http://schemas.microsoft.com/office/drawing/2014/main" id="{BB1161D6-DFD6-458C-BF4D-0EB7D4D5B9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385" y="165878"/>
            <a:ext cx="914400" cy="914400"/>
          </a:xfrm>
          <a:prstGeom prst="rect">
            <a:avLst/>
          </a:prstGeom>
        </p:spPr>
      </p:pic>
      <p:pic>
        <p:nvPicPr>
          <p:cNvPr id="7" name="Image 4">
            <a:extLst>
              <a:ext uri="{FF2B5EF4-FFF2-40B4-BE49-F238E27FC236}">
                <a16:creationId xmlns:a16="http://schemas.microsoft.com/office/drawing/2014/main" id="{36D34CE7-79E6-40CE-A03C-6374C72E18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95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5">
            <a:extLst>
              <a:ext uri="{FF2B5EF4-FFF2-40B4-BE49-F238E27FC236}">
                <a16:creationId xmlns:a16="http://schemas.microsoft.com/office/drawing/2014/main" id="{F1116A4E-57BE-4182-891A-2FEFA4A39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402"/>
            <a:ext cx="12631667" cy="691080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EDA111-1803-4695-BFC2-C97AEEFB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23</a:t>
            </a:fld>
            <a:endParaRPr lang="fr-F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81392A-D91C-4CBC-A1C3-DAC864B2B3C9}"/>
              </a:ext>
            </a:extLst>
          </p:cNvPr>
          <p:cNvSpPr txBox="1">
            <a:spLocks/>
          </p:cNvSpPr>
          <p:nvPr/>
        </p:nvSpPr>
        <p:spPr>
          <a:xfrm>
            <a:off x="-616448" y="811903"/>
            <a:ext cx="6345198" cy="827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>
                <a:solidFill>
                  <a:schemeClr val="bg1"/>
                </a:solidFill>
              </a:rPr>
              <a:t>Modèle de classification</a:t>
            </a:r>
            <a:endParaRPr lang="en-GB" b="1" cap="small" dirty="0">
              <a:solidFill>
                <a:schemeClr val="bg1"/>
              </a:solidFill>
            </a:endParaRP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7F1AC47-B2D9-4E34-99DD-5DB97DB7E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029" y="5093413"/>
            <a:ext cx="9886407" cy="136247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Ajoutant un classificateur final (couches denses)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Entraîner le classificateur (bloc </a:t>
            </a:r>
            <a:r>
              <a:rPr lang="fr-FR" dirty="0" err="1">
                <a:solidFill>
                  <a:schemeClr val="bg1"/>
                </a:solidFill>
              </a:rPr>
              <a:t>convolutionnel</a:t>
            </a:r>
            <a:r>
              <a:rPr lang="fr-FR" dirty="0">
                <a:solidFill>
                  <a:schemeClr val="bg1"/>
                </a:solidFill>
              </a:rPr>
              <a:t> gelé)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Réentraîner les couches supérieures (&amp; classificateur)</a:t>
            </a:r>
          </a:p>
          <a:p>
            <a:pPr algn="l"/>
            <a:endParaRPr lang="fr-FR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C791C4-5F14-4FDA-8439-D19FC0DAB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66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EDA111-1803-4695-BFC2-C97AEEFB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24</a:t>
            </a:fld>
            <a:endParaRPr lang="fr-F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81392A-D91C-4CBC-A1C3-DAC864B2B3C9}"/>
              </a:ext>
            </a:extLst>
          </p:cNvPr>
          <p:cNvSpPr txBox="1">
            <a:spLocks/>
          </p:cNvSpPr>
          <p:nvPr/>
        </p:nvSpPr>
        <p:spPr>
          <a:xfrm>
            <a:off x="6682489" y="45761"/>
            <a:ext cx="4501837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Coût du cluster</a:t>
            </a:r>
            <a:endParaRPr lang="en-GB" b="1" cap="small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3C6873-CF62-447C-826E-9DA7F4C5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B87A1D-65F2-4BED-98F1-BDEAFC085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8" y="1205802"/>
            <a:ext cx="6533508" cy="24876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5367BF-6443-4D03-B1AF-535D5DA72E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1" t="28316" r="19438" b="37828"/>
          <a:stretch/>
        </p:blipFill>
        <p:spPr>
          <a:xfrm>
            <a:off x="267128" y="3977855"/>
            <a:ext cx="6495996" cy="2027756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A030037D-40DE-4735-A2FB-17E8234B64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3655953"/>
              </p:ext>
            </p:extLst>
          </p:nvPr>
        </p:nvGraphicFramePr>
        <p:xfrm>
          <a:off x="7105880" y="1205802"/>
          <a:ext cx="4602274" cy="2121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8" name="Image 4">
            <a:extLst>
              <a:ext uri="{FF2B5EF4-FFF2-40B4-BE49-F238E27FC236}">
                <a16:creationId xmlns:a16="http://schemas.microsoft.com/office/drawing/2014/main" id="{DB6FC237-AACC-41DD-B4FA-B74083868C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1563393" cy="117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10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C81392A-D91C-4CBC-A1C3-DAC864B2B3C9}"/>
              </a:ext>
            </a:extLst>
          </p:cNvPr>
          <p:cNvSpPr txBox="1">
            <a:spLocks/>
          </p:cNvSpPr>
          <p:nvPr/>
        </p:nvSpPr>
        <p:spPr>
          <a:xfrm>
            <a:off x="4695289" y="37846"/>
            <a:ext cx="6632874" cy="5946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Mise à l’échelle automatique</a:t>
            </a:r>
          </a:p>
        </p:txBody>
      </p:sp>
      <p:sp>
        <p:nvSpPr>
          <p:cNvPr id="17" name="Espace réservé du numéro de diapositive 2">
            <a:extLst>
              <a:ext uri="{FF2B5EF4-FFF2-40B4-BE49-F238E27FC236}">
                <a16:creationId xmlns:a16="http://schemas.microsoft.com/office/drawing/2014/main" id="{F2F0A669-91F4-46F1-9687-5E643939FB85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25</a:t>
            </a:fld>
            <a:endParaRPr lang="fr-FR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561405-C342-4F03-A15B-F2FB1DF3B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09" y="4599839"/>
            <a:ext cx="10306580" cy="2025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69F475-9F69-4338-ABFD-D67E1A455C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3" b="24294"/>
          <a:stretch/>
        </p:blipFill>
        <p:spPr>
          <a:xfrm>
            <a:off x="3017551" y="629135"/>
            <a:ext cx="6156895" cy="3741434"/>
          </a:xfrm>
          <a:prstGeom prst="rect">
            <a:avLst/>
          </a:prstGeom>
        </p:spPr>
      </p:pic>
      <p:pic>
        <p:nvPicPr>
          <p:cNvPr id="7" name="Image 9">
            <a:extLst>
              <a:ext uri="{FF2B5EF4-FFF2-40B4-BE49-F238E27FC236}">
                <a16:creationId xmlns:a16="http://schemas.microsoft.com/office/drawing/2014/main" id="{667FB606-4F0A-49E6-A6E3-4AEAF089F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8" y="90483"/>
            <a:ext cx="1198808" cy="107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70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AE6E7-41E7-4EB1-9386-16D592BE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26</a:t>
            </a:fld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B8D568-3449-4FEC-9BB9-5567DD386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325" y="4264722"/>
            <a:ext cx="6479177" cy="149667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3BB71E0-A11B-4468-9283-EC311A8E0E7C}"/>
              </a:ext>
            </a:extLst>
          </p:cNvPr>
          <p:cNvSpPr txBox="1">
            <a:spLocks/>
          </p:cNvSpPr>
          <p:nvPr/>
        </p:nvSpPr>
        <p:spPr>
          <a:xfrm>
            <a:off x="6682489" y="45761"/>
            <a:ext cx="4501837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Monitoring</a:t>
            </a:r>
            <a:endParaRPr lang="en-GB" b="1" cap="smal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631CCD-481A-4C04-9FA8-C681826F9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66" y="1438382"/>
            <a:ext cx="4255111" cy="43230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CD89F0-6924-49A5-9F55-E3098FFD1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325" y="2834915"/>
            <a:ext cx="6479177" cy="11531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37BCFD-F979-43BD-BBDE-7753B1F2AA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326" y="1438382"/>
            <a:ext cx="6479177" cy="1078786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42C9A672-CE2B-483C-BE9E-71BE81101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28" y="90483"/>
            <a:ext cx="1198808" cy="107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41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EDA111-1803-4695-BFC2-C97AEEFB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27</a:t>
            </a:fld>
            <a:endParaRPr lang="fr-F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81392A-D91C-4CBC-A1C3-DAC864B2B3C9}"/>
              </a:ext>
            </a:extLst>
          </p:cNvPr>
          <p:cNvSpPr txBox="1">
            <a:spLocks/>
          </p:cNvSpPr>
          <p:nvPr/>
        </p:nvSpPr>
        <p:spPr>
          <a:xfrm>
            <a:off x="4263775" y="45762"/>
            <a:ext cx="6920551" cy="7003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Débogage &amp; Profilage</a:t>
            </a:r>
            <a:endParaRPr lang="en-GB" b="1" cap="smal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F103A7-11BA-4ACB-B9C5-D338DAA87B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8" t="16147" r="2815" b="5445"/>
          <a:stretch/>
        </p:blipFill>
        <p:spPr>
          <a:xfrm>
            <a:off x="1685237" y="226120"/>
            <a:ext cx="3487396" cy="2944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6A603D-DC18-4719-A009-75A631DF8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71" y="878278"/>
            <a:ext cx="3230335" cy="57536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68DA00-CF05-4EE8-BB6D-46B6F49CA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4" y="3319049"/>
            <a:ext cx="7317482" cy="331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27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BE58-2168-473C-B291-2AD6719F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616" y="2556768"/>
            <a:ext cx="6002044" cy="1131864"/>
          </a:xfrm>
        </p:spPr>
        <p:txBody>
          <a:bodyPr/>
          <a:lstStyle/>
          <a:p>
            <a:r>
              <a:rPr lang="fr-FR" b="1" cap="small" dirty="0"/>
              <a:t>Merci </a:t>
            </a:r>
            <a:r>
              <a:rPr lang="fr-FR" cap="small" dirty="0"/>
              <a:t>de votre attention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3D1D1AB8-7851-4721-BE32-CE6F1CBEFB5E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28</a:t>
            </a:fld>
            <a:endParaRPr lang="fr-FR" sz="1600" b="1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34656268-E4FE-45F9-ABCA-D981B97EC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95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29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2361937"/>
              </p:ext>
            </p:extLst>
          </p:nvPr>
        </p:nvGraphicFramePr>
        <p:xfrm>
          <a:off x="442762" y="1297004"/>
          <a:ext cx="11425187" cy="468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3EB9A767-6DB0-460D-AF05-7F8AAD415B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1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3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241158"/>
              </p:ext>
            </p:extLst>
          </p:nvPr>
        </p:nvGraphicFramePr>
        <p:xfrm>
          <a:off x="442762" y="1297004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94D8BE72-E656-44B0-ACA7-054075A6FE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74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7F589A-4396-4718-8FCA-9E82779E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30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53C516-2543-4628-86CC-3E74A237F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0288"/>
            <a:ext cx="12192000" cy="32374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B49F2B3-3211-4BB3-9708-EB179CF0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011" y="348440"/>
            <a:ext cx="8178751" cy="72234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ANNEXE 1 : </a:t>
            </a:r>
            <a:r>
              <a:rPr lang="fr-FR" b="1" cap="small" dirty="0"/>
              <a:t>D.A.G.</a:t>
            </a:r>
            <a:br>
              <a:rPr lang="fr-FR" b="1" cap="small" dirty="0"/>
            </a:br>
            <a:r>
              <a:rPr lang="fr-FR" sz="3600" b="1" cap="small" dirty="0"/>
              <a:t>Graphe Acyclique Orienté </a:t>
            </a:r>
            <a:endParaRPr lang="en-GB" b="1" cap="small" dirty="0"/>
          </a:p>
        </p:txBody>
      </p:sp>
      <p:pic>
        <p:nvPicPr>
          <p:cNvPr id="7" name="Image 4">
            <a:extLst>
              <a:ext uri="{FF2B5EF4-FFF2-40B4-BE49-F238E27FC236}">
                <a16:creationId xmlns:a16="http://schemas.microsoft.com/office/drawing/2014/main" id="{B299069F-86AE-4695-9456-A1FC8882D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18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EDA111-1803-4695-BFC2-C97AEEFB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EF4F-4056-4A7E-9612-F3E8B502E28B}" type="slidenum">
              <a:rPr lang="fr-FR" smtClean="0"/>
              <a:t>31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322C1A-48E2-49BD-901A-73A0A9B5C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12" y="961732"/>
            <a:ext cx="10524814" cy="35781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81392A-D91C-4CBC-A1C3-DAC864B2B3C9}"/>
              </a:ext>
            </a:extLst>
          </p:cNvPr>
          <p:cNvSpPr txBox="1">
            <a:spLocks/>
          </p:cNvSpPr>
          <p:nvPr/>
        </p:nvSpPr>
        <p:spPr>
          <a:xfrm>
            <a:off x="6682489" y="45761"/>
            <a:ext cx="4501837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ANNEXE 2 : </a:t>
            </a:r>
            <a:r>
              <a:rPr lang="fr-FR" b="1" cap="small" dirty="0"/>
              <a:t>Job Spark</a:t>
            </a:r>
            <a:endParaRPr lang="en-GB" b="1" cap="small" dirty="0"/>
          </a:p>
        </p:txBody>
      </p:sp>
      <p:pic>
        <p:nvPicPr>
          <p:cNvPr id="7" name="Image 4">
            <a:extLst>
              <a:ext uri="{FF2B5EF4-FFF2-40B4-BE49-F238E27FC236}">
                <a16:creationId xmlns:a16="http://schemas.microsoft.com/office/drawing/2014/main" id="{67112011-25E3-49C1-9390-BB8ED2BB3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3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416" y="-12731"/>
            <a:ext cx="4501837" cy="722341"/>
          </a:xfrm>
        </p:spPr>
        <p:txBody>
          <a:bodyPr>
            <a:normAutofit fontScale="90000"/>
          </a:bodyPr>
          <a:lstStyle/>
          <a:p>
            <a:r>
              <a:rPr lang="fr-FR" b="1" cap="small" dirty="0"/>
              <a:t>Contexte &amp; Mission</a:t>
            </a:r>
            <a:endParaRPr lang="en-GB" b="1" cap="smal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442C-B3A0-4638-B622-291C64F6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030" y="2144117"/>
            <a:ext cx="10003111" cy="1792526"/>
          </a:xfrm>
        </p:spPr>
        <p:txBody>
          <a:bodyPr>
            <a:normAutofit/>
          </a:bodyPr>
          <a:lstStyle/>
          <a:p>
            <a:pPr lvl="1">
              <a:buFont typeface="Symbol" panose="05050102010706020507" pitchFamily="18" charset="2"/>
              <a:buChar char="Þ"/>
            </a:pPr>
            <a:endParaRPr lang="fr-FR" sz="2600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fr-FR" sz="2400" dirty="0"/>
              <a:t> start-up de l’</a:t>
            </a:r>
            <a:r>
              <a:rPr lang="fr-FR" sz="2400" dirty="0" err="1"/>
              <a:t>Agritech</a:t>
            </a:r>
            <a:endParaRPr lang="fr-FR" sz="2400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application de </a:t>
            </a:r>
            <a:r>
              <a:rPr lang="fr-FR" sz="2400" b="1" dirty="0">
                <a:solidFill>
                  <a:srgbClr val="FFFF00"/>
                </a:solidFill>
              </a:rPr>
              <a:t>reconnaissance d’images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b="1" dirty="0">
                <a:solidFill>
                  <a:srgbClr val="FFFF00"/>
                </a:solidFill>
              </a:rPr>
              <a:t>croissance rapide </a:t>
            </a:r>
            <a:r>
              <a:rPr lang="fr-FR" sz="2400" dirty="0">
                <a:solidFill>
                  <a:schemeClr val="tx1"/>
                </a:solidFill>
              </a:rPr>
              <a:t>des volumes de données</a:t>
            </a:r>
            <a:endParaRPr lang="fr-FR" sz="2600" dirty="0"/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4</a:t>
            </a:fld>
            <a:endParaRPr lang="fr-FR" sz="1600" b="1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2AE1507-D6AC-45E7-8492-397B4CA37FAD}"/>
              </a:ext>
            </a:extLst>
          </p:cNvPr>
          <p:cNvSpPr txBox="1">
            <a:spLocks/>
          </p:cNvSpPr>
          <p:nvPr/>
        </p:nvSpPr>
        <p:spPr>
          <a:xfrm>
            <a:off x="1836986" y="4729274"/>
            <a:ext cx="9711267" cy="195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sz="2400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b="1" dirty="0">
                <a:solidFill>
                  <a:srgbClr val="FFFF00"/>
                </a:solidFill>
              </a:rPr>
              <a:t>prétraitements</a:t>
            </a:r>
            <a:r>
              <a:rPr lang="fr-FR" sz="2400" dirty="0">
                <a:solidFill>
                  <a:schemeClr val="tx1"/>
                </a:solidFill>
              </a:rPr>
              <a:t> &amp; </a:t>
            </a:r>
            <a:r>
              <a:rPr lang="fr-FR" sz="2400" b="1" dirty="0">
                <a:solidFill>
                  <a:srgbClr val="FFFF00"/>
                </a:solidFill>
              </a:rPr>
              <a:t>réduction dimensionnelle</a:t>
            </a:r>
            <a:endParaRPr lang="fr-FR" sz="2400" dirty="0">
              <a:solidFill>
                <a:srgbClr val="FFFF00"/>
              </a:solidFill>
            </a:endParaRP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b="1" dirty="0">
                <a:solidFill>
                  <a:srgbClr val="FFFF00"/>
                </a:solidFill>
              </a:rPr>
              <a:t>élasticité</a:t>
            </a:r>
            <a:r>
              <a:rPr lang="fr-FR" sz="2400" dirty="0">
                <a:solidFill>
                  <a:schemeClr val="tx1"/>
                </a:solidFill>
              </a:rPr>
              <a:t> du cluster de traitement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b="1" dirty="0">
                <a:solidFill>
                  <a:srgbClr val="FFFF00"/>
                </a:solidFill>
              </a:rPr>
              <a:t>accessibilité</a:t>
            </a:r>
            <a:r>
              <a:rPr lang="fr-FR" sz="2400" dirty="0">
                <a:solidFill>
                  <a:schemeClr val="tx1"/>
                </a:solidFill>
              </a:rPr>
              <a:t> des données et résultats dans le </a:t>
            </a:r>
            <a:r>
              <a:rPr lang="fr-FR" sz="2400" i="1" dirty="0">
                <a:solidFill>
                  <a:schemeClr val="tx1"/>
                </a:solidFill>
              </a:rPr>
              <a:t>cloud</a:t>
            </a:r>
            <a:endParaRPr lang="fr-FR" sz="2400" b="1" i="1" dirty="0">
              <a:solidFill>
                <a:srgbClr val="FFFF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501A2C-06B6-4C53-85B1-6F3717DE56E1}"/>
              </a:ext>
            </a:extLst>
          </p:cNvPr>
          <p:cNvSpPr/>
          <p:nvPr/>
        </p:nvSpPr>
        <p:spPr>
          <a:xfrm>
            <a:off x="1942308" y="4528678"/>
            <a:ext cx="10003111" cy="492443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FFFF00"/>
                </a:solidFill>
              </a:rPr>
              <a:t>Déploiement </a:t>
            </a:r>
            <a:r>
              <a:rPr lang="fr-FR" sz="2400" dirty="0"/>
              <a:t>d’un environnement « Big Data »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75673E-3C25-4963-A82E-478902BB5530}"/>
              </a:ext>
            </a:extLst>
          </p:cNvPr>
          <p:cNvSpPr/>
          <p:nvPr/>
        </p:nvSpPr>
        <p:spPr>
          <a:xfrm>
            <a:off x="339047" y="1919375"/>
            <a:ext cx="10003111" cy="492443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600" dirty="0">
                <a:solidFill>
                  <a:schemeClr val="tx1"/>
                </a:solidFill>
              </a:rPr>
              <a:t>L’entreprise : </a:t>
            </a:r>
            <a:r>
              <a:rPr lang="fr-FR" sz="2600" b="1" i="1" dirty="0">
                <a:solidFill>
                  <a:srgbClr val="FFFF00"/>
                </a:solidFill>
              </a:rPr>
              <a:t>Fruits !</a:t>
            </a:r>
            <a:endParaRPr lang="fr-FR" sz="2600" dirty="0"/>
          </a:p>
        </p:txBody>
      </p:sp>
      <p:pic>
        <p:nvPicPr>
          <p:cNvPr id="9" name="Image 4">
            <a:extLst>
              <a:ext uri="{FF2B5EF4-FFF2-40B4-BE49-F238E27FC236}">
                <a16:creationId xmlns:a16="http://schemas.microsoft.com/office/drawing/2014/main" id="{9AB7533A-6E3D-41A0-95A7-54D7F9386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731"/>
            <a:ext cx="2061368" cy="136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0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BC2ADCE-3D0C-46C2-A1BA-44DF446A5ACF}"/>
              </a:ext>
            </a:extLst>
          </p:cNvPr>
          <p:cNvSpPr txBox="1">
            <a:spLocks/>
          </p:cNvSpPr>
          <p:nvPr/>
        </p:nvSpPr>
        <p:spPr>
          <a:xfrm>
            <a:off x="1817658" y="53058"/>
            <a:ext cx="9363456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cap="small" dirty="0"/>
              <a:t>Données initiales</a:t>
            </a:r>
            <a:endParaRPr lang="en-GB" b="1" cap="small" dirty="0"/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8FD439B-9B36-4319-97B9-EFDBEC006977}"/>
              </a:ext>
            </a:extLst>
          </p:cNvPr>
          <p:cNvSpPr txBox="1">
            <a:spLocks/>
          </p:cNvSpPr>
          <p:nvPr/>
        </p:nvSpPr>
        <p:spPr>
          <a:xfrm>
            <a:off x="11412867" y="165878"/>
            <a:ext cx="643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EBEF4F-4056-4A7E-9612-F3E8B502E28B}" type="slidenum">
              <a:rPr lang="fr-FR" sz="1600" b="1" smtClean="0"/>
              <a:pPr/>
              <a:t>5</a:t>
            </a:fld>
            <a:endParaRPr lang="fr-FR" sz="1600" b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72DCD4C-6DD0-472D-B950-46ADA2278AE9}"/>
              </a:ext>
            </a:extLst>
          </p:cNvPr>
          <p:cNvGrpSpPr/>
          <p:nvPr/>
        </p:nvGrpSpPr>
        <p:grpSpPr>
          <a:xfrm>
            <a:off x="249895" y="971295"/>
            <a:ext cx="11806720" cy="5596460"/>
            <a:chOff x="249895" y="971295"/>
            <a:chExt cx="11806720" cy="559646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F07C8F5-ECCE-42C9-8981-4A6879898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161" y="971295"/>
              <a:ext cx="952500" cy="9525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6747D26-D6EF-4BB4-A13D-49CBE2D27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583" y="971295"/>
              <a:ext cx="952500" cy="9525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0949229-00D9-40E4-9A11-3D6734EE0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739" y="971295"/>
              <a:ext cx="952500" cy="9525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0093874-F603-45BE-9E53-A0AAB46AB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317" y="971295"/>
              <a:ext cx="952500" cy="9525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A308A80-7081-44D4-AB27-B684F8E5B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895" y="971295"/>
              <a:ext cx="952500" cy="9525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41872D1-0F18-487C-801C-82EA9688A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7005" y="971295"/>
              <a:ext cx="952500" cy="952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7BDF5D9-5817-4DBE-8D6E-15DEBF7F3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2427" y="971295"/>
              <a:ext cx="952500" cy="9525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8664087-DC43-4E41-A2EC-4F39980CE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849" y="971295"/>
              <a:ext cx="952500" cy="9525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04E69FB-6867-4953-A142-265F76379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3271" y="971295"/>
              <a:ext cx="952500" cy="9525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0862D77-E82B-4E6A-9DA6-52CA28184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8693" y="971295"/>
              <a:ext cx="952500" cy="9525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34F55F5-42DF-4710-8943-BF4179325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4115" y="971295"/>
              <a:ext cx="952500" cy="9525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CF51FFD-E3D5-4637-96A4-84A4620A3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317" y="5607549"/>
              <a:ext cx="952500" cy="9525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17AF7FE-34DF-4789-AD20-F0B88728A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739" y="5607549"/>
              <a:ext cx="952500" cy="9525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CE14E11-7799-43C8-9455-EE3AB400A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895" y="5607549"/>
              <a:ext cx="952500" cy="9525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7E94E5A-DDCC-44E0-8D6E-1403BB6AB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161" y="5615255"/>
              <a:ext cx="952500" cy="95250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531899D-A51E-4C77-A255-D4B55293D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583" y="5615255"/>
              <a:ext cx="952500" cy="9525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B68B3A5-A42A-4BFF-B87C-721A1ED16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7005" y="5607549"/>
              <a:ext cx="952500" cy="9525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7BF16A4-D359-4274-8667-8F87E6036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2427" y="5601534"/>
              <a:ext cx="952500" cy="95250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3609911-658E-4F78-8F78-A9CF41303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849" y="5615255"/>
              <a:ext cx="952500" cy="95250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25CADD4-4BBD-4AB3-ADEC-5083B9D2C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3271" y="5615255"/>
              <a:ext cx="952500" cy="95250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3673634-803F-4CB1-AD75-AC4C77B7E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8693" y="5615255"/>
              <a:ext cx="952500" cy="9525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E87417DD-84A9-4D56-B702-C23837E90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4115" y="5615255"/>
              <a:ext cx="952500" cy="952500"/>
            </a:xfrm>
            <a:prstGeom prst="rect">
              <a:avLst/>
            </a:prstGeom>
          </p:spPr>
        </p:pic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098B348-E100-4724-A47D-13E794934070}"/>
              </a:ext>
            </a:extLst>
          </p:cNvPr>
          <p:cNvSpPr/>
          <p:nvPr/>
        </p:nvSpPr>
        <p:spPr>
          <a:xfrm>
            <a:off x="249895" y="2178398"/>
            <a:ext cx="5761980" cy="1392198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FF00"/>
                </a:solidFill>
              </a:rPr>
              <a:t>82’223 images</a:t>
            </a:r>
            <a:endParaRPr lang="en-GB" sz="2800" b="1" dirty="0">
              <a:solidFill>
                <a:srgbClr val="FFFF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000" dirty="0" err="1"/>
              <a:t>Jeu</a:t>
            </a:r>
            <a:r>
              <a:rPr lang="en-GB" sz="2000" dirty="0"/>
              <a:t> </a:t>
            </a:r>
            <a:r>
              <a:rPr lang="en-GB" sz="2000" dirty="0" err="1"/>
              <a:t>d’</a:t>
            </a:r>
            <a:r>
              <a:rPr lang="en-GB" dirty="0" err="1"/>
              <a:t>entraînement</a:t>
            </a:r>
            <a:r>
              <a:rPr lang="en-GB" dirty="0"/>
              <a:t> : 61’488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 err="1"/>
              <a:t>Jeu</a:t>
            </a:r>
            <a:r>
              <a:rPr lang="en-GB" dirty="0"/>
              <a:t> de test : 20’662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F9A110D-21D2-4C9C-8E10-AEA22A2FD6FB}"/>
              </a:ext>
            </a:extLst>
          </p:cNvPr>
          <p:cNvSpPr/>
          <p:nvPr/>
        </p:nvSpPr>
        <p:spPr>
          <a:xfrm>
            <a:off x="6153255" y="2178398"/>
            <a:ext cx="5761980" cy="1382076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FF00"/>
                </a:solidFill>
              </a:rPr>
              <a:t>120 </a:t>
            </a:r>
            <a:r>
              <a:rPr lang="en-GB" sz="2400" b="1" dirty="0" err="1">
                <a:solidFill>
                  <a:srgbClr val="FFFF00"/>
                </a:solidFill>
              </a:rPr>
              <a:t>catégories</a:t>
            </a:r>
            <a:endParaRPr lang="en-GB" sz="2800" b="1" dirty="0">
              <a:solidFill>
                <a:srgbClr val="FFFF00"/>
              </a:solidFill>
            </a:endParaRPr>
          </a:p>
          <a:p>
            <a:pPr algn="ctr"/>
            <a:r>
              <a:rPr lang="en-GB" dirty="0" err="1"/>
              <a:t>Encodées</a:t>
            </a:r>
            <a:r>
              <a:rPr lang="en-GB" dirty="0"/>
              <a:t> dans le </a:t>
            </a:r>
            <a:r>
              <a:rPr lang="en-GB" dirty="0" err="1"/>
              <a:t>chemin</a:t>
            </a:r>
            <a:r>
              <a:rPr lang="en-GB" dirty="0"/>
              <a:t> </a:t>
            </a:r>
            <a:r>
              <a:rPr lang="en-GB" dirty="0" err="1"/>
              <a:t>d’accès</a:t>
            </a:r>
            <a:r>
              <a:rPr lang="en-GB" dirty="0"/>
              <a:t> :</a:t>
            </a:r>
          </a:p>
          <a:p>
            <a:pPr algn="ctr"/>
            <a:r>
              <a:rPr lang="fr-FR" dirty="0"/>
              <a:t> </a:t>
            </a:r>
            <a:r>
              <a:rPr lang="en-GB" dirty="0"/>
              <a:t>\Training\</a:t>
            </a:r>
            <a:r>
              <a:rPr lang="en-GB" dirty="0">
                <a:solidFill>
                  <a:srgbClr val="FFFF00"/>
                </a:solidFill>
              </a:rPr>
              <a:t>Apple_Golden_3</a:t>
            </a:r>
            <a:r>
              <a:rPr lang="en-GB" dirty="0"/>
              <a:t>\101_100.jpg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B421A45-A778-47D8-A772-3B5454E1C3B1}"/>
              </a:ext>
            </a:extLst>
          </p:cNvPr>
          <p:cNvSpPr/>
          <p:nvPr/>
        </p:nvSpPr>
        <p:spPr>
          <a:xfrm>
            <a:off x="3215010" y="3755596"/>
            <a:ext cx="5761980" cy="1650815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>
                <a:solidFill>
                  <a:srgbClr val="FFFF00"/>
                </a:solidFill>
              </a:rPr>
              <a:t>Taille</a:t>
            </a:r>
            <a:r>
              <a:rPr lang="en-GB" sz="2400" b="1" dirty="0">
                <a:solidFill>
                  <a:srgbClr val="FFFF00"/>
                </a:solidFill>
              </a:rPr>
              <a:t> 100 x 100 pixels</a:t>
            </a:r>
            <a:endParaRPr lang="en-GB" sz="2800" b="1" dirty="0">
              <a:solidFill>
                <a:srgbClr val="FFFF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10’000 dimensions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 err="1"/>
              <a:t>Résolution</a:t>
            </a:r>
            <a:r>
              <a:rPr lang="en-GB" dirty="0"/>
              <a:t> : 96 x 96 dpi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Format .jpg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Couleurs : 24 bits de </a:t>
            </a:r>
            <a:r>
              <a:rPr lang="en-GB" dirty="0" err="1"/>
              <a:t>profondeur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082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CD7A5C-6044-4F77-841E-E28AF461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fr-FR"/>
            </a:br>
            <a:endParaRPr lang="fr-FR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2F10977A-4C16-4D01-AC77-DA41EC39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6</a:t>
            </a:fld>
            <a:endParaRPr lang="fr-FR" sz="1600" b="1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A873700-2DA4-401D-96D3-38F0871B5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456996"/>
              </p:ext>
            </p:extLst>
          </p:nvPr>
        </p:nvGraphicFramePr>
        <p:xfrm>
          <a:off x="442762" y="1851809"/>
          <a:ext cx="11425187" cy="356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821C8EF6-A7D3-487E-A88F-687F6ABEE2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4F4BBE-2198-47A7-A2BC-FB240D7F79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8" y="161816"/>
            <a:ext cx="2135204" cy="111162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93500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011" y="348440"/>
            <a:ext cx="8178751" cy="722341"/>
          </a:xfrm>
        </p:spPr>
        <p:txBody>
          <a:bodyPr>
            <a:normAutofit/>
          </a:bodyPr>
          <a:lstStyle/>
          <a:p>
            <a:r>
              <a:rPr lang="fr-FR" b="1" cap="small" dirty="0"/>
              <a:t>Apache Spark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7</a:t>
            </a:fld>
            <a:endParaRPr lang="fr-FR" sz="1600" b="1" dirty="0"/>
          </a:p>
        </p:txBody>
      </p:sp>
      <p:pic>
        <p:nvPicPr>
          <p:cNvPr id="8" name="Image 4">
            <a:extLst>
              <a:ext uri="{FF2B5EF4-FFF2-40B4-BE49-F238E27FC236}">
                <a16:creationId xmlns:a16="http://schemas.microsoft.com/office/drawing/2014/main" id="{28FC9B27-BCB6-4C3E-884A-D4C7CDFA7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96B643-7C7E-4846-9DB6-3231A752AD93}"/>
              </a:ext>
            </a:extLst>
          </p:cNvPr>
          <p:cNvSpPr txBox="1"/>
          <p:nvPr/>
        </p:nvSpPr>
        <p:spPr>
          <a:xfrm>
            <a:off x="486303" y="2504638"/>
            <a:ext cx="11125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Apache Spark : Plateforme (</a:t>
            </a:r>
            <a:r>
              <a:rPr lang="fr-FR" sz="2400" i="1" dirty="0" err="1"/>
              <a:t>framework</a:t>
            </a:r>
            <a:r>
              <a:rPr lang="fr-FR" sz="2400" dirty="0"/>
              <a:t>) multi-langage et ensemble de bibliothèques pour le traitement parallélisé de données sur des grappes (</a:t>
            </a:r>
            <a:r>
              <a:rPr lang="fr-FR" sz="2400" i="1" dirty="0"/>
              <a:t>clusters</a:t>
            </a:r>
            <a:r>
              <a:rPr lang="fr-FR" sz="2400" dirty="0"/>
              <a:t>) d’ordinateurs.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C14CA8-24E0-4697-B288-F79F6218A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8" y="161816"/>
            <a:ext cx="2135204" cy="111162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59F9E0-594E-4293-90D2-FEF949B15E5B}"/>
              </a:ext>
            </a:extLst>
          </p:cNvPr>
          <p:cNvSpPr txBox="1"/>
          <p:nvPr/>
        </p:nvSpPr>
        <p:spPr>
          <a:xfrm>
            <a:off x="1017140" y="3965824"/>
            <a:ext cx="7387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Multi-langage : Scala, Java, Python, R…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Stocke les résultats intermédiaires en RAM</a:t>
            </a:r>
          </a:p>
        </p:txBody>
      </p:sp>
    </p:spTree>
    <p:extLst>
      <p:ext uri="{BB962C8B-B14F-4D97-AF65-F5344CB8AC3E}">
        <p14:creationId xmlns:p14="http://schemas.microsoft.com/office/powerpoint/2010/main" val="3043877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503" y="165878"/>
            <a:ext cx="8178751" cy="722341"/>
          </a:xfrm>
        </p:spPr>
        <p:txBody>
          <a:bodyPr>
            <a:normAutofit/>
          </a:bodyPr>
          <a:lstStyle/>
          <a:p>
            <a:r>
              <a:rPr lang="fr-FR" b="1" cap="small" dirty="0"/>
              <a:t>Architecture Spark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8</a:t>
            </a:fld>
            <a:endParaRPr lang="fr-FR" sz="1600" b="1" dirty="0"/>
          </a:p>
        </p:txBody>
      </p:sp>
      <p:pic>
        <p:nvPicPr>
          <p:cNvPr id="8" name="Image 4">
            <a:extLst>
              <a:ext uri="{FF2B5EF4-FFF2-40B4-BE49-F238E27FC236}">
                <a16:creationId xmlns:a16="http://schemas.microsoft.com/office/drawing/2014/main" id="{28FC9B27-BCB6-4C3E-884A-D4C7CDFA7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F1324D4-0CAE-4FAF-866C-8FCC14797FF3}"/>
              </a:ext>
            </a:extLst>
          </p:cNvPr>
          <p:cNvCxnSpPr>
            <a:cxnSpLocks/>
            <a:stCxn id="41" idx="3"/>
            <a:endCxn id="7" idx="2"/>
          </p:cNvCxnSpPr>
          <p:nvPr/>
        </p:nvCxnSpPr>
        <p:spPr>
          <a:xfrm flipV="1">
            <a:off x="3400698" y="3510858"/>
            <a:ext cx="1294592" cy="3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6852FA9-D643-48B6-86F0-44068048DFAF}"/>
              </a:ext>
            </a:extLst>
          </p:cNvPr>
          <p:cNvSpPr/>
          <p:nvPr/>
        </p:nvSpPr>
        <p:spPr>
          <a:xfrm>
            <a:off x="4695290" y="2552456"/>
            <a:ext cx="1952219" cy="1916803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Spark Session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527D58C1-BC05-44E1-BAB1-74AF67D948F6}"/>
              </a:ext>
            </a:extLst>
          </p:cNvPr>
          <p:cNvSpPr/>
          <p:nvPr/>
        </p:nvSpPr>
        <p:spPr>
          <a:xfrm>
            <a:off x="7953908" y="1613043"/>
            <a:ext cx="3329077" cy="47261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Spark Cluster (JVM)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F645DF-AA52-4C2D-A9DB-CC458E051EDB}"/>
              </a:ext>
            </a:extLst>
          </p:cNvPr>
          <p:cNvSpPr/>
          <p:nvPr/>
        </p:nvSpPr>
        <p:spPr>
          <a:xfrm>
            <a:off x="8404260" y="2216805"/>
            <a:ext cx="2508603" cy="844899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Driver Spark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6382DB-D4F1-4730-A2A9-434D727C95AE}"/>
              </a:ext>
            </a:extLst>
          </p:cNvPr>
          <p:cNvSpPr/>
          <p:nvPr/>
        </p:nvSpPr>
        <p:spPr>
          <a:xfrm>
            <a:off x="8404261" y="3298325"/>
            <a:ext cx="2508603" cy="844899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/>
              <a:t>Executor</a:t>
            </a:r>
            <a:endParaRPr lang="fr-FR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00A358F-278E-4FF7-A0DC-9F7A2E4D4F1B}"/>
              </a:ext>
            </a:extLst>
          </p:cNvPr>
          <p:cNvSpPr/>
          <p:nvPr/>
        </p:nvSpPr>
        <p:spPr>
          <a:xfrm>
            <a:off x="8404261" y="4306255"/>
            <a:ext cx="2508603" cy="844899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/>
              <a:t>Executor</a:t>
            </a:r>
            <a:endParaRPr lang="fr-FR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4D68B0F-835B-48EF-A1BD-DEE7EF3E9714}"/>
              </a:ext>
            </a:extLst>
          </p:cNvPr>
          <p:cNvSpPr/>
          <p:nvPr/>
        </p:nvSpPr>
        <p:spPr>
          <a:xfrm>
            <a:off x="8404261" y="5314185"/>
            <a:ext cx="2508603" cy="844899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/>
              <a:t>Executor</a:t>
            </a:r>
            <a:endParaRPr lang="fr-FR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0EE85CA-2F62-4EA3-8C4D-6D0D4124CE87}"/>
              </a:ext>
            </a:extLst>
          </p:cNvPr>
          <p:cNvCxnSpPr>
            <a:cxnSpLocks/>
            <a:stCxn id="3" idx="1"/>
            <a:endCxn id="12" idx="1"/>
          </p:cNvCxnSpPr>
          <p:nvPr/>
        </p:nvCxnSpPr>
        <p:spPr>
          <a:xfrm rot="10800000" flipH="1" flipV="1">
            <a:off x="8404259" y="2639255"/>
            <a:ext cx="1" cy="1081520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430E9EC-6BB9-4AC3-B8F1-AD47D37D49D1}"/>
              </a:ext>
            </a:extLst>
          </p:cNvPr>
          <p:cNvCxnSpPr>
            <a:cxnSpLocks/>
            <a:stCxn id="3" idx="1"/>
            <a:endCxn id="66" idx="1"/>
          </p:cNvCxnSpPr>
          <p:nvPr/>
        </p:nvCxnSpPr>
        <p:spPr>
          <a:xfrm rot="10800000" flipH="1" flipV="1">
            <a:off x="8404259" y="2639255"/>
            <a:ext cx="1" cy="2089450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CB656D9-E5A5-484F-AC3C-D8B4D34C8A49}"/>
              </a:ext>
            </a:extLst>
          </p:cNvPr>
          <p:cNvCxnSpPr>
            <a:cxnSpLocks/>
            <a:stCxn id="3" idx="1"/>
            <a:endCxn id="69" idx="1"/>
          </p:cNvCxnSpPr>
          <p:nvPr/>
        </p:nvCxnSpPr>
        <p:spPr>
          <a:xfrm rot="10800000" flipH="1" flipV="1">
            <a:off x="8404259" y="2639255"/>
            <a:ext cx="1" cy="3097380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F5FFE88-7243-4997-941C-B9D20AA0E4A2}"/>
              </a:ext>
            </a:extLst>
          </p:cNvPr>
          <p:cNvCxnSpPr>
            <a:cxnSpLocks/>
            <a:stCxn id="7" idx="0"/>
            <a:endCxn id="96" idx="0"/>
          </p:cNvCxnSpPr>
          <p:nvPr/>
        </p:nvCxnSpPr>
        <p:spPr>
          <a:xfrm rot="5400000" flipH="1" flipV="1">
            <a:off x="7175217" y="109227"/>
            <a:ext cx="939413" cy="3947047"/>
          </a:xfrm>
          <a:prstGeom prst="bentConnector3">
            <a:avLst>
              <a:gd name="adj1" fmla="val 12433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F173B03-AA76-49A6-B1A2-2EF02FB8DF69}"/>
              </a:ext>
            </a:extLst>
          </p:cNvPr>
          <p:cNvGrpSpPr/>
          <p:nvPr/>
        </p:nvGrpSpPr>
        <p:grpSpPr>
          <a:xfrm>
            <a:off x="486749" y="2836425"/>
            <a:ext cx="2913949" cy="1355432"/>
            <a:chOff x="486749" y="1552155"/>
            <a:chExt cx="2913949" cy="135543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7724FD1-69AC-47E4-8617-3C3D11C65C7C}"/>
                </a:ext>
              </a:extLst>
            </p:cNvPr>
            <p:cNvSpPr/>
            <p:nvPr/>
          </p:nvSpPr>
          <p:spPr>
            <a:xfrm>
              <a:off x="486749" y="1552155"/>
              <a:ext cx="2913949" cy="1355432"/>
            </a:xfrm>
            <a:prstGeom prst="round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     Application </a:t>
              </a:r>
            </a:p>
            <a:p>
              <a:pPr algn="ctr"/>
              <a:r>
                <a:rPr lang="en-GB" sz="2400" dirty="0"/>
                <a:t>   Spark</a:t>
              </a:r>
            </a:p>
          </p:txBody>
        </p:sp>
        <p:pic>
          <p:nvPicPr>
            <p:cNvPr id="77" name="Graphic 76" descr="Disk">
              <a:extLst>
                <a:ext uri="{FF2B5EF4-FFF2-40B4-BE49-F238E27FC236}">
                  <a16:creationId xmlns:a16="http://schemas.microsoft.com/office/drawing/2014/main" id="{2625D0FA-74D8-4761-9DC9-DC18D0A16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0517" y="1828307"/>
              <a:ext cx="776996" cy="776996"/>
            </a:xfrm>
            <a:prstGeom prst="rect">
              <a:avLst/>
            </a:prstGeom>
          </p:spPr>
        </p:pic>
      </p:grp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7B3E015-4975-4F55-8C77-E85E9249FF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8" y="161816"/>
            <a:ext cx="2135204" cy="111162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86623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19A-49B0-418E-80CB-42594B30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011" y="348440"/>
            <a:ext cx="8178751" cy="722341"/>
          </a:xfrm>
        </p:spPr>
        <p:txBody>
          <a:bodyPr>
            <a:normAutofit/>
          </a:bodyPr>
          <a:lstStyle/>
          <a:p>
            <a:r>
              <a:rPr lang="fr-FR" b="1" cap="small" dirty="0"/>
              <a:t>Cluster Manager</a:t>
            </a:r>
            <a:endParaRPr lang="en-GB" b="1" cap="small" dirty="0"/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442820-B957-4E3F-837C-4D0E995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867" y="165878"/>
            <a:ext cx="643748" cy="365125"/>
          </a:xfrm>
        </p:spPr>
        <p:txBody>
          <a:bodyPr/>
          <a:lstStyle/>
          <a:p>
            <a:fld id="{22EBEF4F-4056-4A7E-9612-F3E8B502E28B}" type="slidenum">
              <a:rPr lang="fr-FR" sz="1600" b="1" smtClean="0"/>
              <a:t>9</a:t>
            </a:fld>
            <a:endParaRPr lang="fr-FR" sz="1600" b="1" dirty="0"/>
          </a:p>
        </p:txBody>
      </p:sp>
      <p:pic>
        <p:nvPicPr>
          <p:cNvPr id="8" name="Image 4">
            <a:extLst>
              <a:ext uri="{FF2B5EF4-FFF2-40B4-BE49-F238E27FC236}">
                <a16:creationId xmlns:a16="http://schemas.microsoft.com/office/drawing/2014/main" id="{28FC9B27-BCB6-4C3E-884A-D4C7CDFA7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170" y="6339155"/>
            <a:ext cx="832829" cy="549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C67F17-80C5-46E3-B1B2-AD973E84B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53" y="268620"/>
            <a:ext cx="2062754" cy="131045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34399EF-0BC7-4AAB-992A-8FC7155DE8B1}"/>
              </a:ext>
            </a:extLst>
          </p:cNvPr>
          <p:cNvGrpSpPr/>
          <p:nvPr/>
        </p:nvGrpSpPr>
        <p:grpSpPr>
          <a:xfrm>
            <a:off x="4196905" y="872049"/>
            <a:ext cx="3154166" cy="1320450"/>
            <a:chOff x="647272" y="2373335"/>
            <a:chExt cx="2260315" cy="9452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5F645DF-AA52-4C2D-A9DB-CC458E051EDB}"/>
                </a:ext>
              </a:extLst>
            </p:cNvPr>
            <p:cNvSpPr/>
            <p:nvPr/>
          </p:nvSpPr>
          <p:spPr>
            <a:xfrm>
              <a:off x="647272" y="2373335"/>
              <a:ext cx="2260315" cy="945224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Master</a:t>
              </a:r>
            </a:p>
            <a:p>
              <a:pPr algn="ctr"/>
              <a:r>
                <a:rPr lang="en-GB" dirty="0"/>
                <a:t>(Driver)</a:t>
              </a:r>
              <a:endParaRPr lang="fr-FR" dirty="0"/>
            </a:p>
          </p:txBody>
        </p:sp>
        <p:pic>
          <p:nvPicPr>
            <p:cNvPr id="9" name="Graphic 8" descr="Captain">
              <a:extLst>
                <a:ext uri="{FF2B5EF4-FFF2-40B4-BE49-F238E27FC236}">
                  <a16:creationId xmlns:a16="http://schemas.microsoft.com/office/drawing/2014/main" id="{85E8D2C8-0F0B-448D-8E62-C65BD66C9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18699" y="2601288"/>
              <a:ext cx="535539" cy="535539"/>
            </a:xfrm>
            <a:prstGeom prst="rect">
              <a:avLst/>
            </a:prstGeom>
          </p:spPr>
        </p:pic>
        <p:pic>
          <p:nvPicPr>
            <p:cNvPr id="20" name="Graphique 9" descr="Ordinateur">
              <a:extLst>
                <a:ext uri="{FF2B5EF4-FFF2-40B4-BE49-F238E27FC236}">
                  <a16:creationId xmlns:a16="http://schemas.microsoft.com/office/drawing/2014/main" id="{93F6218C-79D3-4AF3-A6C5-E28D7E848A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64835"/>
            <a:stretch/>
          </p:blipFill>
          <p:spPr>
            <a:xfrm>
              <a:off x="801962" y="2373335"/>
              <a:ext cx="321551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1E03B5-40BE-45FB-B64A-4E49E99E89FE}"/>
              </a:ext>
            </a:extLst>
          </p:cNvPr>
          <p:cNvGrpSpPr/>
          <p:nvPr/>
        </p:nvGrpSpPr>
        <p:grpSpPr>
          <a:xfrm>
            <a:off x="348367" y="2558265"/>
            <a:ext cx="5179130" cy="4089691"/>
            <a:chOff x="348367" y="2558265"/>
            <a:chExt cx="5179130" cy="408969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36382DB-D4F1-4730-A2A9-434D727C95AE}"/>
                </a:ext>
              </a:extLst>
            </p:cNvPr>
            <p:cNvSpPr/>
            <p:nvPr/>
          </p:nvSpPr>
          <p:spPr>
            <a:xfrm>
              <a:off x="348367" y="2558265"/>
              <a:ext cx="5179130" cy="4089691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3200" b="1" dirty="0"/>
                <a:t>Worker</a:t>
              </a:r>
              <a:endParaRPr lang="fr-FR" sz="3200" b="1" dirty="0"/>
            </a:p>
          </p:txBody>
        </p:sp>
        <p:pic>
          <p:nvPicPr>
            <p:cNvPr id="15" name="Graphique 9" descr="Ordinateur">
              <a:extLst>
                <a:ext uri="{FF2B5EF4-FFF2-40B4-BE49-F238E27FC236}">
                  <a16:creationId xmlns:a16="http://schemas.microsoft.com/office/drawing/2014/main" id="{E1C2A389-E370-4159-AEA5-069E7EBA10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64835"/>
            <a:stretch/>
          </p:blipFill>
          <p:spPr>
            <a:xfrm>
              <a:off x="654002" y="3147185"/>
              <a:ext cx="1210456" cy="3442195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0B08E72-703A-42D2-9A1A-D17033833BD4}"/>
                </a:ext>
              </a:extLst>
            </p:cNvPr>
            <p:cNvGrpSpPr/>
            <p:nvPr/>
          </p:nvGrpSpPr>
          <p:grpSpPr>
            <a:xfrm>
              <a:off x="2552041" y="5631988"/>
              <a:ext cx="2488061" cy="844899"/>
              <a:chOff x="2632471" y="3735471"/>
              <a:chExt cx="2488061" cy="844899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3DCD29A4-BA20-4C1C-A42F-7D317CD7613C}"/>
                  </a:ext>
                </a:extLst>
              </p:cNvPr>
              <p:cNvSpPr/>
              <p:nvPr/>
            </p:nvSpPr>
            <p:spPr>
              <a:xfrm>
                <a:off x="2632471" y="3735471"/>
                <a:ext cx="2488061" cy="844899"/>
              </a:xfrm>
              <a:prstGeom prst="roundRect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GB" dirty="0"/>
                  <a:t>      Executor</a:t>
                </a:r>
                <a:endParaRPr lang="fr-FR" dirty="0"/>
              </a:p>
            </p:txBody>
          </p:sp>
          <p:pic>
            <p:nvPicPr>
              <p:cNvPr id="26" name="Graphic 25" descr="Processor">
                <a:extLst>
                  <a:ext uri="{FF2B5EF4-FFF2-40B4-BE49-F238E27FC236}">
                    <a16:creationId xmlns:a16="http://schemas.microsoft.com/office/drawing/2014/main" id="{CB09F416-8EB6-4491-9408-B62CE8C1F9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277335" y="3895860"/>
                <a:ext cx="524120" cy="524120"/>
              </a:xfrm>
              <a:prstGeom prst="rect">
                <a:avLst/>
              </a:prstGeom>
            </p:spPr>
          </p:pic>
        </p:grp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D03C06F-75AD-4DE2-A1D0-E2D95B333402}"/>
                </a:ext>
              </a:extLst>
            </p:cNvPr>
            <p:cNvSpPr/>
            <p:nvPr/>
          </p:nvSpPr>
          <p:spPr>
            <a:xfrm>
              <a:off x="2552042" y="3556154"/>
              <a:ext cx="2488061" cy="844899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Driver Spark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092B6E6-6531-41C4-9093-71AFBC49A17F}"/>
                </a:ext>
              </a:extLst>
            </p:cNvPr>
            <p:cNvGrpSpPr/>
            <p:nvPr/>
          </p:nvGrpSpPr>
          <p:grpSpPr>
            <a:xfrm>
              <a:off x="2557048" y="4594025"/>
              <a:ext cx="2488061" cy="844899"/>
              <a:chOff x="2632471" y="3735471"/>
              <a:chExt cx="2488061" cy="844899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7492BAEA-B7E7-4E4E-992D-383C80D31D4D}"/>
                  </a:ext>
                </a:extLst>
              </p:cNvPr>
              <p:cNvSpPr/>
              <p:nvPr/>
            </p:nvSpPr>
            <p:spPr>
              <a:xfrm>
                <a:off x="2632471" y="3735471"/>
                <a:ext cx="2488061" cy="844899"/>
              </a:xfrm>
              <a:prstGeom prst="roundRect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GB" dirty="0"/>
                  <a:t>      Executor</a:t>
                </a:r>
                <a:endParaRPr lang="fr-FR" dirty="0"/>
              </a:p>
            </p:txBody>
          </p:sp>
          <p:pic>
            <p:nvPicPr>
              <p:cNvPr id="34" name="Graphic 33" descr="Processor">
                <a:extLst>
                  <a:ext uri="{FF2B5EF4-FFF2-40B4-BE49-F238E27FC236}">
                    <a16:creationId xmlns:a16="http://schemas.microsoft.com/office/drawing/2014/main" id="{6713A3E4-A80D-42C4-9F58-4D41C0AAA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277335" y="3895860"/>
                <a:ext cx="524120" cy="524120"/>
              </a:xfrm>
              <a:prstGeom prst="rect">
                <a:avLst/>
              </a:prstGeom>
            </p:spPr>
          </p:pic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724B885-B244-4C93-A80E-3F72336DB3F5}"/>
              </a:ext>
            </a:extLst>
          </p:cNvPr>
          <p:cNvGrpSpPr/>
          <p:nvPr/>
        </p:nvGrpSpPr>
        <p:grpSpPr>
          <a:xfrm>
            <a:off x="6096000" y="2558264"/>
            <a:ext cx="5179130" cy="4089691"/>
            <a:chOff x="348367" y="2558265"/>
            <a:chExt cx="5179130" cy="4089691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6444720-BA6E-4586-AE4B-88E48AB596E8}"/>
                </a:ext>
              </a:extLst>
            </p:cNvPr>
            <p:cNvSpPr/>
            <p:nvPr/>
          </p:nvSpPr>
          <p:spPr>
            <a:xfrm>
              <a:off x="348367" y="2558265"/>
              <a:ext cx="5179130" cy="4089691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3200" b="1" dirty="0"/>
                <a:t>Worker</a:t>
              </a:r>
              <a:endParaRPr lang="fr-FR" sz="3200" b="1" dirty="0"/>
            </a:p>
          </p:txBody>
        </p:sp>
        <p:pic>
          <p:nvPicPr>
            <p:cNvPr id="38" name="Graphique 9" descr="Ordinateur">
              <a:extLst>
                <a:ext uri="{FF2B5EF4-FFF2-40B4-BE49-F238E27FC236}">
                  <a16:creationId xmlns:a16="http://schemas.microsoft.com/office/drawing/2014/main" id="{6D1C1E3E-9BBE-4C2A-BA65-E50D297944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64835"/>
            <a:stretch/>
          </p:blipFill>
          <p:spPr>
            <a:xfrm>
              <a:off x="654002" y="3147185"/>
              <a:ext cx="1210456" cy="3442195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1E8CE2A-FB78-4961-8863-36C8EFFCCFFC}"/>
                </a:ext>
              </a:extLst>
            </p:cNvPr>
            <p:cNvGrpSpPr/>
            <p:nvPr/>
          </p:nvGrpSpPr>
          <p:grpSpPr>
            <a:xfrm>
              <a:off x="2552041" y="5631988"/>
              <a:ext cx="2488061" cy="844899"/>
              <a:chOff x="2632471" y="3735471"/>
              <a:chExt cx="2488061" cy="844899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FBF4AB6A-575D-43AB-9B39-4BD4CD77567E}"/>
                  </a:ext>
                </a:extLst>
              </p:cNvPr>
              <p:cNvSpPr/>
              <p:nvPr/>
            </p:nvSpPr>
            <p:spPr>
              <a:xfrm>
                <a:off x="2632471" y="3735471"/>
                <a:ext cx="2488061" cy="844899"/>
              </a:xfrm>
              <a:prstGeom prst="roundRect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GB" dirty="0"/>
                  <a:t>      Executor</a:t>
                </a:r>
                <a:endParaRPr lang="fr-FR" dirty="0"/>
              </a:p>
            </p:txBody>
          </p:sp>
          <p:pic>
            <p:nvPicPr>
              <p:cNvPr id="47" name="Graphic 46" descr="Processor">
                <a:extLst>
                  <a:ext uri="{FF2B5EF4-FFF2-40B4-BE49-F238E27FC236}">
                    <a16:creationId xmlns:a16="http://schemas.microsoft.com/office/drawing/2014/main" id="{70703DBD-2BF6-4DA0-857F-AAECF531BF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277335" y="3895860"/>
                <a:ext cx="524120" cy="524120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17290D6-4512-48BE-9031-C4BB59C98FB4}"/>
                </a:ext>
              </a:extLst>
            </p:cNvPr>
            <p:cNvGrpSpPr/>
            <p:nvPr/>
          </p:nvGrpSpPr>
          <p:grpSpPr>
            <a:xfrm>
              <a:off x="2557048" y="4594025"/>
              <a:ext cx="2488061" cy="844899"/>
              <a:chOff x="2632471" y="3735471"/>
              <a:chExt cx="2488061" cy="844899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D3058941-153F-4AF0-B1F4-683378269A34}"/>
                  </a:ext>
                </a:extLst>
              </p:cNvPr>
              <p:cNvSpPr/>
              <p:nvPr/>
            </p:nvSpPr>
            <p:spPr>
              <a:xfrm>
                <a:off x="2632471" y="3735471"/>
                <a:ext cx="2488061" cy="844899"/>
              </a:xfrm>
              <a:prstGeom prst="roundRect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GB" dirty="0"/>
                  <a:t>      Executor</a:t>
                </a:r>
                <a:endParaRPr lang="fr-FR" dirty="0"/>
              </a:p>
            </p:txBody>
          </p:sp>
          <p:pic>
            <p:nvPicPr>
              <p:cNvPr id="43" name="Graphic 42" descr="Processor">
                <a:extLst>
                  <a:ext uri="{FF2B5EF4-FFF2-40B4-BE49-F238E27FC236}">
                    <a16:creationId xmlns:a16="http://schemas.microsoft.com/office/drawing/2014/main" id="{5E7CBDCC-F292-4532-B82D-4355B56EDC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277335" y="3895860"/>
                <a:ext cx="524120" cy="524120"/>
              </a:xfrm>
              <a:prstGeom prst="rect">
                <a:avLst/>
              </a:prstGeom>
            </p:spPr>
          </p:pic>
        </p:grp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1C45BD6-FD9F-424D-9014-8C2AB4CA5DF8}"/>
              </a:ext>
            </a:extLst>
          </p:cNvPr>
          <p:cNvSpPr/>
          <p:nvPr/>
        </p:nvSpPr>
        <p:spPr>
          <a:xfrm>
            <a:off x="8299674" y="3588222"/>
            <a:ext cx="2488061" cy="844899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dirty="0"/>
              <a:t>      Executor</a:t>
            </a:r>
            <a:endParaRPr lang="fr-FR" dirty="0"/>
          </a:p>
        </p:txBody>
      </p:sp>
      <p:pic>
        <p:nvPicPr>
          <p:cNvPr id="50" name="Graphic 49" descr="Processor">
            <a:extLst>
              <a:ext uri="{FF2B5EF4-FFF2-40B4-BE49-F238E27FC236}">
                <a16:creationId xmlns:a16="http://schemas.microsoft.com/office/drawing/2014/main" id="{06E1733F-6282-4848-8FDD-AE4A8E2999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44538" y="3748611"/>
            <a:ext cx="524120" cy="524120"/>
          </a:xfrm>
          <a:prstGeom prst="rect">
            <a:avLst/>
          </a:prstGeom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80B5522-4B0E-4683-8527-34FF6FEC42B0}"/>
              </a:ext>
            </a:extLst>
          </p:cNvPr>
          <p:cNvCxnSpPr>
            <a:cxnSpLocks/>
            <a:stCxn id="3" idx="1"/>
            <a:endCxn id="12" idx="0"/>
          </p:cNvCxnSpPr>
          <p:nvPr/>
        </p:nvCxnSpPr>
        <p:spPr>
          <a:xfrm rot="10800000" flipV="1">
            <a:off x="2937933" y="1532273"/>
            <a:ext cx="1258973" cy="1025991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1BE9B00-8C5E-4FFA-8D59-9CDDF5C0073A}"/>
              </a:ext>
            </a:extLst>
          </p:cNvPr>
          <p:cNvCxnSpPr>
            <a:cxnSpLocks/>
            <a:stCxn id="3" idx="3"/>
            <a:endCxn id="37" idx="0"/>
          </p:cNvCxnSpPr>
          <p:nvPr/>
        </p:nvCxnSpPr>
        <p:spPr>
          <a:xfrm>
            <a:off x="7351071" y="1532274"/>
            <a:ext cx="1334494" cy="1025990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Pilot">
            <a:extLst>
              <a:ext uri="{FF2B5EF4-FFF2-40B4-BE49-F238E27FC236}">
                <a16:creationId xmlns:a16="http://schemas.microsoft.com/office/drawing/2014/main" id="{7D49C060-2443-4CCB-954C-905641DAA6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52041" y="3659248"/>
            <a:ext cx="638710" cy="638710"/>
          </a:xfrm>
          <a:prstGeom prst="rect">
            <a:avLst/>
          </a:prstGeom>
        </p:spPr>
      </p:pic>
      <p:pic>
        <p:nvPicPr>
          <p:cNvPr id="59" name="Graphic 58" descr="Processor">
            <a:extLst>
              <a:ext uri="{FF2B5EF4-FFF2-40B4-BE49-F238E27FC236}">
                <a16:creationId xmlns:a16="http://schemas.microsoft.com/office/drawing/2014/main" id="{A6848B18-9776-48C4-9273-B1DB620C22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70318" y="3744890"/>
            <a:ext cx="524120" cy="524120"/>
          </a:xfrm>
          <a:prstGeom prst="rect">
            <a:avLst/>
          </a:prstGeom>
        </p:spPr>
      </p:pic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1BC0C91-173F-4E79-A862-443C84702602}"/>
              </a:ext>
            </a:extLst>
          </p:cNvPr>
          <p:cNvCxnSpPr>
            <a:cxnSpLocks/>
            <a:stCxn id="3" idx="2"/>
            <a:endCxn id="27" idx="3"/>
          </p:cNvCxnSpPr>
          <p:nvPr/>
        </p:nvCxnSpPr>
        <p:spPr>
          <a:xfrm rot="5400000">
            <a:off x="4513994" y="2718609"/>
            <a:ext cx="1786105" cy="733885"/>
          </a:xfrm>
          <a:prstGeom prst="bentConnector2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592776"/>
      </p:ext>
    </p:extLst>
  </p:cSld>
  <p:clrMapOvr>
    <a:masterClrMapping/>
  </p:clrMapOvr>
</p:sld>
</file>

<file path=ppt/theme/theme1.xml><?xml version="1.0" encoding="utf-8"?>
<a:theme xmlns:a="http://schemas.openxmlformats.org/drawingml/2006/main" name="1_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10229</TotalTime>
  <Words>683</Words>
  <Application>Microsoft Office PowerPoint</Application>
  <PresentationFormat>Widescreen</PresentationFormat>
  <Paragraphs>202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Century Gothic</vt:lpstr>
      <vt:lpstr>Courier New</vt:lpstr>
      <vt:lpstr>Symbol</vt:lpstr>
      <vt:lpstr>1_Traînée de condensation</vt:lpstr>
      <vt:lpstr>Traînée de condensation</vt:lpstr>
      <vt:lpstr> Projet 8 :  Déployez un modèle dans le cloud </vt:lpstr>
      <vt:lpstr>Plan de la Présentation</vt:lpstr>
      <vt:lpstr>PowerPoint Presentation</vt:lpstr>
      <vt:lpstr>Contexte &amp; Mission</vt:lpstr>
      <vt:lpstr>PowerPoint Presentation</vt:lpstr>
      <vt:lpstr>PowerPoint Presentation</vt:lpstr>
      <vt:lpstr>Apache Spark</vt:lpstr>
      <vt:lpstr>Architecture Spark</vt:lpstr>
      <vt:lpstr>Cluster Manager</vt:lpstr>
      <vt:lpstr>Application Spark</vt:lpstr>
      <vt:lpstr>Application Spark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Merci de votre attention</vt:lpstr>
      <vt:lpstr>PowerPoint Presentation</vt:lpstr>
      <vt:lpstr>ANNEXE 1 : D.A.G. Graphe Acyclique Orienté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Analysez des données de systèmes éducatifs</dc:title>
  <dc:creator>Christophe Lebrun</dc:creator>
  <cp:lastModifiedBy>Christophe Lebrun</cp:lastModifiedBy>
  <cp:revision>183</cp:revision>
  <dcterms:created xsi:type="dcterms:W3CDTF">2019-06-10T16:09:23Z</dcterms:created>
  <dcterms:modified xsi:type="dcterms:W3CDTF">2019-12-21T10:45:01Z</dcterms:modified>
</cp:coreProperties>
</file>