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39"/>
  </p:notesMasterIdLst>
  <p:sldIdLst>
    <p:sldId id="272" r:id="rId3"/>
    <p:sldId id="397" r:id="rId4"/>
    <p:sldId id="257" r:id="rId5"/>
    <p:sldId id="423" r:id="rId6"/>
    <p:sldId id="399" r:id="rId7"/>
    <p:sldId id="409" r:id="rId8"/>
    <p:sldId id="412" r:id="rId9"/>
    <p:sldId id="417" r:id="rId10"/>
    <p:sldId id="411" r:id="rId11"/>
    <p:sldId id="416" r:id="rId12"/>
    <p:sldId id="410" r:id="rId13"/>
    <p:sldId id="413" r:id="rId14"/>
    <p:sldId id="414" r:id="rId15"/>
    <p:sldId id="421" r:id="rId16"/>
    <p:sldId id="425" r:id="rId17"/>
    <p:sldId id="415" r:id="rId18"/>
    <p:sldId id="422" r:id="rId19"/>
    <p:sldId id="420" r:id="rId20"/>
    <p:sldId id="398" r:id="rId21"/>
    <p:sldId id="424" r:id="rId22"/>
    <p:sldId id="419" r:id="rId23"/>
    <p:sldId id="400" r:id="rId24"/>
    <p:sldId id="278" r:id="rId25"/>
    <p:sldId id="401" r:id="rId26"/>
    <p:sldId id="271" r:id="rId27"/>
    <p:sldId id="387" r:id="rId28"/>
    <p:sldId id="394" r:id="rId29"/>
    <p:sldId id="388" r:id="rId30"/>
    <p:sldId id="396" r:id="rId31"/>
    <p:sldId id="404" r:id="rId32"/>
    <p:sldId id="408" r:id="rId33"/>
    <p:sldId id="406" r:id="rId34"/>
    <p:sldId id="385" r:id="rId35"/>
    <p:sldId id="402" r:id="rId36"/>
    <p:sldId id="386" r:id="rId37"/>
    <p:sldId id="4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6T07:37:41.781" v="325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  <pc:docChgLst>
    <pc:chgData name="Christophe Lebrun" userId="303fc86cbab77272" providerId="LiveId" clId="{6B380801-6B75-44D2-BA7A-A49AC3D136D3}"/>
    <pc:docChg chg="undo custSel addSld delSld modSld sldOrd">
      <pc:chgData name="Christophe Lebrun" userId="303fc86cbab77272" providerId="LiveId" clId="{6B380801-6B75-44D2-BA7A-A49AC3D136D3}" dt="2019-12-03T12:52:07.043" v="3348" actId="313"/>
      <pc:docMkLst>
        <pc:docMk/>
      </pc:docMkLst>
      <pc:sldChg chg="modSp">
        <pc:chgData name="Christophe Lebrun" userId="303fc86cbab77272" providerId="LiveId" clId="{6B380801-6B75-44D2-BA7A-A49AC3D136D3}" dt="2019-11-28T07:57:31.030" v="9" actId="20577"/>
        <pc:sldMkLst>
          <pc:docMk/>
          <pc:sldMk cId="4251976526" sldId="272"/>
        </pc:sldMkLst>
        <pc:spChg chg="mod">
          <ac:chgData name="Christophe Lebrun" userId="303fc86cbab77272" providerId="LiveId" clId="{6B380801-6B75-44D2-BA7A-A49AC3D136D3}" dt="2019-11-28T07:57:31.030" v="9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6B380801-6B75-44D2-BA7A-A49AC3D136D3}" dt="2019-11-28T07:55:03.338" v="0" actId="207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6B380801-6B75-44D2-BA7A-A49AC3D136D3}" dt="2019-11-28T07:55:08.334" v="1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ord">
        <pc:chgData name="Christophe Lebrun" userId="303fc86cbab77272" providerId="LiveId" clId="{6B380801-6B75-44D2-BA7A-A49AC3D136D3}" dt="2019-11-28T18:57:43.844" v="2976"/>
        <pc:sldMkLst>
          <pc:docMk/>
          <pc:sldMk cId="3559895393" sldId="278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2311116514" sldId="386"/>
        </pc:sldMkLst>
      </pc:sldChg>
      <pc:sldChg chg="modSp">
        <pc:chgData name="Christophe Lebrun" userId="303fc86cbab77272" providerId="LiveId" clId="{6B380801-6B75-44D2-BA7A-A49AC3D136D3}" dt="2019-11-28T07:58:55.721" v="72"/>
        <pc:sldMkLst>
          <pc:docMk/>
          <pc:sldMk cId="798686100" sldId="397"/>
        </pc:sldMkLst>
        <pc:graphicFrameChg chg="mod">
          <ac:chgData name="Christophe Lebrun" userId="303fc86cbab77272" providerId="LiveId" clId="{6B380801-6B75-44D2-BA7A-A49AC3D136D3}" dt="2019-11-28T07:58:55.721" v="72"/>
          <ac:graphicFrameMkLst>
            <pc:docMk/>
            <pc:sldMk cId="798686100" sldId="397"/>
            <ac:graphicFrameMk id="3" creationId="{45D3D39B-A735-48BE-AEBB-637DCB5F5C91}"/>
          </ac:graphicFrameMkLst>
        </pc:graphicFrameChg>
      </pc:sldChg>
      <pc:sldChg chg="modSp ord">
        <pc:chgData name="Christophe Lebrun" userId="303fc86cbab77272" providerId="LiveId" clId="{6B380801-6B75-44D2-BA7A-A49AC3D136D3}" dt="2019-11-28T08:00:39.083" v="83" actId="20577"/>
        <pc:sldMkLst>
          <pc:docMk/>
          <pc:sldMk cId="3895264474" sldId="398"/>
        </pc:sldMkLst>
        <pc:graphicFrameChg chg="mod">
          <ac:chgData name="Christophe Lebrun" userId="303fc86cbab77272" providerId="LiveId" clId="{6B380801-6B75-44D2-BA7A-A49AC3D136D3}" dt="2019-11-28T08:00:39.083" v="83" actId="20577"/>
          <ac:graphicFrameMkLst>
            <pc:docMk/>
            <pc:sldMk cId="3895264474" sldId="398"/>
            <ac:graphicFrameMk id="4" creationId="{4A873700-2DA4-401D-96D3-38F0871B5687}"/>
          </ac:graphicFrameMkLst>
        </pc:graphicFrameChg>
      </pc:sldChg>
      <pc:sldChg chg="delSp modSp ord">
        <pc:chgData name="Christophe Lebrun" userId="303fc86cbab77272" providerId="LiveId" clId="{6B380801-6B75-44D2-BA7A-A49AC3D136D3}" dt="2019-12-01T11:05:49.612" v="3090"/>
        <pc:sldMkLst>
          <pc:docMk/>
          <pc:sldMk cId="2935002326" sldId="399"/>
        </pc:sldMkLst>
        <pc:graphicFrameChg chg="mod">
          <ac:chgData name="Christophe Lebrun" userId="303fc86cbab77272" providerId="LiveId" clId="{6B380801-6B75-44D2-BA7A-A49AC3D136D3}" dt="2019-11-28T08:00:23.495" v="81" actId="20577"/>
          <ac:graphicFrameMkLst>
            <pc:docMk/>
            <pc:sldMk cId="2935002326" sldId="399"/>
            <ac:graphicFrameMk id="4" creationId="{4A873700-2DA4-401D-96D3-38F0871B5687}"/>
          </ac:graphicFrameMkLst>
        </pc:graphicFrameChg>
        <pc:picChg chg="del">
          <ac:chgData name="Christophe Lebrun" userId="303fc86cbab77272" providerId="LiveId" clId="{6B380801-6B75-44D2-BA7A-A49AC3D136D3}" dt="2019-12-01T11:05:49.612" v="3090"/>
          <ac:picMkLst>
            <pc:docMk/>
            <pc:sldMk cId="2935002326" sldId="399"/>
            <ac:picMk id="2" creationId="{19E5162E-E68F-4306-A849-0887AD77FAEA}"/>
          </ac:picMkLst>
        </pc:picChg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44395151" sldId="400"/>
        </pc:sldMkLst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24916186" sldId="401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1020119926" sldId="406"/>
        </pc:sldMkLst>
      </pc:sldChg>
      <pc:sldChg chg="addSp delSp modSp add">
        <pc:chgData name="Christophe Lebrun" userId="303fc86cbab77272" providerId="LiveId" clId="{6B380801-6B75-44D2-BA7A-A49AC3D136D3}" dt="2019-11-28T12:26:11.309" v="2248" actId="14100"/>
        <pc:sldMkLst>
          <pc:docMk/>
          <pc:sldMk cId="364173895" sldId="409"/>
        </pc:sldMkLst>
        <pc:spChg chg="add mod">
          <ac:chgData name="Christophe Lebrun" userId="303fc86cbab77272" providerId="LiveId" clId="{6B380801-6B75-44D2-BA7A-A49AC3D136D3}" dt="2019-11-28T08:03:26.181" v="134" actId="1076"/>
          <ac:spMkLst>
            <pc:docMk/>
            <pc:sldMk cId="364173895" sldId="409"/>
            <ac:spMk id="6" creationId="{341049D6-008B-4B6E-8E35-B95D8899E9F8}"/>
          </ac:spMkLst>
        </pc:spChg>
        <pc:spChg chg="add mod">
          <ac:chgData name="Christophe Lebrun" userId="303fc86cbab77272" providerId="LiveId" clId="{6B380801-6B75-44D2-BA7A-A49AC3D136D3}" dt="2019-11-28T12:26:11.309" v="2248" actId="14100"/>
          <ac:spMkLst>
            <pc:docMk/>
            <pc:sldMk cId="364173895" sldId="409"/>
            <ac:spMk id="7" creationId="{D483543A-E2B0-47E1-83FD-058F8BC8A236}"/>
          </ac:spMkLst>
        </pc:spChg>
        <pc:spChg chg="add mod">
          <ac:chgData name="Christophe Lebrun" userId="303fc86cbab77272" providerId="LiveId" clId="{6B380801-6B75-44D2-BA7A-A49AC3D136D3}" dt="2019-11-28T08:34:29.993" v="164" actId="1076"/>
          <ac:spMkLst>
            <pc:docMk/>
            <pc:sldMk cId="364173895" sldId="409"/>
            <ac:spMk id="8" creationId="{6CC1E6FC-99D6-46E8-9785-6E656D4E97F2}"/>
          </ac:spMkLst>
        </pc:spChg>
        <pc:spChg chg="add mod">
          <ac:chgData name="Christophe Lebrun" userId="303fc86cbab77272" providerId="LiveId" clId="{6B380801-6B75-44D2-BA7A-A49AC3D136D3}" dt="2019-11-28T08:36:24.616" v="189" actId="14100"/>
          <ac:spMkLst>
            <pc:docMk/>
            <pc:sldMk cId="364173895" sldId="409"/>
            <ac:spMk id="16" creationId="{BB2A2797-A2C8-4C5F-85E3-76471136DD32}"/>
          </ac:spMkLst>
        </pc:spChg>
        <pc:picChg chg="add mod">
          <ac:chgData name="Christophe Lebrun" userId="303fc86cbab77272" providerId="LiveId" clId="{6B380801-6B75-44D2-BA7A-A49AC3D136D3}" dt="2019-11-28T08:34:34.054" v="166" actId="1076"/>
          <ac:picMkLst>
            <pc:docMk/>
            <pc:sldMk cId="364173895" sldId="409"/>
            <ac:picMk id="5" creationId="{53213845-4257-4156-AE54-4D28705ED608}"/>
          </ac:picMkLst>
        </pc:picChg>
        <pc:picChg chg="add mod modCrop">
          <ac:chgData name="Christophe Lebrun" userId="303fc86cbab77272" providerId="LiveId" clId="{6B380801-6B75-44D2-BA7A-A49AC3D136D3}" dt="2019-11-28T08:35:37.249" v="175" actId="732"/>
          <ac:picMkLst>
            <pc:docMk/>
            <pc:sldMk cId="364173895" sldId="409"/>
            <ac:picMk id="10" creationId="{D1492A70-D89D-4ADF-83D2-1AE5C082300D}"/>
          </ac:picMkLst>
        </pc:picChg>
        <pc:picChg chg="add del mod">
          <ac:chgData name="Christophe Lebrun" userId="303fc86cbab77272" providerId="LiveId" clId="{6B380801-6B75-44D2-BA7A-A49AC3D136D3}" dt="2019-11-28T08:35:43.835" v="176" actId="478"/>
          <ac:picMkLst>
            <pc:docMk/>
            <pc:sldMk cId="364173895" sldId="409"/>
            <ac:picMk id="11" creationId="{7F1AD2AD-267A-4E06-BAED-550E7697A92E}"/>
          </ac:picMkLst>
        </pc:picChg>
        <pc:picChg chg="add mod">
          <ac:chgData name="Christophe Lebrun" userId="303fc86cbab77272" providerId="LiveId" clId="{6B380801-6B75-44D2-BA7A-A49AC3D136D3}" dt="2019-11-28T08:34:35.419" v="167" actId="1076"/>
          <ac:picMkLst>
            <pc:docMk/>
            <pc:sldMk cId="364173895" sldId="409"/>
            <ac:picMk id="13" creationId="{C2A75939-4EE9-4DEB-8EB7-D4CAB0BE7F4E}"/>
          </ac:picMkLst>
        </pc:picChg>
        <pc:picChg chg="add mod">
          <ac:chgData name="Christophe Lebrun" userId="303fc86cbab77272" providerId="LiveId" clId="{6B380801-6B75-44D2-BA7A-A49AC3D136D3}" dt="2019-11-28T09:19:22.104" v="1103" actId="1076"/>
          <ac:picMkLst>
            <pc:docMk/>
            <pc:sldMk cId="364173895" sldId="409"/>
            <ac:picMk id="14" creationId="{E5E0D001-D64B-42CD-A412-3C67A2D2B7AD}"/>
          </ac:picMkLst>
        </pc:picChg>
        <pc:picChg chg="add mod">
          <ac:chgData name="Christophe Lebrun" userId="303fc86cbab77272" providerId="LiveId" clId="{6B380801-6B75-44D2-BA7A-A49AC3D136D3}" dt="2019-11-28T08:35:48.228" v="178" actId="1076"/>
          <ac:picMkLst>
            <pc:docMk/>
            <pc:sldMk cId="364173895" sldId="409"/>
            <ac:picMk id="15" creationId="{16298F87-84A1-4771-9317-71E618865D57}"/>
          </ac:picMkLst>
        </pc:picChg>
        <pc:picChg chg="add mod">
          <ac:chgData name="Christophe Lebrun" userId="303fc86cbab77272" providerId="LiveId" clId="{6B380801-6B75-44D2-BA7A-A49AC3D136D3}" dt="2019-11-28T08:36:50.436" v="192" actId="1076"/>
          <ac:picMkLst>
            <pc:docMk/>
            <pc:sldMk cId="364173895" sldId="409"/>
            <ac:picMk id="18" creationId="{C50422AC-3B9A-4DBE-B4CF-5D7830A279F3}"/>
          </ac:picMkLst>
        </pc:picChg>
        <pc:picChg chg="add mod">
          <ac:chgData name="Christophe Lebrun" userId="303fc86cbab77272" providerId="LiveId" clId="{6B380801-6B75-44D2-BA7A-A49AC3D136D3}" dt="2019-11-28T08:36:58.402" v="194" actId="1076"/>
          <ac:picMkLst>
            <pc:docMk/>
            <pc:sldMk cId="364173895" sldId="409"/>
            <ac:picMk id="19" creationId="{068DEFEC-9CF3-4C77-B319-170EA4267B3D}"/>
          </ac:picMkLst>
        </pc:picChg>
      </pc:sldChg>
      <pc:sldChg chg="addSp delSp modSp add">
        <pc:chgData name="Christophe Lebrun" userId="303fc86cbab77272" providerId="LiveId" clId="{6B380801-6B75-44D2-BA7A-A49AC3D136D3}" dt="2019-11-28T08:54:51.307" v="669" actId="20577"/>
        <pc:sldMkLst>
          <pc:docMk/>
          <pc:sldMk cId="3558218967" sldId="410"/>
        </pc:sldMkLst>
        <pc:spChg chg="del">
          <ac:chgData name="Christophe Lebrun" userId="303fc86cbab77272" providerId="LiveId" clId="{6B380801-6B75-44D2-BA7A-A49AC3D136D3}" dt="2019-11-28T08:39:17.655" v="196" actId="478"/>
          <ac:spMkLst>
            <pc:docMk/>
            <pc:sldMk cId="3558218967" sldId="410"/>
            <ac:spMk id="2" creationId="{5520D273-91C3-431B-A176-B55722B866C3}"/>
          </ac:spMkLst>
        </pc:spChg>
        <pc:spChg chg="del">
          <ac:chgData name="Christophe Lebrun" userId="303fc86cbab77272" providerId="LiveId" clId="{6B380801-6B75-44D2-BA7A-A49AC3D136D3}" dt="2019-11-28T08:39:20.203" v="197" actId="478"/>
          <ac:spMkLst>
            <pc:docMk/>
            <pc:sldMk cId="3558218967" sldId="410"/>
            <ac:spMk id="3" creationId="{2E092D98-8689-4009-9FED-A8AF154DF287}"/>
          </ac:spMkLst>
        </pc:spChg>
        <pc:spChg chg="add mod">
          <ac:chgData name="Christophe Lebrun" userId="303fc86cbab77272" providerId="LiveId" clId="{6B380801-6B75-44D2-BA7A-A49AC3D136D3}" dt="2019-11-28T08:54:51.307" v="669" actId="20577"/>
          <ac:spMkLst>
            <pc:docMk/>
            <pc:sldMk cId="3558218967" sldId="410"/>
            <ac:spMk id="6" creationId="{DB49F2B3-3211-4BB3-9708-EB179CF09461}"/>
          </ac:spMkLst>
        </pc:spChg>
        <pc:picChg chg="add">
          <ac:chgData name="Christophe Lebrun" userId="303fc86cbab77272" providerId="LiveId" clId="{6B380801-6B75-44D2-BA7A-A49AC3D136D3}" dt="2019-11-28T08:54:15.324" v="605"/>
          <ac:picMkLst>
            <pc:docMk/>
            <pc:sldMk cId="3558218967" sldId="410"/>
            <ac:picMk id="5" creationId="{7953C516-2543-4628-86CC-3E74A237F18B}"/>
          </ac:picMkLst>
        </pc:picChg>
      </pc:sldChg>
      <pc:sldChg chg="addSp delSp modSp add ord">
        <pc:chgData name="Christophe Lebrun" userId="303fc86cbab77272" providerId="LiveId" clId="{6B380801-6B75-44D2-BA7A-A49AC3D136D3}" dt="2019-11-28T16:44:26.851" v="2920" actId="20577"/>
        <pc:sldMkLst>
          <pc:docMk/>
          <pc:sldMk cId="508248169" sldId="411"/>
        </pc:sldMkLst>
        <pc:spChg chg="mod">
          <ac:chgData name="Christophe Lebrun" userId="303fc86cbab77272" providerId="LiveId" clId="{6B380801-6B75-44D2-BA7A-A49AC3D136D3}" dt="2019-11-28T16:44:26.851" v="2920" actId="20577"/>
          <ac:spMkLst>
            <pc:docMk/>
            <pc:sldMk cId="508248169" sldId="411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08:39:32.643" v="201" actId="478"/>
          <ac:spMkLst>
            <pc:docMk/>
            <pc:sldMk cId="508248169" sldId="411"/>
            <ac:spMk id="3" creationId="{9392442C-B3A0-4638-B622-291C64F6FED7}"/>
          </ac:spMkLst>
        </pc:spChg>
        <pc:spChg chg="add del mod">
          <ac:chgData name="Christophe Lebrun" userId="303fc86cbab77272" providerId="LiveId" clId="{6B380801-6B75-44D2-BA7A-A49AC3D136D3}" dt="2019-11-28T08:39:39.506" v="204" actId="478"/>
          <ac:spMkLst>
            <pc:docMk/>
            <pc:sldMk cId="508248169" sldId="411"/>
            <ac:spMk id="5" creationId="{A6357B08-5FDC-46FE-9315-F305F8134990}"/>
          </ac:spMkLst>
        </pc:spChg>
        <pc:spChg chg="add mod">
          <ac:chgData name="Christophe Lebrun" userId="303fc86cbab77272" providerId="LiveId" clId="{6B380801-6B75-44D2-BA7A-A49AC3D136D3}" dt="2019-11-28T12:33:05.706" v="2709" actId="20577"/>
          <ac:spMkLst>
            <pc:docMk/>
            <pc:sldMk cId="508248169" sldId="411"/>
            <ac:spMk id="7" creationId="{594787BA-B7E5-4813-8E00-13B51CC3298F}"/>
          </ac:spMkLst>
        </pc:spChg>
        <pc:spChg chg="del mod">
          <ac:chgData name="Christophe Lebrun" userId="303fc86cbab77272" providerId="LiveId" clId="{6B380801-6B75-44D2-BA7A-A49AC3D136D3}" dt="2019-11-28T08:39:37.016" v="202" actId="478"/>
          <ac:spMkLst>
            <pc:docMk/>
            <pc:sldMk cId="508248169" sldId="411"/>
            <ac:spMk id="8" creationId="{D2AE1507-D6AC-45E7-8492-397B4CA37FAD}"/>
          </ac:spMkLst>
        </pc:spChg>
        <pc:spChg chg="del">
          <ac:chgData name="Christophe Lebrun" userId="303fc86cbab77272" providerId="LiveId" clId="{6B380801-6B75-44D2-BA7A-A49AC3D136D3}" dt="2019-11-28T08:39:41.334" v="205" actId="478"/>
          <ac:spMkLst>
            <pc:docMk/>
            <pc:sldMk cId="508248169" sldId="411"/>
            <ac:spMk id="9" creationId="{7CCC0B8D-13AA-4FB1-BEF4-44A2A975E8DF}"/>
          </ac:spMkLst>
        </pc:spChg>
        <pc:spChg chg="del">
          <ac:chgData name="Christophe Lebrun" userId="303fc86cbab77272" providerId="LiveId" clId="{6B380801-6B75-44D2-BA7A-A49AC3D136D3}" dt="2019-11-28T08:39:38.484" v="203" actId="478"/>
          <ac:spMkLst>
            <pc:docMk/>
            <pc:sldMk cId="508248169" sldId="411"/>
            <ac:spMk id="10" creationId="{644AD9A4-78ED-457E-B602-F7163224E742}"/>
          </ac:spMkLst>
        </pc:spChg>
      </pc:sldChg>
      <pc:sldChg chg="modSp add ord">
        <pc:chgData name="Christophe Lebrun" userId="303fc86cbab77272" providerId="LiveId" clId="{6B380801-6B75-44D2-BA7A-A49AC3D136D3}" dt="2019-11-28T12:29:07.161" v="2457" actId="20577"/>
        <pc:sldMkLst>
          <pc:docMk/>
          <pc:sldMk cId="2866230982" sldId="412"/>
        </pc:sldMkLst>
        <pc:spChg chg="mod">
          <ac:chgData name="Christophe Lebrun" userId="303fc86cbab77272" providerId="LiveId" clId="{6B380801-6B75-44D2-BA7A-A49AC3D136D3}" dt="2019-11-28T12:24:18.647" v="2084" actId="20577"/>
          <ac:spMkLst>
            <pc:docMk/>
            <pc:sldMk cId="2866230982" sldId="412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9:07.161" v="2457" actId="20577"/>
          <ac:spMkLst>
            <pc:docMk/>
            <pc:sldMk cId="2866230982" sldId="412"/>
            <ac:spMk id="7" creationId="{594787BA-B7E5-4813-8E00-13B51CC3298F}"/>
          </ac:spMkLst>
        </pc:spChg>
      </pc:sldChg>
      <pc:sldChg chg="addSp delSp modSp add">
        <pc:chgData name="Christophe Lebrun" userId="303fc86cbab77272" providerId="LiveId" clId="{6B380801-6B75-44D2-BA7A-A49AC3D136D3}" dt="2019-11-28T16:30:33.578" v="2905" actId="1076"/>
        <pc:sldMkLst>
          <pc:docMk/>
          <pc:sldMk cId="353263757" sldId="413"/>
        </pc:sldMkLst>
        <pc:spChg chg="del">
          <ac:chgData name="Christophe Lebrun" userId="303fc86cbab77272" providerId="LiveId" clId="{6B380801-6B75-44D2-BA7A-A49AC3D136D3}" dt="2019-11-28T09:07:59.250" v="871" actId="478"/>
          <ac:spMkLst>
            <pc:docMk/>
            <pc:sldMk cId="353263757" sldId="413"/>
            <ac:spMk id="2" creationId="{DE4C7CFE-9BC0-4878-BB8F-ACCE60BE97CB}"/>
          </ac:spMkLst>
        </pc:spChg>
        <pc:spChg chg="mod">
          <ac:chgData name="Christophe Lebrun" userId="303fc86cbab77272" providerId="LiveId" clId="{6B380801-6B75-44D2-BA7A-A49AC3D136D3}" dt="2019-11-28T09:10:23.382" v="1064" actId="20577"/>
          <ac:spMkLst>
            <pc:docMk/>
            <pc:sldMk cId="353263757" sldId="413"/>
            <ac:spMk id="3" creationId="{B5221041-9538-44BF-83A4-FBC9385E6451}"/>
          </ac:spMkLst>
        </pc:spChg>
        <pc:spChg chg="add mod">
          <ac:chgData name="Christophe Lebrun" userId="303fc86cbab77272" providerId="LiveId" clId="{6B380801-6B75-44D2-BA7A-A49AC3D136D3}" dt="2019-11-28T09:07:44.861" v="865" actId="20577"/>
          <ac:spMkLst>
            <pc:docMk/>
            <pc:sldMk cId="353263757" sldId="413"/>
            <ac:spMk id="7" creationId="{235D0150-2F08-4B5C-A9C5-633C3FB43668}"/>
          </ac:spMkLst>
        </pc:spChg>
        <pc:spChg chg="add mod">
          <ac:chgData name="Christophe Lebrun" userId="303fc86cbab77272" providerId="LiveId" clId="{6B380801-6B75-44D2-BA7A-A49AC3D136D3}" dt="2019-11-28T16:28:25.372" v="2866" actId="404"/>
          <ac:spMkLst>
            <pc:docMk/>
            <pc:sldMk cId="353263757" sldId="413"/>
            <ac:spMk id="8" creationId="{3EF8002A-B80D-49FA-9338-4898769AAB20}"/>
          </ac:spMkLst>
        </pc:spChg>
        <pc:spChg chg="add del mod">
          <ac:chgData name="Christophe Lebrun" userId="303fc86cbab77272" providerId="LiveId" clId="{6B380801-6B75-44D2-BA7A-A49AC3D136D3}" dt="2019-11-28T16:28:31.992" v="2867" actId="478"/>
          <ac:spMkLst>
            <pc:docMk/>
            <pc:sldMk cId="353263757" sldId="413"/>
            <ac:spMk id="9" creationId="{216297D4-9C4A-4BAF-96E8-7F9668D21D48}"/>
          </ac:spMkLst>
        </pc:spChg>
        <pc:spChg chg="add mod">
          <ac:chgData name="Christophe Lebrun" userId="303fc86cbab77272" providerId="LiveId" clId="{6B380801-6B75-44D2-BA7A-A49AC3D136D3}" dt="2019-11-28T16:28:41.008" v="2873" actId="403"/>
          <ac:spMkLst>
            <pc:docMk/>
            <pc:sldMk cId="353263757" sldId="413"/>
            <ac:spMk id="10" creationId="{75D2EA88-0121-421B-8AB3-E4DAEE530FA4}"/>
          </ac:spMkLst>
        </pc:spChg>
        <pc:spChg chg="add mod">
          <ac:chgData name="Christophe Lebrun" userId="303fc86cbab77272" providerId="LiveId" clId="{6B380801-6B75-44D2-BA7A-A49AC3D136D3}" dt="2019-11-28T16:28:35.040" v="2869" actId="1076"/>
          <ac:spMkLst>
            <pc:docMk/>
            <pc:sldMk cId="353263757" sldId="413"/>
            <ac:spMk id="13" creationId="{98516B2B-33E6-4926-8AD6-B8D40B5A2464}"/>
          </ac:spMkLst>
        </pc:spChg>
        <pc:spChg chg="add mod">
          <ac:chgData name="Christophe Lebrun" userId="303fc86cbab77272" providerId="LiveId" clId="{6B380801-6B75-44D2-BA7A-A49AC3D136D3}" dt="2019-11-28T16:29:27.644" v="2890" actId="1076"/>
          <ac:spMkLst>
            <pc:docMk/>
            <pc:sldMk cId="353263757" sldId="413"/>
            <ac:spMk id="14" creationId="{FBF8978E-A7B9-4130-87B9-9A62C272E3FB}"/>
          </ac:spMkLst>
        </pc:spChg>
        <pc:spChg chg="add mod">
          <ac:chgData name="Christophe Lebrun" userId="303fc86cbab77272" providerId="LiveId" clId="{6B380801-6B75-44D2-BA7A-A49AC3D136D3}" dt="2019-11-28T16:30:33.578" v="2905" actId="1076"/>
          <ac:spMkLst>
            <pc:docMk/>
            <pc:sldMk cId="353263757" sldId="413"/>
            <ac:spMk id="15" creationId="{37964000-7FE8-4100-BD77-53E7A727C9D2}"/>
          </ac:spMkLst>
        </pc:spChg>
        <pc:spChg chg="add mod">
          <ac:chgData name="Christophe Lebrun" userId="303fc86cbab77272" providerId="LiveId" clId="{6B380801-6B75-44D2-BA7A-A49AC3D136D3}" dt="2019-11-28T16:30:17.303" v="2904" actId="1076"/>
          <ac:spMkLst>
            <pc:docMk/>
            <pc:sldMk cId="353263757" sldId="413"/>
            <ac:spMk id="16" creationId="{C01C5017-A38B-4101-BAE6-C32582B7FAB0}"/>
          </ac:spMkLst>
        </pc:spChg>
        <pc:picChg chg="add mod">
          <ac:chgData name="Christophe Lebrun" userId="303fc86cbab77272" providerId="LiveId" clId="{6B380801-6B75-44D2-BA7A-A49AC3D136D3}" dt="2019-11-28T09:08:04.188" v="873" actId="1076"/>
          <ac:picMkLst>
            <pc:docMk/>
            <pc:sldMk cId="353263757" sldId="413"/>
            <ac:picMk id="5" creationId="{CED15003-2E67-4455-B5E5-DE9187F72CE2}"/>
          </ac:picMkLst>
        </pc:picChg>
        <pc:picChg chg="add mod">
          <ac:chgData name="Christophe Lebrun" userId="303fc86cbab77272" providerId="LiveId" clId="{6B380801-6B75-44D2-BA7A-A49AC3D136D3}" dt="2019-11-28T16:25:59.100" v="2847" actId="1076"/>
          <ac:picMkLst>
            <pc:docMk/>
            <pc:sldMk cId="353263757" sldId="413"/>
            <ac:picMk id="6" creationId="{272E11DA-FD31-4825-9369-40F2479CBD6F}"/>
          </ac:picMkLst>
        </pc:picChg>
        <pc:picChg chg="add del mod">
          <ac:chgData name="Christophe Lebrun" userId="303fc86cbab77272" providerId="LiveId" clId="{6B380801-6B75-44D2-BA7A-A49AC3D136D3}" dt="2019-11-28T09:04:42.181" v="679"/>
          <ac:picMkLst>
            <pc:docMk/>
            <pc:sldMk cId="353263757" sldId="413"/>
            <ac:picMk id="6" creationId="{C5F03AA1-EA47-4E8E-AB98-FDE7B14A4C0C}"/>
          </ac:picMkLst>
        </pc:picChg>
        <pc:picChg chg="add mod">
          <ac:chgData name="Christophe Lebrun" userId="303fc86cbab77272" providerId="LiveId" clId="{6B380801-6B75-44D2-BA7A-A49AC3D136D3}" dt="2019-11-28T16:26:04.625" v="2849" actId="1076"/>
          <ac:picMkLst>
            <pc:docMk/>
            <pc:sldMk cId="353263757" sldId="413"/>
            <ac:picMk id="11" creationId="{9C57AA18-BB5A-4517-A1D1-5F1FA029B625}"/>
          </ac:picMkLst>
        </pc:picChg>
        <pc:picChg chg="add mod">
          <ac:chgData name="Christophe Lebrun" userId="303fc86cbab77272" providerId="LiveId" clId="{6B380801-6B75-44D2-BA7A-A49AC3D136D3}" dt="2019-11-28T16:26:10.036" v="2851" actId="1076"/>
          <ac:picMkLst>
            <pc:docMk/>
            <pc:sldMk cId="353263757" sldId="413"/>
            <ac:picMk id="12" creationId="{FF073F80-CFF9-45B5-B4A3-0EC8A17E1FF9}"/>
          </ac:picMkLst>
        </pc:picChg>
      </pc:sldChg>
      <pc:sldChg chg="addSp delSp modSp add">
        <pc:chgData name="Christophe Lebrun" userId="303fc86cbab77272" providerId="LiveId" clId="{6B380801-6B75-44D2-BA7A-A49AC3D136D3}" dt="2019-11-28T12:40:59.190" v="2814" actId="20577"/>
        <pc:sldMkLst>
          <pc:docMk/>
          <pc:sldMk cId="598030830" sldId="414"/>
        </pc:sldMkLst>
        <pc:spChg chg="del">
          <ac:chgData name="Christophe Lebrun" userId="303fc86cbab77272" providerId="LiveId" clId="{6B380801-6B75-44D2-BA7A-A49AC3D136D3}" dt="2019-11-28T09:05:16.811" v="699" actId="478"/>
          <ac:spMkLst>
            <pc:docMk/>
            <pc:sldMk cId="598030830" sldId="414"/>
            <ac:spMk id="2" creationId="{C73ACCBF-87BB-429F-A125-8898C10D7451}"/>
          </ac:spMkLst>
        </pc:spChg>
        <pc:spChg chg="mod">
          <ac:chgData name="Christophe Lebrun" userId="303fc86cbab77272" providerId="LiveId" clId="{6B380801-6B75-44D2-BA7A-A49AC3D136D3}" dt="2019-11-28T12:40:59.190" v="2814" actId="20577"/>
          <ac:spMkLst>
            <pc:docMk/>
            <pc:sldMk cId="598030830" sldId="414"/>
            <ac:spMk id="3" creationId="{E1D0D201-5702-4404-A574-FE42E931D998}"/>
          </ac:spMkLst>
        </pc:spChg>
        <pc:spChg chg="add mod">
          <ac:chgData name="Christophe Lebrun" userId="303fc86cbab77272" providerId="LiveId" clId="{6B380801-6B75-44D2-BA7A-A49AC3D136D3}" dt="2019-11-28T09:05:12.459" v="698" actId="1076"/>
          <ac:spMkLst>
            <pc:docMk/>
            <pc:sldMk cId="598030830" sldId="414"/>
            <ac:spMk id="6" creationId="{EC81392A-D91C-4CBC-A1C3-DAC864B2B3C9}"/>
          </ac:spMkLst>
        </pc:spChg>
        <pc:picChg chg="add mod">
          <ac:chgData name="Christophe Lebrun" userId="303fc86cbab77272" providerId="LiveId" clId="{6B380801-6B75-44D2-BA7A-A49AC3D136D3}" dt="2019-11-28T09:05:32.427" v="704" actId="1076"/>
          <ac:picMkLst>
            <pc:docMk/>
            <pc:sldMk cId="598030830" sldId="414"/>
            <ac:picMk id="5" creationId="{3A322C1A-48E2-49BD-901A-73A0A9B5C6CF}"/>
          </ac:picMkLst>
        </pc:picChg>
      </pc:sldChg>
      <pc:sldChg chg="delSp modSp add ord">
        <pc:chgData name="Christophe Lebrun" userId="303fc86cbab77272" providerId="LiveId" clId="{6B380801-6B75-44D2-BA7A-A49AC3D136D3}" dt="2019-12-03T07:50:23.678" v="3210"/>
        <pc:sldMkLst>
          <pc:docMk/>
          <pc:sldMk cId="4206992129" sldId="415"/>
        </pc:sldMkLst>
        <pc:spChg chg="mod">
          <ac:chgData name="Christophe Lebrun" userId="303fc86cbab77272" providerId="LiveId" clId="{6B380801-6B75-44D2-BA7A-A49AC3D136D3}" dt="2019-11-28T10:49:21.676" v="1295" actId="20577"/>
          <ac:spMkLst>
            <pc:docMk/>
            <pc:sldMk cId="4206992129" sldId="415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10:49:24.950" v="1296" actId="478"/>
          <ac:spMkLst>
            <pc:docMk/>
            <pc:sldMk cId="4206992129" sldId="415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02:26.027" v="1664" actId="20577"/>
        <pc:sldMkLst>
          <pc:docMk/>
          <pc:sldMk cId="216811419" sldId="416"/>
        </pc:sldMkLst>
        <pc:spChg chg="mod">
          <ac:chgData name="Christophe Lebrun" userId="303fc86cbab77272" providerId="LiveId" clId="{6B380801-6B75-44D2-BA7A-A49AC3D136D3}" dt="2019-11-28T12:00:54.393" v="1518" actId="27636"/>
          <ac:spMkLst>
            <pc:docMk/>
            <pc:sldMk cId="216811419" sldId="416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02:26.027" v="1664" actId="20577"/>
          <ac:spMkLst>
            <pc:docMk/>
            <pc:sldMk cId="216811419" sldId="416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29:36.232" v="2478" actId="20577"/>
        <pc:sldMkLst>
          <pc:docMk/>
          <pc:sldMk cId="3184575783" sldId="417"/>
        </pc:sldMkLst>
        <pc:spChg chg="mod">
          <ac:chgData name="Christophe Lebrun" userId="303fc86cbab77272" providerId="LiveId" clId="{6B380801-6B75-44D2-BA7A-A49AC3D136D3}" dt="2019-11-28T12:29:36.232" v="2478" actId="20577"/>
          <ac:spMkLst>
            <pc:docMk/>
            <pc:sldMk cId="3184575783" sldId="417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8:13.259" v="2413"/>
          <ac:spMkLst>
            <pc:docMk/>
            <pc:sldMk cId="3184575783" sldId="417"/>
            <ac:spMk id="7" creationId="{594787BA-B7E5-4813-8E00-13B51CC3298F}"/>
          </ac:spMkLst>
        </pc:spChg>
      </pc:sldChg>
      <pc:sldChg chg="add del">
        <pc:chgData name="Christophe Lebrun" userId="303fc86cbab77272" providerId="LiveId" clId="{6B380801-6B75-44D2-BA7A-A49AC3D136D3}" dt="2019-11-28T18:56:37.234" v="2923" actId="2696"/>
        <pc:sldMkLst>
          <pc:docMk/>
          <pc:sldMk cId="199652120" sldId="418"/>
        </pc:sldMkLst>
      </pc:sldChg>
      <pc:sldChg chg="addSp delSp modSp add ord">
        <pc:chgData name="Christophe Lebrun" userId="303fc86cbab77272" providerId="LiveId" clId="{6B380801-6B75-44D2-BA7A-A49AC3D136D3}" dt="2019-12-03T07:50:54.904" v="3211"/>
        <pc:sldMkLst>
          <pc:docMk/>
          <pc:sldMk cId="346201549" sldId="419"/>
        </pc:sldMkLst>
        <pc:spChg chg="del mod">
          <ac:chgData name="Christophe Lebrun" userId="303fc86cbab77272" providerId="LiveId" clId="{6B380801-6B75-44D2-BA7A-A49AC3D136D3}" dt="2019-11-28T18:57:12.158" v="2972" actId="478"/>
          <ac:spMkLst>
            <pc:docMk/>
            <pc:sldMk cId="346201549" sldId="419"/>
            <ac:spMk id="3" creationId="{E1D0D201-5702-4404-A574-FE42E931D998}"/>
          </ac:spMkLst>
        </pc:spChg>
        <pc:spChg chg="mod">
          <ac:chgData name="Christophe Lebrun" userId="303fc86cbab77272" providerId="LiveId" clId="{6B380801-6B75-44D2-BA7A-A49AC3D136D3}" dt="2019-11-28T18:57:05.848" v="2969" actId="20577"/>
          <ac:spMkLst>
            <pc:docMk/>
            <pc:sldMk cId="346201549" sldId="419"/>
            <ac:spMk id="6" creationId="{EC81392A-D91C-4CBC-A1C3-DAC864B2B3C9}"/>
          </ac:spMkLst>
        </pc:spChg>
        <pc:spChg chg="add mod">
          <ac:chgData name="Christophe Lebrun" userId="303fc86cbab77272" providerId="LiveId" clId="{6B380801-6B75-44D2-BA7A-A49AC3D136D3}" dt="2019-11-28T18:57:18.864" v="2975" actId="120"/>
          <ac:spMkLst>
            <pc:docMk/>
            <pc:sldMk cId="346201549" sldId="419"/>
            <ac:spMk id="7" creationId="{27F1AC47-B2D9-4E34-99DD-5DB97DB7EF48}"/>
          </ac:spMkLst>
        </pc:spChg>
        <pc:picChg chg="del">
          <ac:chgData name="Christophe Lebrun" userId="303fc86cbab77272" providerId="LiveId" clId="{6B380801-6B75-44D2-BA7A-A49AC3D136D3}" dt="2019-11-28T18:57:09.296" v="2970" actId="478"/>
          <ac:picMkLst>
            <pc:docMk/>
            <pc:sldMk cId="346201549" sldId="419"/>
            <ac:picMk id="5" creationId="{3A322C1A-48E2-49BD-901A-73A0A9B5C6CF}"/>
          </ac:picMkLst>
        </pc:picChg>
      </pc:sldChg>
      <pc:sldChg chg="add">
        <pc:chgData name="Christophe Lebrun" userId="303fc86cbab77272" providerId="LiveId" clId="{6B380801-6B75-44D2-BA7A-A49AC3D136D3}" dt="2019-12-01T10:58:51.964" v="2977"/>
        <pc:sldMkLst>
          <pc:docMk/>
          <pc:sldMk cId="1745966571" sldId="420"/>
        </pc:sldMkLst>
      </pc:sldChg>
      <pc:sldChg chg="addSp delSp modSp add ord">
        <pc:chgData name="Christophe Lebrun" userId="303fc86cbab77272" providerId="LiveId" clId="{6B380801-6B75-44D2-BA7A-A49AC3D136D3}" dt="2019-12-01T11:05:57.032" v="3091"/>
        <pc:sldMkLst>
          <pc:docMk/>
          <pc:sldMk cId="4026881191" sldId="421"/>
        </pc:sldMkLst>
        <pc:spChg chg="add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0:59:05.080" v="2988" actId="20577"/>
          <ac:spMkLst>
            <pc:docMk/>
            <pc:sldMk cId="4026881191" sldId="421"/>
            <ac:spMk id="6" creationId="{EC81392A-D91C-4CBC-A1C3-DAC864B2B3C9}"/>
          </ac:spMkLst>
        </pc:spChg>
        <pc:spChg chg="del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7" creationId="{27F1AC47-B2D9-4E34-99DD-5DB97DB7EF48}"/>
          </ac:spMkLst>
        </pc:spChg>
        <pc:picChg chg="add">
          <ac:chgData name="Christophe Lebrun" userId="303fc86cbab77272" providerId="LiveId" clId="{6B380801-6B75-44D2-BA7A-A49AC3D136D3}" dt="2019-12-01T11:05:57.032" v="3091"/>
          <ac:picMkLst>
            <pc:docMk/>
            <pc:sldMk cId="4026881191" sldId="421"/>
            <ac:picMk id="8" creationId="{F888A57A-C059-406D-858C-18E88CEC41BE}"/>
          </ac:picMkLst>
        </pc:picChg>
      </pc:sldChg>
      <pc:sldChg chg="modSp add ord">
        <pc:chgData name="Christophe Lebrun" userId="303fc86cbab77272" providerId="LiveId" clId="{6B380801-6B75-44D2-BA7A-A49AC3D136D3}" dt="2019-12-01T11:03:38.697" v="3084" actId="20577"/>
        <pc:sldMkLst>
          <pc:docMk/>
          <pc:sldMk cId="1783862078" sldId="422"/>
        </pc:sldMkLst>
        <pc:spChg chg="mod">
          <ac:chgData name="Christophe Lebrun" userId="303fc86cbab77272" providerId="LiveId" clId="{6B380801-6B75-44D2-BA7A-A49AC3D136D3}" dt="2019-12-01T11:03:38.697" v="3084" actId="20577"/>
          <ac:spMkLst>
            <pc:docMk/>
            <pc:sldMk cId="1783862078" sldId="422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1:02:47.733" v="3022" actId="27636"/>
          <ac:spMkLst>
            <pc:docMk/>
            <pc:sldMk cId="1783862078" sldId="422"/>
            <ac:spMk id="6" creationId="{EC81392A-D91C-4CBC-A1C3-DAC864B2B3C9}"/>
          </ac:spMkLst>
        </pc:spChg>
      </pc:sldChg>
      <pc:sldChg chg="addSp modSp add">
        <pc:chgData name="Christophe Lebrun" userId="303fc86cbab77272" providerId="LiveId" clId="{6B380801-6B75-44D2-BA7A-A49AC3D136D3}" dt="2019-12-01T11:04:41.614" v="3089" actId="1076"/>
        <pc:sldMkLst>
          <pc:docMk/>
          <pc:sldMk cId="910910493" sldId="423"/>
        </pc:sldMkLst>
        <pc:picChg chg="add mod">
          <ac:chgData name="Christophe Lebrun" userId="303fc86cbab77272" providerId="LiveId" clId="{6B380801-6B75-44D2-BA7A-A49AC3D136D3}" dt="2019-12-01T11:04:41.614" v="3089" actId="1076"/>
          <ac:picMkLst>
            <pc:docMk/>
            <pc:sldMk cId="910910493" sldId="423"/>
            <ac:picMk id="5" creationId="{C11248EE-A1DF-4622-8738-C6C40CE70A97}"/>
          </ac:picMkLst>
        </pc:picChg>
      </pc:sldChg>
      <pc:sldChg chg="modSp add ord">
        <pc:chgData name="Christophe Lebrun" userId="303fc86cbab77272" providerId="LiveId" clId="{6B380801-6B75-44D2-BA7A-A49AC3D136D3}" dt="2019-12-03T07:50:05.829" v="3209" actId="20577"/>
        <pc:sldMkLst>
          <pc:docMk/>
          <pc:sldMk cId="2173950818" sldId="424"/>
        </pc:sldMkLst>
        <pc:spChg chg="mod">
          <ac:chgData name="Christophe Lebrun" userId="303fc86cbab77272" providerId="LiveId" clId="{6B380801-6B75-44D2-BA7A-A49AC3D136D3}" dt="2019-12-03T07:50:05.829" v="3209" actId="20577"/>
          <ac:spMkLst>
            <pc:docMk/>
            <pc:sldMk cId="2173950818" sldId="424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07:49:32.349" v="3106" actId="20577"/>
          <ac:spMkLst>
            <pc:docMk/>
            <pc:sldMk cId="2173950818" sldId="424"/>
            <ac:spMk id="6" creationId="{EC81392A-D91C-4CBC-A1C3-DAC864B2B3C9}"/>
          </ac:spMkLst>
        </pc:spChg>
      </pc:sldChg>
      <pc:sldChg chg="modSp add">
        <pc:chgData name="Christophe Lebrun" userId="303fc86cbab77272" providerId="LiveId" clId="{6B380801-6B75-44D2-BA7A-A49AC3D136D3}" dt="2019-12-03T12:52:07.043" v="3348" actId="313"/>
        <pc:sldMkLst>
          <pc:docMk/>
          <pc:sldMk cId="2186930444" sldId="425"/>
        </pc:sldMkLst>
        <pc:spChg chg="mod">
          <ac:chgData name="Christophe Lebrun" userId="303fc86cbab77272" providerId="LiveId" clId="{6B380801-6B75-44D2-BA7A-A49AC3D136D3}" dt="2019-12-03T12:52:07.043" v="3348" actId="313"/>
          <ac:spMkLst>
            <pc:docMk/>
            <pc:sldMk cId="2186930444" sldId="425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12:39:06.668" v="3227" actId="20577"/>
          <ac:spMkLst>
            <pc:docMk/>
            <pc:sldMk cId="2186930444" sldId="425"/>
            <ac:spMk id="6" creationId="{EC81392A-D91C-4CBC-A1C3-DAC864B2B3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(15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Présentation de la réalisation de la chaîne de traitement des images dans un environnement Big Data dans le cloud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Conclusions &amp; Recommandations</a:t>
          </a:r>
          <a:endParaRPr lang="fr-FR" i="0" dirty="0"/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 custLinFactNeighborX="-31899" custLinFactNeighborY="-6850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Présentation de la réalisation de la chaîne de traitement des images dans un environnement Big Data dans le cloud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dirty="0"/>
            <a:t>Conclusions &amp; Recommandations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129951"/>
          <a:ext cx="10826014" cy="1148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Rappel de la problématique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Présentation du jeu de données</a:t>
          </a:r>
        </a:p>
      </dsp:txBody>
      <dsp:txXfrm>
        <a:off x="0" y="129951"/>
        <a:ext cx="10826014" cy="1148768"/>
      </dsp:txXfrm>
    </dsp:sp>
    <dsp:sp modelId="{E840F1CD-4836-43FC-B2DD-0FF7F5F5BA40}">
      <dsp:nvSpPr>
        <dsp:cNvPr id="0" name=""/>
        <dsp:cNvSpPr/>
      </dsp:nvSpPr>
      <dsp:spPr>
        <a:xfrm>
          <a:off x="541300" y="71033"/>
          <a:ext cx="7578210" cy="383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1 </a:t>
          </a:r>
          <a:r>
            <a:rPr lang="fr-FR" sz="1900" kern="1200" cap="small" dirty="0"/>
            <a:t>(5 min) </a:t>
          </a:r>
          <a:endParaRPr lang="fr-FR" sz="1900" kern="1200" dirty="0"/>
        </a:p>
      </dsp:txBody>
      <dsp:txXfrm>
        <a:off x="560028" y="89761"/>
        <a:ext cx="7540754" cy="346181"/>
      </dsp:txXfrm>
    </dsp:sp>
    <dsp:sp modelId="{E5B6DD17-B6F1-454B-87A0-273F69C5BAE9}">
      <dsp:nvSpPr>
        <dsp:cNvPr id="0" name=""/>
        <dsp:cNvSpPr/>
      </dsp:nvSpPr>
      <dsp:spPr>
        <a:xfrm>
          <a:off x="0" y="1452104"/>
          <a:ext cx="10826014" cy="1208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Présentation de la réalisation de la chaîne de traitement des images dans un environnement Big Data dans le cloud</a:t>
          </a:r>
        </a:p>
      </dsp:txBody>
      <dsp:txXfrm>
        <a:off x="0" y="1452104"/>
        <a:ext cx="10826014" cy="1208792"/>
      </dsp:txXfrm>
    </dsp:sp>
    <dsp:sp modelId="{5C4EBF7C-D717-4C7A-940A-08DE5FE53017}">
      <dsp:nvSpPr>
        <dsp:cNvPr id="0" name=""/>
        <dsp:cNvSpPr/>
      </dsp:nvSpPr>
      <dsp:spPr>
        <a:xfrm>
          <a:off x="541300" y="1397519"/>
          <a:ext cx="7578210" cy="37930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2 </a:t>
          </a:r>
          <a:r>
            <a:rPr lang="fr-FR" sz="1900" kern="1200" cap="small" dirty="0"/>
            <a:t>(15 min) </a:t>
          </a:r>
          <a:r>
            <a:rPr lang="fr-FR" sz="1900" kern="1200" dirty="0"/>
            <a:t> </a:t>
          </a:r>
        </a:p>
      </dsp:txBody>
      <dsp:txXfrm>
        <a:off x="559816" y="1416035"/>
        <a:ext cx="7541178" cy="342273"/>
      </dsp:txXfrm>
    </dsp:sp>
    <dsp:sp modelId="{0C4F29D5-55FB-4D4B-A601-48000A84963E}">
      <dsp:nvSpPr>
        <dsp:cNvPr id="0" name=""/>
        <dsp:cNvSpPr/>
      </dsp:nvSpPr>
      <dsp:spPr>
        <a:xfrm>
          <a:off x="0" y="2813922"/>
          <a:ext cx="1082601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Conclusions &amp; Recommandations</a:t>
          </a:r>
          <a:endParaRPr lang="fr-FR" sz="1900" i="0" kern="1200" dirty="0"/>
        </a:p>
      </dsp:txBody>
      <dsp:txXfrm>
        <a:off x="0" y="2813922"/>
        <a:ext cx="10826014" cy="935550"/>
      </dsp:txXfrm>
    </dsp:sp>
    <dsp:sp modelId="{B9154CCB-04F0-4902-A009-9B375D607129}">
      <dsp:nvSpPr>
        <dsp:cNvPr id="0" name=""/>
        <dsp:cNvSpPr/>
      </dsp:nvSpPr>
      <dsp:spPr>
        <a:xfrm>
          <a:off x="541300" y="2779697"/>
          <a:ext cx="7578210" cy="36708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3 </a:t>
          </a:r>
          <a:r>
            <a:rPr lang="fr-FR" sz="1900" kern="1200" cap="small" dirty="0"/>
            <a:t>(5 min) </a:t>
          </a:r>
          <a:endParaRPr lang="fr-FR" sz="1900" kern="1200" dirty="0"/>
        </a:p>
      </dsp:txBody>
      <dsp:txXfrm>
        <a:off x="559219" y="2797616"/>
        <a:ext cx="7542372" cy="331244"/>
      </dsp:txXfrm>
    </dsp:sp>
    <dsp:sp modelId="{7E1F9B28-7C56-4D5C-BFFE-CE8BECB1B69C}">
      <dsp:nvSpPr>
        <dsp:cNvPr id="0" name=""/>
        <dsp:cNvSpPr/>
      </dsp:nvSpPr>
      <dsp:spPr>
        <a:xfrm>
          <a:off x="0" y="3960370"/>
          <a:ext cx="1082601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Questions &amp; réponses</a:t>
          </a:r>
        </a:p>
      </dsp:txBody>
      <dsp:txXfrm>
        <a:off x="0" y="3960370"/>
        <a:ext cx="10826014" cy="935550"/>
      </dsp:txXfrm>
    </dsp:sp>
    <dsp:sp modelId="{B4D66944-CFF6-4298-9B32-D8670F5CE132}">
      <dsp:nvSpPr>
        <dsp:cNvPr id="0" name=""/>
        <dsp:cNvSpPr/>
      </dsp:nvSpPr>
      <dsp:spPr>
        <a:xfrm>
          <a:off x="541300" y="3876410"/>
          <a:ext cx="7578210" cy="40867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4 </a:t>
          </a:r>
          <a:r>
            <a:rPr lang="fr-FR" sz="1900" kern="1200" cap="small" dirty="0"/>
            <a:t>(5 à 10 min) </a:t>
          </a:r>
          <a:endParaRPr lang="fr-FR" sz="1900" kern="1200" dirty="0"/>
        </a:p>
      </dsp:txBody>
      <dsp:txXfrm>
        <a:off x="561250" y="3896360"/>
        <a:ext cx="7538310" cy="368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46122"/>
          <a:ext cx="11425186" cy="2535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Présentation de la réalisation de la chaîne de traitement des images dans un environnement Big Data dans le cloud</a:t>
          </a:r>
          <a:endParaRPr lang="fr-FR" sz="3200" kern="1200" cap="none" baseline="0" dirty="0"/>
        </a:p>
      </dsp:txBody>
      <dsp:txXfrm>
        <a:off x="0" y="446122"/>
        <a:ext cx="11425186" cy="2535028"/>
      </dsp:txXfrm>
    </dsp:sp>
    <dsp:sp modelId="{BD75D9C0-7A59-4DED-B0DF-8AAFC0A16095}">
      <dsp:nvSpPr>
        <dsp:cNvPr id="0" name=""/>
        <dsp:cNvSpPr/>
      </dsp:nvSpPr>
      <dsp:spPr>
        <a:xfrm>
          <a:off x="581707" y="133918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2 </a:t>
          </a:r>
          <a:r>
            <a:rPr lang="fr-FR" sz="4600" b="0" kern="1200" cap="small" dirty="0"/>
            <a:t>(15 min)</a:t>
          </a:r>
          <a:endParaRPr lang="fr-FR" sz="4600" b="0" kern="1200" dirty="0"/>
        </a:p>
      </dsp:txBody>
      <dsp:txXfrm>
        <a:off x="620338" y="172549"/>
        <a:ext cx="7920368" cy="71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dirty="0"/>
            <a:t>Conclusions &amp; Recommandations</a:t>
          </a:r>
          <a:endParaRPr lang="fr-FR" sz="4400" i="0" kern="1200" cap="none" baseline="0" dirty="0"/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1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7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1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0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6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03/12/2019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03/12/2019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03/12/2019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03/12/2019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03/12/2019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sv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10" Type="http://schemas.openxmlformats.org/officeDocument/2006/relationships/image" Target="../media/image52.jp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.188.179.79:8501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sv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hyperlink" Target="http://blog.datadive.net/interpreting-random-fores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spark.apache.org/docs/latest/cluster-overview.html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8 : </a:t>
            </a:r>
            <a:br>
              <a:rPr lang="fr-FR" sz="2800" cap="small" dirty="0"/>
            </a:br>
            <a:r>
              <a:rPr lang="fr-FR" sz="2800" cap="small" dirty="0"/>
              <a:t>Déployez un modèle dans le cloud</a:t>
            </a: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>
                <a:solidFill>
                  <a:srgbClr val="FF0000"/>
                </a:solidFill>
              </a:rPr>
              <a:t>Evaluateur : </a:t>
            </a:r>
            <a:r>
              <a:rPr lang="fr-FR" dirty="0">
                <a:solidFill>
                  <a:srgbClr val="FF0000"/>
                </a:solidFill>
              </a:rPr>
              <a:t>Denis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cap="small" dirty="0" err="1">
                <a:solidFill>
                  <a:srgbClr val="FF0000"/>
                </a:solidFill>
              </a:rPr>
              <a:t>ecœuche</a:t>
            </a:r>
            <a:endParaRPr lang="fr-FR" cap="small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solidFill>
                  <a:srgbClr val="FF0000"/>
                </a:solidFill>
                <a:latin typeface="Century Gothic" panose="020B0502020202020204"/>
              </a:rPr>
              <a:t>Vendredi</a:t>
            </a: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 29 </a:t>
            </a:r>
            <a:r>
              <a:rPr lang="fr-FR" sz="2400" b="1" dirty="0">
                <a:solidFill>
                  <a:srgbClr val="FF0000"/>
                </a:solidFill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030" y="348440"/>
            <a:ext cx="4501837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Spark </a:t>
            </a:r>
            <a:r>
              <a:rPr lang="fr-FR" b="1" cap="small" dirty="0" err="1"/>
              <a:t>Executors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60" y="1909011"/>
            <a:ext cx="794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Process qui réalisent les tâches assignées par le Spark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Rapportent leur état et les résultats au Spark driver</a:t>
            </a:r>
          </a:p>
        </p:txBody>
      </p:sp>
    </p:spTree>
    <p:extLst>
      <p:ext uri="{BB962C8B-B14F-4D97-AF65-F5344CB8AC3E}">
        <p14:creationId xmlns:p14="http://schemas.microsoft.com/office/powerpoint/2010/main" val="2168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7F589A-4396-4718-8FCA-9E82779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3C516-2543-4628-86CC-3E74A23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288"/>
            <a:ext cx="12192000" cy="32374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9F2B3-3211-4BB3-9708-EB179CF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D.A.G.</a:t>
            </a:r>
            <a:br>
              <a:rPr lang="fr-FR" b="1" cap="small" dirty="0"/>
            </a:br>
            <a:r>
              <a:rPr lang="fr-FR" sz="3600" b="1" cap="small" dirty="0"/>
              <a:t>Graphe Acyclique Orienté 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35582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21041-9538-44BF-83A4-FBC9385E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922" y="5544465"/>
            <a:ext cx="10490200" cy="9556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Une étape est un ensemble de tâches réalisées en parallèles.</a:t>
            </a:r>
            <a:br>
              <a:rPr lang="fr-FR" dirty="0"/>
            </a:br>
            <a:r>
              <a:rPr lang="fr-FR" dirty="0"/>
              <a:t>1 tâche par partition.</a:t>
            </a:r>
          </a:p>
          <a:p>
            <a:r>
              <a:rPr lang="fr-FR" dirty="0"/>
              <a:t>Se termine lorsque l’on doit redistribuer les données (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E47B5C-C546-42C8-AC60-D548CFD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15003-2E67-4455-B5E5-DE9187F7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2" y="887803"/>
            <a:ext cx="10923167" cy="44863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5D0150-2F08-4B5C-A9C5-633C3FB43668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Étapes (Stages)</a:t>
            </a:r>
            <a:endParaRPr lang="en-GB" b="1" cap="smal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8002A-B80D-49FA-9338-4898769AAB20}"/>
              </a:ext>
            </a:extLst>
          </p:cNvPr>
          <p:cNvSpPr/>
          <p:nvPr/>
        </p:nvSpPr>
        <p:spPr>
          <a:xfrm>
            <a:off x="1074821" y="4138863"/>
            <a:ext cx="46522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Transfo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2EA88-0121-421B-8AB3-E4DAEE530FA4}"/>
              </a:ext>
            </a:extLst>
          </p:cNvPr>
          <p:cNvSpPr/>
          <p:nvPr/>
        </p:nvSpPr>
        <p:spPr>
          <a:xfrm>
            <a:off x="2410974" y="4138862"/>
            <a:ext cx="465223" cy="4652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Shuffle</a:t>
            </a:r>
            <a:endParaRPr lang="fr-FR" sz="1000" dirty="0"/>
          </a:p>
        </p:txBody>
      </p:sp>
      <p:pic>
        <p:nvPicPr>
          <p:cNvPr id="6" name="Graphique 5" descr="Disque optique">
            <a:extLst>
              <a:ext uri="{FF2B5EF4-FFF2-40B4-BE49-F238E27FC236}">
                <a16:creationId xmlns:a16="http://schemas.microsoft.com/office/drawing/2014/main" id="{272E11DA-FD31-4825-9369-40F2479C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348" y="1817058"/>
            <a:ext cx="588791" cy="588791"/>
          </a:xfrm>
          <a:prstGeom prst="rect">
            <a:avLst/>
          </a:prstGeom>
        </p:spPr>
      </p:pic>
      <p:pic>
        <p:nvPicPr>
          <p:cNvPr id="11" name="Graphique 10" descr="Disque optique">
            <a:extLst>
              <a:ext uri="{FF2B5EF4-FFF2-40B4-BE49-F238E27FC236}">
                <a16:creationId xmlns:a16="http://schemas.microsoft.com/office/drawing/2014/main" id="{9C57AA18-BB5A-4517-A1D1-5F1FA029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8304" y="3301185"/>
            <a:ext cx="588791" cy="588791"/>
          </a:xfrm>
          <a:prstGeom prst="rect">
            <a:avLst/>
          </a:prstGeom>
        </p:spPr>
      </p:pic>
      <p:pic>
        <p:nvPicPr>
          <p:cNvPr id="12" name="Graphique 11" descr="Disque optique">
            <a:extLst>
              <a:ext uri="{FF2B5EF4-FFF2-40B4-BE49-F238E27FC236}">
                <a16:creationId xmlns:a16="http://schemas.microsoft.com/office/drawing/2014/main" id="{FF073F80-CFF9-45B5-B4A3-0EC8A17E1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8304" y="4060337"/>
            <a:ext cx="588791" cy="58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516B2B-33E6-4926-8AD6-B8D40B5A2464}"/>
              </a:ext>
            </a:extLst>
          </p:cNvPr>
          <p:cNvSpPr/>
          <p:nvPr/>
        </p:nvSpPr>
        <p:spPr>
          <a:xfrm>
            <a:off x="1742897" y="4122121"/>
            <a:ext cx="46522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Transfo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F8978E-A7B9-4130-87B9-9A62C272E3FB}"/>
              </a:ext>
            </a:extLst>
          </p:cNvPr>
          <p:cNvSpPr txBox="1"/>
          <p:nvPr/>
        </p:nvSpPr>
        <p:spPr>
          <a:xfrm>
            <a:off x="2308195" y="1225118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/ Stage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964000-7FE8-4100-BD77-53E7A727C9D2}"/>
              </a:ext>
            </a:extLst>
          </p:cNvPr>
          <p:cNvSpPr txBox="1"/>
          <p:nvPr/>
        </p:nvSpPr>
        <p:spPr>
          <a:xfrm>
            <a:off x="2243462" y="1931765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dirty="0" err="1">
                <a:solidFill>
                  <a:schemeClr val="bg1"/>
                </a:solidFill>
              </a:rPr>
              <a:t>Task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1C5017-A38B-4101-BAE6-C32582B7FAB0}"/>
              </a:ext>
            </a:extLst>
          </p:cNvPr>
          <p:cNvSpPr txBox="1"/>
          <p:nvPr/>
        </p:nvSpPr>
        <p:spPr>
          <a:xfrm rot="16200000">
            <a:off x="-1876" y="2604732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5326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0D201-5702-4404-A574-FE42E931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126" y="5134670"/>
            <a:ext cx="10490200" cy="167756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1 job Spark = 1 action</a:t>
            </a:r>
          </a:p>
          <a:p>
            <a:r>
              <a:rPr lang="fr-FR" dirty="0"/>
              <a:t>1 application = 1 ou plusieurs jobs Spark </a:t>
            </a:r>
            <a:r>
              <a:rPr lang="fr-FR"/>
              <a:t>exécutés séquentiellement</a:t>
            </a:r>
            <a:endParaRPr lang="fr-FR" dirty="0"/>
          </a:p>
          <a:p>
            <a:r>
              <a:rPr lang="fr-FR" dirty="0"/>
              <a:t>Il se décompose en plusieurs étapes (stages), séparées par des </a:t>
            </a:r>
            <a:r>
              <a:rPr lang="fr-FR" dirty="0" err="1"/>
              <a:t>Shuffles</a:t>
            </a:r>
            <a:r>
              <a:rPr lang="fr-FR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0, 1 ou plusieurs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 action finale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322C1A-48E2-49BD-901A-73A0A9B5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2" y="961732"/>
            <a:ext cx="10524814" cy="35781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Job Spark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59803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14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Code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8A57A-C059-406D-858C-18E88CEC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Pré-traitements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866191"/>
            <a:ext cx="10490200" cy="9556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Changement des noms des répertoires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Affectation des « labels » à partir des répertoires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8A57A-C059-406D-858C-18E88CEC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030" y="348440"/>
            <a:ext cx="4501837" cy="722341"/>
          </a:xfrm>
        </p:spPr>
        <p:txBody>
          <a:bodyPr>
            <a:normAutofit/>
          </a:bodyPr>
          <a:lstStyle/>
          <a:p>
            <a:r>
              <a:rPr lang="fr-FR" b="1" cap="small" dirty="0" err="1"/>
              <a:t>Explain</a:t>
            </a:r>
            <a:r>
              <a:rPr lang="fr-FR" b="1" cap="small" dirty="0"/>
              <a:t> Plan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16</a:t>
            </a:fld>
            <a:endParaRPr lang="fr-FR" sz="16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17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Hébergement Cloud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Stockage : S3</a:t>
            </a:r>
            <a:br>
              <a:rPr lang="fr-FR" dirty="0"/>
            </a:br>
            <a:r>
              <a:rPr lang="fr-FR" dirty="0"/>
              <a:t>+ Calcul : EMR</a:t>
            </a:r>
          </a:p>
        </p:txBody>
      </p:sp>
    </p:spTree>
    <p:extLst>
      <p:ext uri="{BB962C8B-B14F-4D97-AF65-F5344CB8AC3E}">
        <p14:creationId xmlns:p14="http://schemas.microsoft.com/office/powerpoint/2010/main" val="178386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808B-9008-4244-A005-1C2456F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EDB446-F7AB-47A7-A7CE-CCFFE981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8B469D-19DA-4481-A4DB-D4EC037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96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19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51378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83264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Partitions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Optimisation du nombre de partitions</a:t>
            </a:r>
            <a:br>
              <a:rPr lang="fr-FR" dirty="0"/>
            </a:br>
            <a:r>
              <a:rPr lang="fr-FR" dirty="0"/>
              <a:t>Ajustement dynamique (formule)</a:t>
            </a:r>
          </a:p>
        </p:txBody>
      </p:sp>
    </p:spTree>
    <p:extLst>
      <p:ext uri="{BB962C8B-B14F-4D97-AF65-F5344CB8AC3E}">
        <p14:creationId xmlns:p14="http://schemas.microsoft.com/office/powerpoint/2010/main" val="217395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Profilage</a:t>
            </a:r>
          </a:p>
          <a:p>
            <a:r>
              <a:rPr lang="en-GB" b="1" cap="small" dirty="0"/>
              <a:t>&amp; Optimisation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F1AC47-B2D9-4E34-99DD-5DB97DB7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fr-FR" dirty="0"/>
              <a:t>Récapitulons les points à vérifier pour optimiser une application :</a:t>
            </a:r>
          </a:p>
          <a:p>
            <a:pPr algn="l"/>
            <a:r>
              <a:rPr lang="fr-FR" b="1" dirty="0"/>
              <a:t>Stockez en cache les données quand c'est nécessaire</a:t>
            </a:r>
            <a:endParaRPr lang="fr-FR" dirty="0"/>
          </a:p>
          <a:p>
            <a:pPr algn="l"/>
            <a:r>
              <a:rPr lang="fr-FR" b="1" dirty="0"/>
              <a:t>Utilisez les bonnes structures de données</a:t>
            </a:r>
            <a:endParaRPr lang="fr-FR" dirty="0"/>
          </a:p>
          <a:p>
            <a:pPr algn="l"/>
            <a:r>
              <a:rPr lang="fr-FR" b="1" dirty="0"/>
              <a:t>Ajustez le nombre de partitions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0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23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24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25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26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27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60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4" y="4538895"/>
            <a:ext cx="1590897" cy="895475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32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33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526511" y="6251761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Cloud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hlinkClick r:id="rId4" tooltip="http://15.188.179.79:8501/"/>
              </a:rPr>
              <a:t>http://15.188.179.79:8501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35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7901F-E090-4E7B-AE0A-4AB4201A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1F673-C276-4D61-8389-3A69A002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354942-8817-4C8C-80DA-AD3D880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1248EE-A1DF-4622-8738-C6C40CE7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7" y="153171"/>
            <a:ext cx="2061368" cy="13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010066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0F238-1573-4549-8B8B-34D227A9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6CB67C-C3ED-40E6-9740-67AB637DB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3610D-C010-4DCC-A79B-3CBBE3F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13845-4257-4156-AE54-4D28705E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5" y="1438515"/>
            <a:ext cx="8591464" cy="4122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1049D6-008B-4B6E-8E35-B95D8899E9F8}"/>
              </a:ext>
            </a:extLst>
          </p:cNvPr>
          <p:cNvSpPr txBox="1"/>
          <p:nvPr/>
        </p:nvSpPr>
        <p:spPr>
          <a:xfrm>
            <a:off x="8214804" y="6451068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 </a:t>
            </a:r>
            <a:r>
              <a:rPr lang="fr-FR" dirty="0">
                <a:hlinkClick r:id="rId3"/>
              </a:rPr>
              <a:t>documentation de Spark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543A-E2B0-47E1-83FD-058F8BC8A236}"/>
              </a:ext>
            </a:extLst>
          </p:cNvPr>
          <p:cNvSpPr/>
          <p:nvPr/>
        </p:nvSpPr>
        <p:spPr>
          <a:xfrm>
            <a:off x="85560" y="2783708"/>
            <a:ext cx="1887619" cy="104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SparkSession</a:t>
            </a:r>
            <a:r>
              <a:rPr lang="fr-FR" dirty="0"/>
              <a:t>)</a:t>
            </a:r>
          </a:p>
        </p:txBody>
      </p: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6CC1E6FC-99D6-46E8-9785-6E656D4E97F2}"/>
              </a:ext>
            </a:extLst>
          </p:cNvPr>
          <p:cNvSpPr/>
          <p:nvPr/>
        </p:nvSpPr>
        <p:spPr>
          <a:xfrm>
            <a:off x="1325430" y="3272847"/>
            <a:ext cx="1053792" cy="227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D1492A70-D89D-4ADF-83D2-1AE5C08230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7892715" y="1438515"/>
            <a:ext cx="321551" cy="914400"/>
          </a:xfrm>
          <a:prstGeom prst="rect">
            <a:avLst/>
          </a:prstGeom>
        </p:spPr>
      </p:pic>
      <p:pic>
        <p:nvPicPr>
          <p:cNvPr id="13" name="Graphique 12" descr="Serveur">
            <a:extLst>
              <a:ext uri="{FF2B5EF4-FFF2-40B4-BE49-F238E27FC236}">
                <a16:creationId xmlns:a16="http://schemas.microsoft.com/office/drawing/2014/main" id="{C2A75939-4EE9-4DEB-8EB7-D4CAB0BE7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4010363"/>
            <a:ext cx="914400" cy="914400"/>
          </a:xfrm>
          <a:prstGeom prst="rect">
            <a:avLst/>
          </a:prstGeom>
        </p:spPr>
      </p:pic>
      <p:pic>
        <p:nvPicPr>
          <p:cNvPr id="14" name="Graphique 13" descr="Serveur">
            <a:extLst>
              <a:ext uri="{FF2B5EF4-FFF2-40B4-BE49-F238E27FC236}">
                <a16:creationId xmlns:a16="http://schemas.microsoft.com/office/drawing/2014/main" id="{E5E0D001-D64B-42CD-A412-3C67A2D2B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2516" y="4049443"/>
            <a:ext cx="914400" cy="914400"/>
          </a:xfrm>
          <a:prstGeom prst="rect">
            <a:avLst/>
          </a:prstGeom>
        </p:spPr>
      </p:pic>
      <p:pic>
        <p:nvPicPr>
          <p:cNvPr id="15" name="Graphique 14" descr="Ordinateur">
            <a:extLst>
              <a:ext uri="{FF2B5EF4-FFF2-40B4-BE49-F238E27FC236}">
                <a16:creationId xmlns:a16="http://schemas.microsoft.com/office/drawing/2014/main" id="{16298F87-84A1-4771-9317-71E618865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7948508" y="4025102"/>
            <a:ext cx="321551" cy="914400"/>
          </a:xfrm>
          <a:prstGeom prst="rect">
            <a:avLst/>
          </a:prstGeom>
        </p:spPr>
      </p:pic>
      <p:sp>
        <p:nvSpPr>
          <p:cNvPr id="16" name="Légende : encadrée 15">
            <a:extLst>
              <a:ext uri="{FF2B5EF4-FFF2-40B4-BE49-F238E27FC236}">
                <a16:creationId xmlns:a16="http://schemas.microsoft.com/office/drawing/2014/main" id="{BB2A2797-A2C8-4C5F-85E3-76471136DD32}"/>
              </a:ext>
            </a:extLst>
          </p:cNvPr>
          <p:cNvSpPr/>
          <p:nvPr/>
        </p:nvSpPr>
        <p:spPr>
          <a:xfrm>
            <a:off x="10986777" y="1785168"/>
            <a:ext cx="1119661" cy="448182"/>
          </a:xfrm>
          <a:prstGeom prst="borderCallout1">
            <a:avLst>
              <a:gd name="adj1" fmla="val 18750"/>
              <a:gd name="adj2" fmla="val -8333"/>
              <a:gd name="adj3" fmla="val 76707"/>
              <a:gd name="adj4" fmla="val -13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thread</a:t>
            </a:r>
          </a:p>
        </p:txBody>
      </p:sp>
      <p:pic>
        <p:nvPicPr>
          <p:cNvPr id="18" name="Graphique 17" descr="Processeur">
            <a:extLst>
              <a:ext uri="{FF2B5EF4-FFF2-40B4-BE49-F238E27FC236}">
                <a16:creationId xmlns:a16="http://schemas.microsoft.com/office/drawing/2014/main" id="{C50422AC-3B9A-4DBE-B4CF-5D7830A27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4506" y="2294722"/>
            <a:ext cx="457200" cy="457200"/>
          </a:xfrm>
          <a:prstGeom prst="rect">
            <a:avLst/>
          </a:prstGeom>
        </p:spPr>
      </p:pic>
      <p:pic>
        <p:nvPicPr>
          <p:cNvPr id="19" name="Graphique 18" descr="Processeur">
            <a:extLst>
              <a:ext uri="{FF2B5EF4-FFF2-40B4-BE49-F238E27FC236}">
                <a16:creationId xmlns:a16="http://schemas.microsoft.com/office/drawing/2014/main" id="{068DEFEC-9CF3-4C77-B319-170EA4267B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5084" y="4355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Application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898201" y="2274838"/>
            <a:ext cx="10514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Inclus une </a:t>
            </a:r>
            <a:r>
              <a:rPr lang="fr-FR" dirty="0" err="1"/>
              <a:t>SparkSession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SparkSession</a:t>
            </a:r>
            <a:r>
              <a:rPr lang="fr-FR" dirty="0"/>
              <a:t> : initialise un Spark Cluster (</a:t>
            </a:r>
            <a:r>
              <a:rPr lang="fr-FR" dirty="0" err="1"/>
              <a:t>eg</a:t>
            </a:r>
            <a:r>
              <a:rPr lang="fr-FR" dirty="0"/>
              <a:t> : driver + </a:t>
            </a:r>
            <a:r>
              <a:rPr lang="fr-FR" dirty="0" err="1"/>
              <a:t>executors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du Spark Cluster : par les arguments de la ligne de commande </a:t>
            </a:r>
            <a:r>
              <a:rPr lang="fr-FR" dirty="0" err="1"/>
              <a:t>spark-submit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S’exécute sur le Spark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2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Spark Driver (Driver Process)</a:t>
            </a:r>
            <a:br>
              <a:rPr lang="fr-FR" b="1" cap="small" dirty="0"/>
            </a:br>
            <a:r>
              <a:rPr lang="fr-FR" sz="3600" b="1" cap="small" dirty="0" err="1"/>
              <a:t>SparkContext</a:t>
            </a:r>
            <a:r>
              <a:rPr lang="fr-FR" sz="3600" b="1" cap="small" dirty="0"/>
              <a:t> / </a:t>
            </a:r>
            <a:r>
              <a:rPr lang="fr-FR" sz="3600" b="1" cap="small" dirty="0" err="1"/>
              <a:t>SparkSession</a:t>
            </a:r>
            <a:r>
              <a:rPr lang="fr-FR" sz="3600" b="1" cap="small" dirty="0"/>
              <a:t> 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60" y="1925053"/>
            <a:ext cx="10514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Lui-même un processus, installé sur un </a:t>
            </a:r>
            <a:r>
              <a:rPr lang="fr-FR" dirty="0" err="1"/>
              <a:t>worker</a:t>
            </a:r>
            <a:r>
              <a:rPr lang="fr-FR" dirty="0"/>
              <a:t> du cluster ou client (</a:t>
            </a:r>
            <a:r>
              <a:rPr lang="fr-FR" dirty="0" err="1"/>
              <a:t>gateway</a:t>
            </a:r>
            <a:r>
              <a:rPr lang="fr-FR" dirty="0"/>
              <a:t>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 entre les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Exécute la méthode main des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l’exécution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Architecture maître-esclave : Driver – Exécuteurs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Chargé de la configuration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Supervise l’état du cluster Spark : état et tâches des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Interface avec le cluster manager pour le lancement des exécuteurs</a:t>
            </a:r>
          </a:p>
        </p:txBody>
      </p:sp>
    </p:spTree>
    <p:extLst>
      <p:ext uri="{BB962C8B-B14F-4D97-AF65-F5344CB8AC3E}">
        <p14:creationId xmlns:p14="http://schemas.microsoft.com/office/powerpoint/2010/main" val="31845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60" y="348440"/>
            <a:ext cx="9992208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Cluster Manager</a:t>
            </a:r>
            <a:br>
              <a:rPr lang="fr-FR" b="1" cap="small" dirty="0"/>
            </a:br>
            <a:r>
              <a:rPr lang="fr-FR" b="1" cap="small" dirty="0"/>
              <a:t>Standalone/Hadoop </a:t>
            </a:r>
            <a:r>
              <a:rPr lang="fr-FR" sz="3600" b="1" cap="small" dirty="0" err="1"/>
              <a:t>Yarn</a:t>
            </a:r>
            <a:r>
              <a:rPr lang="fr-FR" sz="3600" b="1" cap="small" dirty="0"/>
              <a:t>/Apache </a:t>
            </a:r>
            <a:r>
              <a:rPr lang="fr-FR" sz="3600" b="1" cap="small" dirty="0" err="1"/>
              <a:t>Mesos</a:t>
            </a:r>
            <a:r>
              <a:rPr lang="fr-FR" sz="3600" b="1" cap="small" dirty="0"/>
              <a:t>…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59" y="1909011"/>
            <a:ext cx="1063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l'allocation des 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Instancie les différents </a:t>
            </a:r>
            <a:r>
              <a:rPr lang="fr-FR" dirty="0" err="1"/>
              <a:t>workers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Arbitre entre les différentes applications concurrentes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maintenir un cluster de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Possède son propre « driver » (master) et ses « </a:t>
            </a:r>
            <a:r>
              <a:rPr lang="fr-FR" dirty="0" err="1"/>
              <a:t>workers</a:t>
            </a:r>
            <a:r>
              <a:rPr lang="fr-FR" dirty="0"/>
              <a:t> », liés à des machines physiques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Maintient les processus des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 les </a:t>
            </a:r>
            <a:r>
              <a:rPr lang="fr-FR" dirty="0" err="1"/>
              <a:t>executors</a:t>
            </a:r>
            <a:r>
              <a:rPr lang="fr-FR" dirty="0"/>
              <a:t> sur requête du Spark Driver (ou de </a:t>
            </a:r>
            <a:r>
              <a:rPr lang="fr-FR" dirty="0" err="1"/>
              <a:t>SparkSession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Éteint les </a:t>
            </a:r>
            <a:r>
              <a:rPr lang="fr-FR" dirty="0" err="1"/>
              <a:t>executors</a:t>
            </a:r>
            <a:r>
              <a:rPr lang="fr-FR" dirty="0"/>
              <a:t> à la fin du processus Spark Driver.</a:t>
            </a:r>
          </a:p>
        </p:txBody>
      </p:sp>
    </p:spTree>
    <p:extLst>
      <p:ext uri="{BB962C8B-B14F-4D97-AF65-F5344CB8AC3E}">
        <p14:creationId xmlns:p14="http://schemas.microsoft.com/office/powerpoint/2010/main" val="508248169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9186</TotalTime>
  <Words>877</Words>
  <Application>Microsoft Office PowerPoint</Application>
  <PresentationFormat>Grand écran</PresentationFormat>
  <Paragraphs>255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8 :  Déployez un modèle dans le cloud 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Application Spark</vt:lpstr>
      <vt:lpstr>Spark Driver (Driver Process) SparkContext / SparkSession </vt:lpstr>
      <vt:lpstr>Cluster Manager Standalone/Hadoop Yarn/Apache Mesos…</vt:lpstr>
      <vt:lpstr>Spark Executors</vt:lpstr>
      <vt:lpstr>D.A.G. Graphe Acyclique Orienté </vt:lpstr>
      <vt:lpstr>Présentation PowerPoint</vt:lpstr>
      <vt:lpstr>Présentation PowerPoint</vt:lpstr>
      <vt:lpstr>Présentation PowerPoint</vt:lpstr>
      <vt:lpstr>Présentation PowerPoint</vt:lpstr>
      <vt:lpstr>Explain 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  <vt:lpstr>Présentation PowerPoint</vt:lpstr>
      <vt:lpstr>Contexte &amp; Mission</vt:lpstr>
      <vt:lpstr>Données initiales</vt:lpstr>
      <vt:lpstr>Préparation des Données</vt:lpstr>
      <vt:lpstr>Équilibrage des classes</vt:lpstr>
      <vt:lpstr>Métrique « métier »</vt:lpstr>
      <vt:lpstr>Sélection du Modèle</vt:lpstr>
      <vt:lpstr>Arbre de Recherche (Hyperopt)</vt:lpstr>
      <vt:lpstr>Interprétabilité</vt:lpstr>
      <vt:lpstr>Architecture API / Dashboard</vt:lpstr>
      <vt:lpstr>Dashboard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66</cp:revision>
  <dcterms:created xsi:type="dcterms:W3CDTF">2019-06-10T16:09:23Z</dcterms:created>
  <dcterms:modified xsi:type="dcterms:W3CDTF">2019-12-03T12:52:11Z</dcterms:modified>
</cp:coreProperties>
</file>