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0"/>
  </p:notesMasterIdLst>
  <p:sldIdLst>
    <p:sldId id="272" r:id="rId3"/>
    <p:sldId id="273" r:id="rId4"/>
    <p:sldId id="257" r:id="rId5"/>
    <p:sldId id="271" r:id="rId6"/>
    <p:sldId id="276" r:id="rId7"/>
    <p:sldId id="267" r:id="rId8"/>
    <p:sldId id="335" r:id="rId9"/>
    <p:sldId id="336" r:id="rId10"/>
    <p:sldId id="338" r:id="rId11"/>
    <p:sldId id="346" r:id="rId12"/>
    <p:sldId id="367" r:id="rId13"/>
    <p:sldId id="348" r:id="rId14"/>
    <p:sldId id="378" r:id="rId15"/>
    <p:sldId id="371" r:id="rId16"/>
    <p:sldId id="353" r:id="rId17"/>
    <p:sldId id="368" r:id="rId18"/>
    <p:sldId id="352" r:id="rId19"/>
    <p:sldId id="350" r:id="rId20"/>
    <p:sldId id="359" r:id="rId21"/>
    <p:sldId id="361" r:id="rId22"/>
    <p:sldId id="377" r:id="rId23"/>
    <p:sldId id="373" r:id="rId24"/>
    <p:sldId id="374" r:id="rId25"/>
    <p:sldId id="343" r:id="rId26"/>
    <p:sldId id="284" r:id="rId27"/>
    <p:sldId id="362" r:id="rId28"/>
    <p:sldId id="354" r:id="rId29"/>
    <p:sldId id="344" r:id="rId30"/>
    <p:sldId id="360" r:id="rId31"/>
    <p:sldId id="286" r:id="rId32"/>
    <p:sldId id="278" r:id="rId33"/>
    <p:sldId id="369" r:id="rId34"/>
    <p:sldId id="364" r:id="rId35"/>
    <p:sldId id="365" r:id="rId36"/>
    <p:sldId id="339" r:id="rId37"/>
    <p:sldId id="341" r:id="rId38"/>
    <p:sldId id="34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64DD3718-E140-4A7A-85AD-2CBD57FF0F19}"/>
    <pc:docChg chg="undo custSel addSld delSld modSld sldOrd">
      <pc:chgData name="Christophe Lebrun" userId="303fc86cbab77272" providerId="LiveId" clId="{64DD3718-E140-4A7A-85AD-2CBD57FF0F19}" dt="2019-10-23T16:33:53.007" v="9968" actId="478"/>
      <pc:docMkLst>
        <pc:docMk/>
      </pc:docMkLst>
      <pc:sldChg chg="addSp delSp modSp modTransition">
        <pc:chgData name="Christophe Lebrun" userId="303fc86cbab77272" providerId="LiveId" clId="{64DD3718-E140-4A7A-85AD-2CBD57FF0F19}" dt="2019-10-21T11:31:41.085" v="5298"/>
        <pc:sldMkLst>
          <pc:docMk/>
          <pc:sldMk cId="1510174254" sldId="257"/>
        </pc:sldMkLst>
        <pc:spChg chg="mod">
          <ac:chgData name="Christophe Lebrun" userId="303fc86cbab77272" providerId="LiveId" clId="{64DD3718-E140-4A7A-85AD-2CBD57FF0F19}" dt="2019-10-14T09:03:51.961" v="331" actId="20577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64DD3718-E140-4A7A-85AD-2CBD57FF0F19}" dt="2019-10-14T09:07:07.525" v="617" actId="478"/>
          <ac:picMkLst>
            <pc:docMk/>
            <pc:sldMk cId="1510174254" sldId="257"/>
            <ac:picMk id="7" creationId="{68B9F865-D66D-4A6D-88C8-530A1E248F2F}"/>
          </ac:picMkLst>
        </pc:picChg>
        <pc:picChg chg="add mod">
          <ac:chgData name="Christophe Lebrun" userId="303fc86cbab77272" providerId="LiveId" clId="{64DD3718-E140-4A7A-85AD-2CBD57FF0F19}" dt="2019-10-14T09:34:29.631" v="1666" actId="14100"/>
          <ac:picMkLst>
            <pc:docMk/>
            <pc:sldMk cId="1510174254" sldId="257"/>
            <ac:picMk id="8" creationId="{D37D0D40-C9D6-473A-A0CF-BE3C4B4438E8}"/>
          </ac:picMkLst>
        </pc:picChg>
      </pc:sldChg>
      <pc:sldChg chg="addSp delSp modSp ord modTransition">
        <pc:chgData name="Christophe Lebrun" userId="303fc86cbab77272" providerId="LiveId" clId="{64DD3718-E140-4A7A-85AD-2CBD57FF0F19}" dt="2019-10-21T11:31:50.253" v="5303"/>
        <pc:sldMkLst>
          <pc:docMk/>
          <pc:sldMk cId="3031979299" sldId="267"/>
        </pc:sldMkLst>
        <pc:spChg chg="mod">
          <ac:chgData name="Christophe Lebrun" userId="303fc86cbab77272" providerId="LiveId" clId="{64DD3718-E140-4A7A-85AD-2CBD57FF0F19}" dt="2019-10-14T09:04:53.945" v="471" actId="20577"/>
          <ac:spMkLst>
            <pc:docMk/>
            <pc:sldMk cId="3031979299" sldId="267"/>
            <ac:spMk id="9" creationId="{EB6D6B1D-7174-4CFA-9ADF-023D5E12831F}"/>
          </ac:spMkLst>
        </pc:spChg>
        <pc:picChg chg="del">
          <ac:chgData name="Christophe Lebrun" userId="303fc86cbab77272" providerId="LiveId" clId="{64DD3718-E140-4A7A-85AD-2CBD57FF0F19}" dt="2019-10-14T09:07:09.164" v="618" actId="478"/>
          <ac:picMkLst>
            <pc:docMk/>
            <pc:sldMk cId="3031979299" sldId="267"/>
            <ac:picMk id="8" creationId="{FDA63E2D-707D-4073-8B81-6BAAB3C7BAB2}"/>
          </ac:picMkLst>
        </pc:picChg>
        <pc:picChg chg="add">
          <ac:chgData name="Christophe Lebrun" userId="303fc86cbab77272" providerId="LiveId" clId="{64DD3718-E140-4A7A-85AD-2CBD57FF0F19}" dt="2019-10-14T09:34:43.821" v="1669"/>
          <ac:picMkLst>
            <pc:docMk/>
            <pc:sldMk cId="3031979299" sldId="267"/>
            <ac:picMk id="10" creationId="{E823CA0B-D860-4A7E-A167-700713C83D96}"/>
          </ac:picMkLst>
        </pc:picChg>
      </pc:sldChg>
      <pc:sldChg chg="addSp delSp modSp ord modTransition">
        <pc:chgData name="Christophe Lebrun" userId="303fc86cbab77272" providerId="LiveId" clId="{64DD3718-E140-4A7A-85AD-2CBD57FF0F19}" dt="2019-10-23T15:28:38.917" v="9705" actId="478"/>
        <pc:sldMkLst>
          <pc:docMk/>
          <pc:sldMk cId="3576308320" sldId="271"/>
        </pc:sldMkLst>
        <pc:spChg chg="mod">
          <ac:chgData name="Christophe Lebrun" userId="303fc86cbab77272" providerId="LiveId" clId="{64DD3718-E140-4A7A-85AD-2CBD57FF0F19}" dt="2019-10-22T15:42:32.201" v="7911" actId="27636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2T16:33:19.245" v="7942" actId="1076"/>
          <ac:spMkLst>
            <pc:docMk/>
            <pc:sldMk cId="3576308320" sldId="271"/>
            <ac:spMk id="3" creationId="{9392442C-B3A0-4638-B622-291C64F6FED7}"/>
          </ac:spMkLst>
        </pc:spChg>
        <pc:spChg chg="add mod">
          <ac:chgData name="Christophe Lebrun" userId="303fc86cbab77272" providerId="LiveId" clId="{64DD3718-E140-4A7A-85AD-2CBD57FF0F19}" dt="2019-10-22T16:33:34.674" v="7943" actId="1076"/>
          <ac:spMkLst>
            <pc:docMk/>
            <pc:sldMk cId="3576308320" sldId="271"/>
            <ac:spMk id="8" creationId="{D2AE1507-D6AC-45E7-8492-397B4CA37FAD}"/>
          </ac:spMkLst>
        </pc:spChg>
        <pc:spChg chg="add mod">
          <ac:chgData name="Christophe Lebrun" userId="303fc86cbab77272" providerId="LiveId" clId="{64DD3718-E140-4A7A-85AD-2CBD57FF0F19}" dt="2019-10-22T16:33:19.245" v="7942" actId="1076"/>
          <ac:spMkLst>
            <pc:docMk/>
            <pc:sldMk cId="3576308320" sldId="271"/>
            <ac:spMk id="9" creationId="{7CCC0B8D-13AA-4FB1-BEF4-44A2A975E8DF}"/>
          </ac:spMkLst>
        </pc:spChg>
        <pc:spChg chg="add mod">
          <ac:chgData name="Christophe Lebrun" userId="303fc86cbab77272" providerId="LiveId" clId="{64DD3718-E140-4A7A-85AD-2CBD57FF0F19}" dt="2019-10-23T10:24:34.117" v="8705" actId="208"/>
          <ac:spMkLst>
            <pc:docMk/>
            <pc:sldMk cId="3576308320" sldId="271"/>
            <ac:spMk id="10" creationId="{644AD9A4-78ED-457E-B602-F7163224E742}"/>
          </ac:spMkLst>
        </pc:spChg>
        <pc:picChg chg="add del mod">
          <ac:chgData name="Christophe Lebrun" userId="303fc86cbab77272" providerId="LiveId" clId="{64DD3718-E140-4A7A-85AD-2CBD57FF0F19}" dt="2019-10-23T15:28:38.917" v="9705" actId="478"/>
          <ac:picMkLst>
            <pc:docMk/>
            <pc:sldMk cId="3576308320" sldId="271"/>
            <ac:picMk id="7" creationId="{E8A32922-5869-42E8-9766-695A5AA84359}"/>
          </ac:picMkLst>
        </pc:picChg>
        <pc:picChg chg="del">
          <ac:chgData name="Christophe Lebrun" userId="303fc86cbab77272" providerId="LiveId" clId="{64DD3718-E140-4A7A-85AD-2CBD57FF0F19}" dt="2019-10-14T09:16:08.873" v="1173" actId="478"/>
          <ac:picMkLst>
            <pc:docMk/>
            <pc:sldMk cId="3576308320" sldId="271"/>
            <ac:picMk id="10" creationId="{89865F07-A2E6-4DD9-823E-3316780D24AC}"/>
          </ac:picMkLst>
        </pc:picChg>
      </pc:sldChg>
      <pc:sldChg chg="modSp">
        <pc:chgData name="Christophe Lebrun" userId="303fc86cbab77272" providerId="LiveId" clId="{64DD3718-E140-4A7A-85AD-2CBD57FF0F19}" dt="2019-10-23T15:28:15.683" v="9703" actId="20577"/>
        <pc:sldMkLst>
          <pc:docMk/>
          <pc:sldMk cId="4251976526" sldId="272"/>
        </pc:sldMkLst>
        <pc:spChg chg="mod">
          <ac:chgData name="Christophe Lebrun" userId="303fc86cbab77272" providerId="LiveId" clId="{64DD3718-E140-4A7A-85AD-2CBD57FF0F19}" dt="2019-10-14T08:59:04.974" v="7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64DD3718-E140-4A7A-85AD-2CBD57FF0F19}" dt="2019-10-22T15:33:13.822" v="7861" actId="207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64DD3718-E140-4A7A-85AD-2CBD57FF0F19}" dt="2019-10-23T15:28:15.683" v="9703" actId="2057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 modTransition">
        <pc:chgData name="Christophe Lebrun" userId="303fc86cbab77272" providerId="LiveId" clId="{64DD3718-E140-4A7A-85AD-2CBD57FF0F19}" dt="2019-10-23T15:28:34.186" v="9704" actId="478"/>
        <pc:sldMkLst>
          <pc:docMk/>
          <pc:sldMk cId="3271512906" sldId="273"/>
        </pc:sldMkLst>
        <pc:spChg chg="mod">
          <ac:chgData name="Christophe Lebrun" userId="303fc86cbab77272" providerId="LiveId" clId="{64DD3718-E140-4A7A-85AD-2CBD57FF0F19}" dt="2019-10-14T09:52:15.862" v="2269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64DD3718-E140-4A7A-85AD-2CBD57FF0F19}" dt="2019-10-14T09:02:12.636" v="266" actId="6549"/>
          <ac:spMkLst>
            <pc:docMk/>
            <pc:sldMk cId="3271512906" sldId="273"/>
            <ac:spMk id="3" creationId="{65C25AD1-BD09-42CD-AAA1-A13586FB9A0B}"/>
          </ac:spMkLst>
        </pc:spChg>
        <pc:picChg chg="add del mod">
          <ac:chgData name="Christophe Lebrun" userId="303fc86cbab77272" providerId="LiveId" clId="{64DD3718-E140-4A7A-85AD-2CBD57FF0F19}" dt="2019-10-23T15:28:34.186" v="9704" actId="478"/>
          <ac:picMkLst>
            <pc:docMk/>
            <pc:sldMk cId="3271512906" sldId="273"/>
            <ac:picMk id="5" creationId="{26A83037-9030-48AE-B3DB-24DE3F3B298D}"/>
          </ac:picMkLst>
        </pc:picChg>
        <pc:picChg chg="del">
          <ac:chgData name="Christophe Lebrun" userId="303fc86cbab77272" providerId="LiveId" clId="{64DD3718-E140-4A7A-85AD-2CBD57FF0F19}" dt="2019-10-14T09:33:42.011" v="1657" actId="478"/>
          <ac:picMkLst>
            <pc:docMk/>
            <pc:sldMk cId="3271512906" sldId="273"/>
            <ac:picMk id="8" creationId="{C8C3F4E9-2A9B-4E9E-A482-7EC4438975FE}"/>
          </ac:picMkLst>
        </pc:picChg>
      </pc:sldChg>
      <pc:sldChg chg="addSp delSp modSp ord modTransition">
        <pc:chgData name="Christophe Lebrun" userId="303fc86cbab77272" providerId="LiveId" clId="{64DD3718-E140-4A7A-85AD-2CBD57FF0F19}" dt="2019-10-23T15:28:41.223" v="9706" actId="478"/>
        <pc:sldMkLst>
          <pc:docMk/>
          <pc:sldMk cId="1478984346" sldId="276"/>
        </pc:sldMkLst>
        <pc:spChg chg="mod">
          <ac:chgData name="Christophe Lebrun" userId="303fc86cbab77272" providerId="LiveId" clId="{64DD3718-E140-4A7A-85AD-2CBD57FF0F19}" dt="2019-10-22T16:34:57.661" v="7961" actId="6549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2T16:34:17.817" v="7955" actId="14100"/>
          <ac:spMkLst>
            <pc:docMk/>
            <pc:sldMk cId="1478984346" sldId="276"/>
            <ac:spMk id="3" creationId="{9392442C-B3A0-4638-B622-291C64F6FED7}"/>
          </ac:spMkLst>
        </pc:spChg>
        <pc:graphicFrameChg chg="add mod">
          <ac:chgData name="Christophe Lebrun" userId="303fc86cbab77272" providerId="LiveId" clId="{64DD3718-E140-4A7A-85AD-2CBD57FF0F19}" dt="2019-10-22T16:34:45.091" v="7959" actId="1076"/>
          <ac:graphicFrameMkLst>
            <pc:docMk/>
            <pc:sldMk cId="1478984346" sldId="276"/>
            <ac:graphicFrameMk id="8" creationId="{EAD12D8A-57FC-41D7-BFA2-0F22C90D6C3F}"/>
          </ac:graphicFrameMkLst>
        </pc:graphicFrameChg>
        <pc:picChg chg="add del mod">
          <ac:chgData name="Christophe Lebrun" userId="303fc86cbab77272" providerId="LiveId" clId="{64DD3718-E140-4A7A-85AD-2CBD57FF0F19}" dt="2019-10-23T15:28:41.223" v="9706" actId="478"/>
          <ac:picMkLst>
            <pc:docMk/>
            <pc:sldMk cId="1478984346" sldId="276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14T09:21:58.955" v="1288" actId="478"/>
          <ac:picMkLst>
            <pc:docMk/>
            <pc:sldMk cId="1478984346" sldId="276"/>
            <ac:picMk id="8" creationId="{9668152F-709E-480D-A804-1469650945F3}"/>
          </ac:picMkLst>
        </pc:picChg>
        <pc:picChg chg="del">
          <ac:chgData name="Christophe Lebrun" userId="303fc86cbab77272" providerId="LiveId" clId="{64DD3718-E140-4A7A-85AD-2CBD57FF0F19}" dt="2019-10-14T09:21:22.426" v="1272" actId="478"/>
          <ac:picMkLst>
            <pc:docMk/>
            <pc:sldMk cId="1478984346" sldId="276"/>
            <ac:picMk id="9" creationId="{AA3CEE47-3A5F-45D1-9E19-9D685B1E4772}"/>
          </ac:picMkLst>
        </pc:picChg>
      </pc:sldChg>
      <pc:sldChg chg="addSp delSp modTransition">
        <pc:chgData name="Christophe Lebrun" userId="303fc86cbab77272" providerId="LiveId" clId="{64DD3718-E140-4A7A-85AD-2CBD57FF0F19}" dt="2019-10-23T15:29:30.619" v="9721" actId="478"/>
        <pc:sldMkLst>
          <pc:docMk/>
          <pc:sldMk cId="3559895393" sldId="278"/>
        </pc:sldMkLst>
        <pc:picChg chg="del">
          <ac:chgData name="Christophe Lebrun" userId="303fc86cbab77272" providerId="LiveId" clId="{64DD3718-E140-4A7A-85AD-2CBD57FF0F19}" dt="2019-10-21T12:41:10.348" v="5332" actId="478"/>
          <ac:picMkLst>
            <pc:docMk/>
            <pc:sldMk cId="3559895393" sldId="278"/>
            <ac:picMk id="6" creationId="{91CA1027-BB46-4C57-B373-45674C2CD742}"/>
          </ac:picMkLst>
        </pc:picChg>
        <pc:picChg chg="add del">
          <ac:chgData name="Christophe Lebrun" userId="303fc86cbab77272" providerId="LiveId" clId="{64DD3718-E140-4A7A-85AD-2CBD57FF0F19}" dt="2019-10-23T15:29:30.619" v="9721" actId="478"/>
          <ac:picMkLst>
            <pc:docMk/>
            <pc:sldMk cId="3559895393" sldId="278"/>
            <ac:picMk id="7" creationId="{5CC3B3A2-645D-43A5-BEC4-7533053CA3A3}"/>
          </ac:picMkLst>
        </pc:picChg>
      </pc:sldChg>
      <pc:sldChg chg="del">
        <pc:chgData name="Christophe Lebrun" userId="303fc86cbab77272" providerId="LiveId" clId="{64DD3718-E140-4A7A-85AD-2CBD57FF0F19}" dt="2019-10-17T07:54:05.399" v="5240" actId="2696"/>
        <pc:sldMkLst>
          <pc:docMk/>
          <pc:sldMk cId="4229974391" sldId="283"/>
        </pc:sldMkLst>
      </pc:sldChg>
      <pc:sldChg chg="addSp delSp modSp ord modTransition">
        <pc:chgData name="Christophe Lebrun" userId="303fc86cbab77272" providerId="LiveId" clId="{64DD3718-E140-4A7A-85AD-2CBD57FF0F19}" dt="2019-10-21T11:32:18.121" v="5317"/>
        <pc:sldMkLst>
          <pc:docMk/>
          <pc:sldMk cId="3870100409" sldId="284"/>
        </pc:sldMkLst>
        <pc:spChg chg="mod">
          <ac:chgData name="Christophe Lebrun" userId="303fc86cbab77272" providerId="LiveId" clId="{64DD3718-E140-4A7A-85AD-2CBD57FF0F19}" dt="2019-10-14T09:06:18.258" v="611" actId="20577"/>
          <ac:spMkLst>
            <pc:docMk/>
            <pc:sldMk cId="3870100409" sldId="284"/>
            <ac:spMk id="9" creationId="{EB6D6B1D-7174-4CFA-9ADF-023D5E12831F}"/>
          </ac:spMkLst>
        </pc:spChg>
        <pc:picChg chg="del">
          <ac:chgData name="Christophe Lebrun" userId="303fc86cbab77272" providerId="LiveId" clId="{64DD3718-E140-4A7A-85AD-2CBD57FF0F19}" dt="2019-10-14T09:07:11.123" v="619" actId="478"/>
          <ac:picMkLst>
            <pc:docMk/>
            <pc:sldMk cId="3870100409" sldId="284"/>
            <ac:picMk id="8" creationId="{FDA63E2D-707D-4073-8B81-6BAAB3C7BAB2}"/>
          </ac:picMkLst>
        </pc:picChg>
        <pc:picChg chg="add">
          <ac:chgData name="Christophe Lebrun" userId="303fc86cbab77272" providerId="LiveId" clId="{64DD3718-E140-4A7A-85AD-2CBD57FF0F19}" dt="2019-10-14T09:34:47.045" v="1670"/>
          <ac:picMkLst>
            <pc:docMk/>
            <pc:sldMk cId="3870100409" sldId="284"/>
            <ac:picMk id="10" creationId="{BC3F2EA9-554F-486C-87D8-CF44E8A49864}"/>
          </ac:picMkLst>
        </pc:picChg>
      </pc:sldChg>
      <pc:sldChg chg="del">
        <pc:chgData name="Christophe Lebrun" userId="303fc86cbab77272" providerId="LiveId" clId="{64DD3718-E140-4A7A-85AD-2CBD57FF0F19}" dt="2019-10-17T07:54:05.507" v="5264" actId="2696"/>
        <pc:sldMkLst>
          <pc:docMk/>
          <pc:sldMk cId="3822719170" sldId="285"/>
        </pc:sldMkLst>
      </pc:sldChg>
      <pc:sldChg chg="addSp delSp modSp ord modTransition">
        <pc:chgData name="Christophe Lebrun" userId="303fc86cbab77272" providerId="LiveId" clId="{64DD3718-E140-4A7A-85AD-2CBD57FF0F19}" dt="2019-10-21T11:32:26.741" v="5321"/>
        <pc:sldMkLst>
          <pc:docMk/>
          <pc:sldMk cId="3069760804" sldId="286"/>
        </pc:sldMkLst>
        <pc:spChg chg="mod">
          <ac:chgData name="Christophe Lebrun" userId="303fc86cbab77272" providerId="LiveId" clId="{64DD3718-E140-4A7A-85AD-2CBD57FF0F19}" dt="2019-10-14T09:06:56.158" v="616" actId="20577"/>
          <ac:spMkLst>
            <pc:docMk/>
            <pc:sldMk cId="3069760804" sldId="286"/>
            <ac:spMk id="9" creationId="{EB6D6B1D-7174-4CFA-9ADF-023D5E12831F}"/>
          </ac:spMkLst>
        </pc:spChg>
        <pc:picChg chg="add">
          <ac:chgData name="Christophe Lebrun" userId="303fc86cbab77272" providerId="LiveId" clId="{64DD3718-E140-4A7A-85AD-2CBD57FF0F19}" dt="2019-10-14T09:34:51.264" v="1671"/>
          <ac:picMkLst>
            <pc:docMk/>
            <pc:sldMk cId="3069760804" sldId="286"/>
            <ac:picMk id="5" creationId="{27C42A52-667D-4677-8D91-2035A1155321}"/>
          </ac:picMkLst>
        </pc:picChg>
        <pc:picChg chg="del">
          <ac:chgData name="Christophe Lebrun" userId="303fc86cbab77272" providerId="LiveId" clId="{64DD3718-E140-4A7A-85AD-2CBD57FF0F19}" dt="2019-10-14T09:07:13.103" v="620" actId="478"/>
          <ac:picMkLst>
            <pc:docMk/>
            <pc:sldMk cId="3069760804" sldId="286"/>
            <ac:picMk id="6" creationId="{3B1FEA69-B6FA-456C-98AC-2D9FA5F6A3D7}"/>
          </ac:picMkLst>
        </pc:picChg>
      </pc:sldChg>
      <pc:sldChg chg="del">
        <pc:chgData name="Christophe Lebrun" userId="303fc86cbab77272" providerId="LiveId" clId="{64DD3718-E140-4A7A-85AD-2CBD57FF0F19}" dt="2019-10-17T07:54:05.403" v="5241" actId="2696"/>
        <pc:sldMkLst>
          <pc:docMk/>
          <pc:sldMk cId="1383653807" sldId="288"/>
        </pc:sldMkLst>
      </pc:sldChg>
      <pc:sldChg chg="del">
        <pc:chgData name="Christophe Lebrun" userId="303fc86cbab77272" providerId="LiveId" clId="{64DD3718-E140-4A7A-85AD-2CBD57FF0F19}" dt="2019-10-17T07:54:05.458" v="5244" actId="2696"/>
        <pc:sldMkLst>
          <pc:docMk/>
          <pc:sldMk cId="1310693855" sldId="290"/>
        </pc:sldMkLst>
      </pc:sldChg>
      <pc:sldChg chg="del">
        <pc:chgData name="Christophe Lebrun" userId="303fc86cbab77272" providerId="LiveId" clId="{64DD3718-E140-4A7A-85AD-2CBD57FF0F19}" dt="2019-10-17T07:54:05.496" v="5259" actId="2696"/>
        <pc:sldMkLst>
          <pc:docMk/>
          <pc:sldMk cId="2791978602" sldId="292"/>
        </pc:sldMkLst>
      </pc:sldChg>
      <pc:sldChg chg="del">
        <pc:chgData name="Christophe Lebrun" userId="303fc86cbab77272" providerId="LiveId" clId="{64DD3718-E140-4A7A-85AD-2CBD57FF0F19}" dt="2019-10-17T07:54:05.509" v="5265" actId="2696"/>
        <pc:sldMkLst>
          <pc:docMk/>
          <pc:sldMk cId="3244799291" sldId="298"/>
        </pc:sldMkLst>
      </pc:sldChg>
      <pc:sldChg chg="del">
        <pc:chgData name="Christophe Lebrun" userId="303fc86cbab77272" providerId="LiveId" clId="{64DD3718-E140-4A7A-85AD-2CBD57FF0F19}" dt="2019-10-17T07:54:05.518" v="5269" actId="2696"/>
        <pc:sldMkLst>
          <pc:docMk/>
          <pc:sldMk cId="2948571103" sldId="299"/>
        </pc:sldMkLst>
      </pc:sldChg>
      <pc:sldChg chg="del">
        <pc:chgData name="Christophe Lebrun" userId="303fc86cbab77272" providerId="LiveId" clId="{64DD3718-E140-4A7A-85AD-2CBD57FF0F19}" dt="2019-10-17T07:54:05.488" v="5256" actId="2696"/>
        <pc:sldMkLst>
          <pc:docMk/>
          <pc:sldMk cId="1542452527" sldId="300"/>
        </pc:sldMkLst>
      </pc:sldChg>
      <pc:sldChg chg="del">
        <pc:chgData name="Christophe Lebrun" userId="303fc86cbab77272" providerId="LiveId" clId="{64DD3718-E140-4A7A-85AD-2CBD57FF0F19}" dt="2019-10-17T07:54:05.466" v="5247" actId="2696"/>
        <pc:sldMkLst>
          <pc:docMk/>
          <pc:sldMk cId="3631723954" sldId="301"/>
        </pc:sldMkLst>
      </pc:sldChg>
      <pc:sldChg chg="del">
        <pc:chgData name="Christophe Lebrun" userId="303fc86cbab77272" providerId="LiveId" clId="{64DD3718-E140-4A7A-85AD-2CBD57FF0F19}" dt="2019-10-17T07:54:05.463" v="5246" actId="2696"/>
        <pc:sldMkLst>
          <pc:docMk/>
          <pc:sldMk cId="928716471" sldId="302"/>
        </pc:sldMkLst>
      </pc:sldChg>
      <pc:sldChg chg="del">
        <pc:chgData name="Christophe Lebrun" userId="303fc86cbab77272" providerId="LiveId" clId="{64DD3718-E140-4A7A-85AD-2CBD57FF0F19}" dt="2019-10-17T07:54:05.476" v="5251" actId="2696"/>
        <pc:sldMkLst>
          <pc:docMk/>
          <pc:sldMk cId="1968799522" sldId="303"/>
        </pc:sldMkLst>
      </pc:sldChg>
      <pc:sldChg chg="del">
        <pc:chgData name="Christophe Lebrun" userId="303fc86cbab77272" providerId="LiveId" clId="{64DD3718-E140-4A7A-85AD-2CBD57FF0F19}" dt="2019-10-17T07:54:05.478" v="5252" actId="2696"/>
        <pc:sldMkLst>
          <pc:docMk/>
          <pc:sldMk cId="62401229" sldId="304"/>
        </pc:sldMkLst>
      </pc:sldChg>
      <pc:sldChg chg="del">
        <pc:chgData name="Christophe Lebrun" userId="303fc86cbab77272" providerId="LiveId" clId="{64DD3718-E140-4A7A-85AD-2CBD57FF0F19}" dt="2019-10-17T07:54:05.473" v="5250" actId="2696"/>
        <pc:sldMkLst>
          <pc:docMk/>
          <pc:sldMk cId="2433380469" sldId="306"/>
        </pc:sldMkLst>
      </pc:sldChg>
      <pc:sldChg chg="del">
        <pc:chgData name="Christophe Lebrun" userId="303fc86cbab77272" providerId="LiveId" clId="{64DD3718-E140-4A7A-85AD-2CBD57FF0F19}" dt="2019-10-17T07:54:05.470" v="5249" actId="2696"/>
        <pc:sldMkLst>
          <pc:docMk/>
          <pc:sldMk cId="913562454" sldId="307"/>
        </pc:sldMkLst>
      </pc:sldChg>
      <pc:sldChg chg="del">
        <pc:chgData name="Christophe Lebrun" userId="303fc86cbab77272" providerId="LiveId" clId="{64DD3718-E140-4A7A-85AD-2CBD57FF0F19}" dt="2019-10-17T07:54:05.481" v="5253" actId="2696"/>
        <pc:sldMkLst>
          <pc:docMk/>
          <pc:sldMk cId="1306530948" sldId="309"/>
        </pc:sldMkLst>
      </pc:sldChg>
      <pc:sldChg chg="del ord">
        <pc:chgData name="Christophe Lebrun" userId="303fc86cbab77272" providerId="LiveId" clId="{64DD3718-E140-4A7A-85AD-2CBD57FF0F19}" dt="2019-10-14T09:46:09.450" v="1906" actId="2696"/>
        <pc:sldMkLst>
          <pc:docMk/>
          <pc:sldMk cId="2765141416" sldId="310"/>
        </pc:sldMkLst>
      </pc:sldChg>
      <pc:sldChg chg="del">
        <pc:chgData name="Christophe Lebrun" userId="303fc86cbab77272" providerId="LiveId" clId="{64DD3718-E140-4A7A-85AD-2CBD57FF0F19}" dt="2019-10-17T07:54:05.492" v="5257" actId="2696"/>
        <pc:sldMkLst>
          <pc:docMk/>
          <pc:sldMk cId="1927407420" sldId="311"/>
        </pc:sldMkLst>
      </pc:sldChg>
      <pc:sldChg chg="del">
        <pc:chgData name="Christophe Lebrun" userId="303fc86cbab77272" providerId="LiveId" clId="{64DD3718-E140-4A7A-85AD-2CBD57FF0F19}" dt="2019-10-17T07:54:05.454" v="5243" actId="2696"/>
        <pc:sldMkLst>
          <pc:docMk/>
          <pc:sldMk cId="73445712" sldId="312"/>
        </pc:sldMkLst>
      </pc:sldChg>
      <pc:sldChg chg="del">
        <pc:chgData name="Christophe Lebrun" userId="303fc86cbab77272" providerId="LiveId" clId="{64DD3718-E140-4A7A-85AD-2CBD57FF0F19}" dt="2019-10-17T07:54:05.468" v="5248" actId="2696"/>
        <pc:sldMkLst>
          <pc:docMk/>
          <pc:sldMk cId="2713038654" sldId="313"/>
        </pc:sldMkLst>
      </pc:sldChg>
      <pc:sldChg chg="del">
        <pc:chgData name="Christophe Lebrun" userId="303fc86cbab77272" providerId="LiveId" clId="{64DD3718-E140-4A7A-85AD-2CBD57FF0F19}" dt="2019-10-17T07:54:05.461" v="5245" actId="2696"/>
        <pc:sldMkLst>
          <pc:docMk/>
          <pc:sldMk cId="1898230086" sldId="315"/>
        </pc:sldMkLst>
      </pc:sldChg>
      <pc:sldChg chg="del">
        <pc:chgData name="Christophe Lebrun" userId="303fc86cbab77272" providerId="LiveId" clId="{64DD3718-E140-4A7A-85AD-2CBD57FF0F19}" dt="2019-10-17T07:54:05.483" v="5254" actId="2696"/>
        <pc:sldMkLst>
          <pc:docMk/>
          <pc:sldMk cId="3390728732" sldId="316"/>
        </pc:sldMkLst>
      </pc:sldChg>
      <pc:sldChg chg="del">
        <pc:chgData name="Christophe Lebrun" userId="303fc86cbab77272" providerId="LiveId" clId="{64DD3718-E140-4A7A-85AD-2CBD57FF0F19}" dt="2019-10-17T07:54:05.485" v="5255" actId="2696"/>
        <pc:sldMkLst>
          <pc:docMk/>
          <pc:sldMk cId="134108250" sldId="317"/>
        </pc:sldMkLst>
      </pc:sldChg>
      <pc:sldChg chg="del">
        <pc:chgData name="Christophe Lebrun" userId="303fc86cbab77272" providerId="LiveId" clId="{64DD3718-E140-4A7A-85AD-2CBD57FF0F19}" dt="2019-10-17T07:54:05.494" v="5258" actId="2696"/>
        <pc:sldMkLst>
          <pc:docMk/>
          <pc:sldMk cId="657293728" sldId="318"/>
        </pc:sldMkLst>
      </pc:sldChg>
      <pc:sldChg chg="del">
        <pc:chgData name="Christophe Lebrun" userId="303fc86cbab77272" providerId="LiveId" clId="{64DD3718-E140-4A7A-85AD-2CBD57FF0F19}" dt="2019-10-17T07:54:05.498" v="5260" actId="2696"/>
        <pc:sldMkLst>
          <pc:docMk/>
          <pc:sldMk cId="178204131" sldId="321"/>
        </pc:sldMkLst>
      </pc:sldChg>
      <pc:sldChg chg="del">
        <pc:chgData name="Christophe Lebrun" userId="303fc86cbab77272" providerId="LiveId" clId="{64DD3718-E140-4A7A-85AD-2CBD57FF0F19}" dt="2019-10-17T07:54:05.500" v="5261" actId="2696"/>
        <pc:sldMkLst>
          <pc:docMk/>
          <pc:sldMk cId="3142891673" sldId="322"/>
        </pc:sldMkLst>
      </pc:sldChg>
      <pc:sldChg chg="del">
        <pc:chgData name="Christophe Lebrun" userId="303fc86cbab77272" providerId="LiveId" clId="{64DD3718-E140-4A7A-85AD-2CBD57FF0F19}" dt="2019-10-17T07:54:05.505" v="5263" actId="2696"/>
        <pc:sldMkLst>
          <pc:docMk/>
          <pc:sldMk cId="3220162305" sldId="324"/>
        </pc:sldMkLst>
      </pc:sldChg>
      <pc:sldChg chg="del">
        <pc:chgData name="Christophe Lebrun" userId="303fc86cbab77272" providerId="LiveId" clId="{64DD3718-E140-4A7A-85AD-2CBD57FF0F19}" dt="2019-10-17T07:54:05.502" v="5262" actId="2696"/>
        <pc:sldMkLst>
          <pc:docMk/>
          <pc:sldMk cId="3327313708" sldId="325"/>
        </pc:sldMkLst>
      </pc:sldChg>
      <pc:sldChg chg="del">
        <pc:chgData name="Christophe Lebrun" userId="303fc86cbab77272" providerId="LiveId" clId="{64DD3718-E140-4A7A-85AD-2CBD57FF0F19}" dt="2019-10-17T07:54:05.511" v="5266" actId="2696"/>
        <pc:sldMkLst>
          <pc:docMk/>
          <pc:sldMk cId="160827760" sldId="326"/>
        </pc:sldMkLst>
      </pc:sldChg>
      <pc:sldChg chg="del">
        <pc:chgData name="Christophe Lebrun" userId="303fc86cbab77272" providerId="LiveId" clId="{64DD3718-E140-4A7A-85AD-2CBD57FF0F19}" dt="2019-10-17T07:54:05.515" v="5268" actId="2696"/>
        <pc:sldMkLst>
          <pc:docMk/>
          <pc:sldMk cId="1721976659" sldId="327"/>
        </pc:sldMkLst>
      </pc:sldChg>
      <pc:sldChg chg="del">
        <pc:chgData name="Christophe Lebrun" userId="303fc86cbab77272" providerId="LiveId" clId="{64DD3718-E140-4A7A-85AD-2CBD57FF0F19}" dt="2019-10-17T07:54:05.395" v="5239" actId="2696"/>
        <pc:sldMkLst>
          <pc:docMk/>
          <pc:sldMk cId="3422822613" sldId="329"/>
        </pc:sldMkLst>
      </pc:sldChg>
      <pc:sldChg chg="del">
        <pc:chgData name="Christophe Lebrun" userId="303fc86cbab77272" providerId="LiveId" clId="{64DD3718-E140-4A7A-85AD-2CBD57FF0F19}" dt="2019-10-17T07:54:05.513" v="5267" actId="2696"/>
        <pc:sldMkLst>
          <pc:docMk/>
          <pc:sldMk cId="3839866669" sldId="330"/>
        </pc:sldMkLst>
      </pc:sldChg>
      <pc:sldChg chg="del">
        <pc:chgData name="Christophe Lebrun" userId="303fc86cbab77272" providerId="LiveId" clId="{64DD3718-E140-4A7A-85AD-2CBD57FF0F19}" dt="2019-10-17T07:54:05.451" v="5242" actId="2696"/>
        <pc:sldMkLst>
          <pc:docMk/>
          <pc:sldMk cId="3294271197" sldId="331"/>
        </pc:sldMkLst>
      </pc:sldChg>
      <pc:sldChg chg="addSp delSp modSp add del modTransition">
        <pc:chgData name="Christophe Lebrun" userId="303fc86cbab77272" providerId="LiveId" clId="{64DD3718-E140-4A7A-85AD-2CBD57FF0F19}" dt="2019-10-22T15:43:24.545" v="7920" actId="2696"/>
        <pc:sldMkLst>
          <pc:docMk/>
          <pc:sldMk cId="2738815810" sldId="332"/>
        </pc:sldMkLst>
        <pc:spChg chg="mod">
          <ac:chgData name="Christophe Lebrun" userId="303fc86cbab77272" providerId="LiveId" clId="{64DD3718-E140-4A7A-85AD-2CBD57FF0F19}" dt="2019-10-14T09:52:44.242" v="2273" actId="1076"/>
          <ac:spMkLst>
            <pc:docMk/>
            <pc:sldMk cId="2738815810" sldId="332"/>
            <ac:spMk id="2" creationId="{5C9A419A-49B0-418E-80CB-42594B300BD2}"/>
          </ac:spMkLst>
        </pc:spChg>
        <pc:spChg chg="del mod">
          <ac:chgData name="Christophe Lebrun" userId="303fc86cbab77272" providerId="LiveId" clId="{64DD3718-E140-4A7A-85AD-2CBD57FF0F19}" dt="2019-10-22T15:42:12.433" v="7896"/>
          <ac:spMkLst>
            <pc:docMk/>
            <pc:sldMk cId="2738815810" sldId="332"/>
            <ac:spMk id="3" creationId="{9392442C-B3A0-4638-B622-291C64F6FED7}"/>
          </ac:spMkLst>
        </pc:spChg>
        <pc:spChg chg="add mod">
          <ac:chgData name="Christophe Lebrun" userId="303fc86cbab77272" providerId="LiveId" clId="{64DD3718-E140-4A7A-85AD-2CBD57FF0F19}" dt="2019-10-22T15:42:12.433" v="7896"/>
          <ac:spMkLst>
            <pc:docMk/>
            <pc:sldMk cId="2738815810" sldId="332"/>
            <ac:spMk id="4" creationId="{BFFC95C6-B4DA-4B6F-9228-AC8671CF2483}"/>
          </ac:spMkLst>
        </pc:spChg>
        <pc:picChg chg="add mod">
          <ac:chgData name="Christophe Lebrun" userId="303fc86cbab77272" providerId="LiveId" clId="{64DD3718-E140-4A7A-85AD-2CBD57FF0F19}" dt="2019-10-14T09:36:26.564" v="1677" actId="1076"/>
          <ac:picMkLst>
            <pc:docMk/>
            <pc:sldMk cId="2738815810" sldId="332"/>
            <ac:picMk id="7" creationId="{FBB692AD-AC79-4F37-8C78-121FD7962668}"/>
          </ac:picMkLst>
        </pc:picChg>
        <pc:picChg chg="del">
          <ac:chgData name="Christophe Lebrun" userId="303fc86cbab77272" providerId="LiveId" clId="{64DD3718-E140-4A7A-85AD-2CBD57FF0F19}" dt="2019-10-14T09:16:05.102" v="1172" actId="478"/>
          <ac:picMkLst>
            <pc:docMk/>
            <pc:sldMk cId="2738815810" sldId="332"/>
            <ac:picMk id="10" creationId="{89865F07-A2E6-4DD9-823E-3316780D24AC}"/>
          </ac:picMkLst>
        </pc:picChg>
      </pc:sldChg>
      <pc:sldChg chg="addSp delSp modSp add del modTransition">
        <pc:chgData name="Christophe Lebrun" userId="303fc86cbab77272" providerId="LiveId" clId="{64DD3718-E140-4A7A-85AD-2CBD57FF0F19}" dt="2019-10-22T16:34:49.168" v="7960" actId="2696"/>
        <pc:sldMkLst>
          <pc:docMk/>
          <pc:sldMk cId="366398804" sldId="333"/>
        </pc:sldMkLst>
        <pc:spChg chg="mod">
          <ac:chgData name="Christophe Lebrun" userId="303fc86cbab77272" providerId="LiveId" clId="{64DD3718-E140-4A7A-85AD-2CBD57FF0F19}" dt="2019-10-21T14:56:30.013" v="5411" actId="1076"/>
          <ac:spMkLst>
            <pc:docMk/>
            <pc:sldMk cId="366398804" sldId="333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2T15:04:31.250" v="7768" actId="1076"/>
          <ac:spMkLst>
            <pc:docMk/>
            <pc:sldMk cId="366398804" sldId="333"/>
            <ac:spMk id="3" creationId="{74F53DF8-381E-45E7-9096-55A27BB52047}"/>
          </ac:spMkLst>
        </pc:spChg>
        <pc:spChg chg="del mod">
          <ac:chgData name="Christophe Lebrun" userId="303fc86cbab77272" providerId="LiveId" clId="{64DD3718-E140-4A7A-85AD-2CBD57FF0F19}" dt="2019-10-14T09:39:31.553" v="1680" actId="478"/>
          <ac:spMkLst>
            <pc:docMk/>
            <pc:sldMk cId="366398804" sldId="333"/>
            <ac:spMk id="3" creationId="{9392442C-B3A0-4638-B622-291C64F6FED7}"/>
          </ac:spMkLst>
        </pc:spChg>
        <pc:spChg chg="add">
          <ac:chgData name="Christophe Lebrun" userId="303fc86cbab77272" providerId="LiveId" clId="{64DD3718-E140-4A7A-85AD-2CBD57FF0F19}" dt="2019-10-14T09:42:24.990" v="1758"/>
          <ac:spMkLst>
            <pc:docMk/>
            <pc:sldMk cId="366398804" sldId="333"/>
            <ac:spMk id="11" creationId="{C605754F-BE50-4122-AC1C-0062B3C08A32}"/>
          </ac:spMkLst>
        </pc:spChg>
        <pc:spChg chg="add mod">
          <ac:chgData name="Christophe Lebrun" userId="303fc86cbab77272" providerId="LiveId" clId="{64DD3718-E140-4A7A-85AD-2CBD57FF0F19}" dt="2019-10-14T09:42:57.168" v="1785" actId="1076"/>
          <ac:spMkLst>
            <pc:docMk/>
            <pc:sldMk cId="366398804" sldId="333"/>
            <ac:spMk id="12" creationId="{7F4B78FF-9602-4147-A0F5-92F21015430D}"/>
          </ac:spMkLst>
        </pc:spChg>
        <pc:spChg chg="add">
          <ac:chgData name="Christophe Lebrun" userId="303fc86cbab77272" providerId="LiveId" clId="{64DD3718-E140-4A7A-85AD-2CBD57FF0F19}" dt="2019-10-14T09:42:24.990" v="1758"/>
          <ac:spMkLst>
            <pc:docMk/>
            <pc:sldMk cId="366398804" sldId="333"/>
            <ac:spMk id="13" creationId="{D1F5499C-471D-4527-9848-BF7536754719}"/>
          </ac:spMkLst>
        </pc:spChg>
        <pc:spChg chg="add mod">
          <ac:chgData name="Christophe Lebrun" userId="303fc86cbab77272" providerId="LiveId" clId="{64DD3718-E140-4A7A-85AD-2CBD57FF0F19}" dt="2019-10-14T09:42:39.968" v="1784" actId="20577"/>
          <ac:spMkLst>
            <pc:docMk/>
            <pc:sldMk cId="366398804" sldId="333"/>
            <ac:spMk id="14" creationId="{0F9DA709-6B26-41DA-BB26-06E8B2A1466A}"/>
          </ac:spMkLst>
        </pc:spChg>
        <pc:grpChg chg="add del mod">
          <ac:chgData name="Christophe Lebrun" userId="303fc86cbab77272" providerId="LiveId" clId="{64DD3718-E140-4A7A-85AD-2CBD57FF0F19}" dt="2019-10-14T09:43:00.847" v="1786" actId="478"/>
          <ac:grpSpMkLst>
            <pc:docMk/>
            <pc:sldMk cId="366398804" sldId="333"/>
            <ac:grpSpMk id="9" creationId="{9A466EE9-C3C3-4117-93C6-793AC7D5865E}"/>
          </ac:grpSpMkLst>
        </pc:grpChg>
        <pc:grpChg chg="add del mod">
          <ac:chgData name="Christophe Lebrun" userId="303fc86cbab77272" providerId="LiveId" clId="{64DD3718-E140-4A7A-85AD-2CBD57FF0F19}" dt="2019-10-14T09:43:00.847" v="1786" actId="478"/>
          <ac:grpSpMkLst>
            <pc:docMk/>
            <pc:sldMk cId="366398804" sldId="333"/>
            <ac:grpSpMk id="10" creationId="{CF3AED50-FCD6-4B7A-877B-20A3848FB43D}"/>
          </ac:grpSpMkLst>
        </pc:grpChg>
        <pc:graphicFrameChg chg="add del mod modGraphic">
          <ac:chgData name="Christophe Lebrun" userId="303fc86cbab77272" providerId="LiveId" clId="{64DD3718-E140-4A7A-85AD-2CBD57FF0F19}" dt="2019-10-22T16:34:23.352" v="7956"/>
          <ac:graphicFrameMkLst>
            <pc:docMk/>
            <pc:sldMk cId="366398804" sldId="333"/>
            <ac:graphicFrameMk id="4" creationId="{0377935D-54D1-4CAC-8B99-0B30C79C7FA8}"/>
          </ac:graphicFrameMkLst>
        </pc:graphicFrameChg>
        <pc:picChg chg="add">
          <ac:chgData name="Christophe Lebrun" userId="303fc86cbab77272" providerId="LiveId" clId="{64DD3718-E140-4A7A-85AD-2CBD57FF0F19}" dt="2019-10-14T09:34:12.710" v="1663"/>
          <ac:picMkLst>
            <pc:docMk/>
            <pc:sldMk cId="366398804" sldId="333"/>
            <ac:picMk id="5" creationId="{EA68C12B-6E74-4DE9-A8DC-002E6F2F7904}"/>
          </ac:picMkLst>
        </pc:picChg>
        <pc:picChg chg="add del">
          <ac:chgData name="Christophe Lebrun" userId="303fc86cbab77272" providerId="LiveId" clId="{64DD3718-E140-4A7A-85AD-2CBD57FF0F19}" dt="2019-10-14T09:34:40.281" v="1668"/>
          <ac:picMkLst>
            <pc:docMk/>
            <pc:sldMk cId="366398804" sldId="333"/>
            <ac:picMk id="7" creationId="{989A5F7A-52C5-4D82-A170-C5649DB2C4F9}"/>
          </ac:picMkLst>
        </pc:picChg>
      </pc:sldChg>
      <pc:sldChg chg="add del">
        <pc:chgData name="Christophe Lebrun" userId="303fc86cbab77272" providerId="LiveId" clId="{64DD3718-E140-4A7A-85AD-2CBD57FF0F19}" dt="2019-10-14T09:31:13.682" v="1633"/>
        <pc:sldMkLst>
          <pc:docMk/>
          <pc:sldMk cId="2613028026" sldId="333"/>
        </pc:sldMkLst>
      </pc:sldChg>
      <pc:sldChg chg="add del">
        <pc:chgData name="Christophe Lebrun" userId="303fc86cbab77272" providerId="LiveId" clId="{64DD3718-E140-4A7A-85AD-2CBD57FF0F19}" dt="2019-10-14T09:20:44.557" v="1262"/>
        <pc:sldMkLst>
          <pc:docMk/>
          <pc:sldMk cId="3671477259" sldId="333"/>
        </pc:sldMkLst>
      </pc:sldChg>
      <pc:sldChg chg="add del">
        <pc:chgData name="Christophe Lebrun" userId="303fc86cbab77272" providerId="LiveId" clId="{64DD3718-E140-4A7A-85AD-2CBD57FF0F19}" dt="2019-10-14T09:46:32.068" v="1910" actId="2696"/>
        <pc:sldMkLst>
          <pc:docMk/>
          <pc:sldMk cId="2139732177" sldId="334"/>
        </pc:sldMkLst>
      </pc:sldChg>
      <pc:sldChg chg="delSp modSp add ord modTransition">
        <pc:chgData name="Christophe Lebrun" userId="303fc86cbab77272" providerId="LiveId" clId="{64DD3718-E140-4A7A-85AD-2CBD57FF0F19}" dt="2019-10-23T15:28:43.881" v="9707" actId="478"/>
        <pc:sldMkLst>
          <pc:docMk/>
          <pc:sldMk cId="4017859645" sldId="335"/>
        </pc:sldMkLst>
        <pc:spChg chg="mod">
          <ac:chgData name="Christophe Lebrun" userId="303fc86cbab77272" providerId="LiveId" clId="{64DD3718-E140-4A7A-85AD-2CBD57FF0F19}" dt="2019-10-14T09:53:17.944" v="2278" actId="1076"/>
          <ac:spMkLst>
            <pc:docMk/>
            <pc:sldMk cId="4017859645" sldId="335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14T09:56:07.069" v="2469" actId="20577"/>
          <ac:spMkLst>
            <pc:docMk/>
            <pc:sldMk cId="4017859645" sldId="335"/>
            <ac:spMk id="3" creationId="{9392442C-B3A0-4638-B622-291C64F6FED7}"/>
          </ac:spMkLst>
        </pc:spChg>
        <pc:picChg chg="del">
          <ac:chgData name="Christophe Lebrun" userId="303fc86cbab77272" providerId="LiveId" clId="{64DD3718-E140-4A7A-85AD-2CBD57FF0F19}" dt="2019-10-23T15:28:43.881" v="9707" actId="478"/>
          <ac:picMkLst>
            <pc:docMk/>
            <pc:sldMk cId="4017859645" sldId="335"/>
            <ac:picMk id="7" creationId="{B0706D2F-9974-4D24-9F6F-C485CFFF348E}"/>
          </ac:picMkLst>
        </pc:picChg>
      </pc:sldChg>
      <pc:sldChg chg="addSp delSp modSp add modTransition">
        <pc:chgData name="Christophe Lebrun" userId="303fc86cbab77272" providerId="LiveId" clId="{64DD3718-E140-4A7A-85AD-2CBD57FF0F19}" dt="2019-10-23T15:28:46.540" v="9708" actId="478"/>
        <pc:sldMkLst>
          <pc:docMk/>
          <pc:sldMk cId="3298536923" sldId="336"/>
        </pc:sldMkLst>
        <pc:spChg chg="mod">
          <ac:chgData name="Christophe Lebrun" userId="303fc86cbab77272" providerId="LiveId" clId="{64DD3718-E140-4A7A-85AD-2CBD57FF0F19}" dt="2019-10-14T09:56:48.389" v="2508" actId="20577"/>
          <ac:spMkLst>
            <pc:docMk/>
            <pc:sldMk cId="3298536923" sldId="336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14T09:59:34.365" v="2583" actId="27636"/>
          <ac:spMkLst>
            <pc:docMk/>
            <pc:sldMk cId="3298536923" sldId="336"/>
            <ac:spMk id="3" creationId="{9392442C-B3A0-4638-B622-291C64F6FED7}"/>
          </ac:spMkLst>
        </pc:spChg>
        <pc:spChg chg="add del">
          <ac:chgData name="Christophe Lebrun" userId="303fc86cbab77272" providerId="LiveId" clId="{64DD3718-E140-4A7A-85AD-2CBD57FF0F19}" dt="2019-10-14T09:58:14.099" v="2540"/>
          <ac:spMkLst>
            <pc:docMk/>
            <pc:sldMk cId="3298536923" sldId="336"/>
            <ac:spMk id="4" creationId="{5262FBBC-AFBF-4E31-991F-B0D8F528A142}"/>
          </ac:spMkLst>
        </pc:spChg>
        <pc:graphicFrameChg chg="add mod modGraphic">
          <ac:chgData name="Christophe Lebrun" userId="303fc86cbab77272" providerId="LiveId" clId="{64DD3718-E140-4A7A-85AD-2CBD57FF0F19}" dt="2019-10-21T12:47:26.796" v="5336" actId="20577"/>
          <ac:graphicFrameMkLst>
            <pc:docMk/>
            <pc:sldMk cId="3298536923" sldId="336"/>
            <ac:graphicFrameMk id="5" creationId="{C873DCF3-A06A-4087-80CF-DE36E99789E1}"/>
          </ac:graphicFrameMkLst>
        </pc:graphicFrameChg>
        <pc:picChg chg="del">
          <ac:chgData name="Christophe Lebrun" userId="303fc86cbab77272" providerId="LiveId" clId="{64DD3718-E140-4A7A-85AD-2CBD57FF0F19}" dt="2019-10-23T15:28:46.540" v="9708" actId="478"/>
          <ac:picMkLst>
            <pc:docMk/>
            <pc:sldMk cId="3298536923" sldId="336"/>
            <ac:picMk id="7" creationId="{B0706D2F-9974-4D24-9F6F-C485CFFF348E}"/>
          </ac:picMkLst>
        </pc:picChg>
      </pc:sldChg>
      <pc:sldChg chg="add del">
        <pc:chgData name="Christophe Lebrun" userId="303fc86cbab77272" providerId="LiveId" clId="{64DD3718-E140-4A7A-85AD-2CBD57FF0F19}" dt="2019-10-14T10:36:12.963" v="2802" actId="2696"/>
        <pc:sldMkLst>
          <pc:docMk/>
          <pc:sldMk cId="3499613671" sldId="337"/>
        </pc:sldMkLst>
      </pc:sldChg>
      <pc:sldChg chg="addSp delSp modSp add modTransition modAnim">
        <pc:chgData name="Christophe Lebrun" userId="303fc86cbab77272" providerId="LiveId" clId="{64DD3718-E140-4A7A-85AD-2CBD57FF0F19}" dt="2019-10-23T15:28:50.635" v="9709" actId="478"/>
        <pc:sldMkLst>
          <pc:docMk/>
          <pc:sldMk cId="12778521" sldId="338"/>
        </pc:sldMkLst>
        <pc:spChg chg="del">
          <ac:chgData name="Christophe Lebrun" userId="303fc86cbab77272" providerId="LiveId" clId="{64DD3718-E140-4A7A-85AD-2CBD57FF0F19}" dt="2019-10-14T10:25:40.077" v="2688" actId="478"/>
          <ac:spMkLst>
            <pc:docMk/>
            <pc:sldMk cId="12778521" sldId="338"/>
            <ac:spMk id="3" creationId="{9392442C-B3A0-4638-B622-291C64F6FED7}"/>
          </ac:spMkLst>
        </pc:spChg>
        <pc:spChg chg="add del mod">
          <ac:chgData name="Christophe Lebrun" userId="303fc86cbab77272" providerId="LiveId" clId="{64DD3718-E140-4A7A-85AD-2CBD57FF0F19}" dt="2019-10-14T10:25:45.560" v="2689" actId="478"/>
          <ac:spMkLst>
            <pc:docMk/>
            <pc:sldMk cId="12778521" sldId="338"/>
            <ac:spMk id="8" creationId="{FB8345B6-14F7-48CC-822C-19310DCE6BB4}"/>
          </ac:spMkLst>
        </pc:spChg>
        <pc:spChg chg="add mod">
          <ac:chgData name="Christophe Lebrun" userId="303fc86cbab77272" providerId="LiveId" clId="{64DD3718-E140-4A7A-85AD-2CBD57FF0F19}" dt="2019-10-16T11:41:33.426" v="3544" actId="20577"/>
          <ac:spMkLst>
            <pc:docMk/>
            <pc:sldMk cId="12778521" sldId="338"/>
            <ac:spMk id="11" creationId="{52EE1E01-AC88-46AF-8693-CDE2D1278ADB}"/>
          </ac:spMkLst>
        </pc:spChg>
        <pc:graphicFrameChg chg="del">
          <ac:chgData name="Christophe Lebrun" userId="303fc86cbab77272" providerId="LiveId" clId="{64DD3718-E140-4A7A-85AD-2CBD57FF0F19}" dt="2019-10-14T10:25:45.560" v="2689" actId="478"/>
          <ac:graphicFrameMkLst>
            <pc:docMk/>
            <pc:sldMk cId="12778521" sldId="338"/>
            <ac:graphicFrameMk id="5" creationId="{C873DCF3-A06A-4087-80CF-DE36E99789E1}"/>
          </ac:graphicFrameMkLst>
        </pc:graphicFrameChg>
        <pc:picChg chg="del">
          <ac:chgData name="Christophe Lebrun" userId="303fc86cbab77272" providerId="LiveId" clId="{64DD3718-E140-4A7A-85AD-2CBD57FF0F19}" dt="2019-10-23T15:28:50.635" v="9709" actId="478"/>
          <ac:picMkLst>
            <pc:docMk/>
            <pc:sldMk cId="12778521" sldId="338"/>
            <ac:picMk id="7" creationId="{B0706D2F-9974-4D24-9F6F-C485CFFF348E}"/>
          </ac:picMkLst>
        </pc:picChg>
        <pc:picChg chg="add mod modCrop">
          <ac:chgData name="Christophe Lebrun" userId="303fc86cbab77272" providerId="LiveId" clId="{64DD3718-E140-4A7A-85AD-2CBD57FF0F19}" dt="2019-10-16T11:41:04.431" v="3536" actId="1076"/>
          <ac:picMkLst>
            <pc:docMk/>
            <pc:sldMk cId="12778521" sldId="338"/>
            <ac:picMk id="10" creationId="{013C4E5E-F085-4B64-A088-A4782F94ADA4}"/>
          </ac:picMkLst>
        </pc:picChg>
      </pc:sldChg>
      <pc:sldChg chg="addSp delSp modSp add ord modTransition delAnim">
        <pc:chgData name="Christophe Lebrun" userId="303fc86cbab77272" providerId="LiveId" clId="{64DD3718-E140-4A7A-85AD-2CBD57FF0F19}" dt="2019-10-23T15:29:35.642" v="9722" actId="478"/>
        <pc:sldMkLst>
          <pc:docMk/>
          <pc:sldMk cId="2255905799" sldId="339"/>
        </pc:sldMkLst>
        <pc:spChg chg="mod">
          <ac:chgData name="Christophe Lebrun" userId="303fc86cbab77272" providerId="LiveId" clId="{64DD3718-E140-4A7A-85AD-2CBD57FF0F19}" dt="2019-10-22T15:20:01.657" v="7778" actId="20577"/>
          <ac:spMkLst>
            <pc:docMk/>
            <pc:sldMk cId="2255905799" sldId="339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14T10:55:27.305" v="3310" actId="207"/>
          <ac:spMkLst>
            <pc:docMk/>
            <pc:sldMk cId="2255905799" sldId="339"/>
            <ac:spMk id="9" creationId="{21D17368-5B33-49A1-B32A-09DFC6BAD9CD}"/>
          </ac:spMkLst>
        </pc:spChg>
        <pc:spChg chg="del">
          <ac:chgData name="Christophe Lebrun" userId="303fc86cbab77272" providerId="LiveId" clId="{64DD3718-E140-4A7A-85AD-2CBD57FF0F19}" dt="2019-10-14T10:35:34.336" v="2779" actId="478"/>
          <ac:spMkLst>
            <pc:docMk/>
            <pc:sldMk cId="2255905799" sldId="339"/>
            <ac:spMk id="11" creationId="{52EE1E01-AC88-46AF-8693-CDE2D1278ADB}"/>
          </ac:spMkLst>
        </pc:spChg>
        <pc:picChg chg="add del mod">
          <ac:chgData name="Christophe Lebrun" userId="303fc86cbab77272" providerId="LiveId" clId="{64DD3718-E140-4A7A-85AD-2CBD57FF0F19}" dt="2019-10-14T10:37:45.606" v="2813" actId="478"/>
          <ac:picMkLst>
            <pc:docMk/>
            <pc:sldMk cId="2255905799" sldId="339"/>
            <ac:picMk id="4" creationId="{6CB2454F-C1EE-4318-BB20-F125D1B22A07}"/>
          </ac:picMkLst>
        </pc:picChg>
        <pc:picChg chg="del">
          <ac:chgData name="Christophe Lebrun" userId="303fc86cbab77272" providerId="LiveId" clId="{64DD3718-E140-4A7A-85AD-2CBD57FF0F19}" dt="2019-10-23T15:29:35.642" v="9722" actId="478"/>
          <ac:picMkLst>
            <pc:docMk/>
            <pc:sldMk cId="2255905799" sldId="339"/>
            <ac:picMk id="7" creationId="{B0706D2F-9974-4D24-9F6F-C485CFFF348E}"/>
          </ac:picMkLst>
        </pc:picChg>
        <pc:picChg chg="add mod modCrop">
          <ac:chgData name="Christophe Lebrun" userId="303fc86cbab77272" providerId="LiveId" clId="{64DD3718-E140-4A7A-85AD-2CBD57FF0F19}" dt="2019-10-14T10:44:41.860" v="2854" actId="1076"/>
          <ac:picMkLst>
            <pc:docMk/>
            <pc:sldMk cId="2255905799" sldId="339"/>
            <ac:picMk id="8" creationId="{4C233C29-DDD1-41F9-B271-912106EDAED7}"/>
          </ac:picMkLst>
        </pc:picChg>
        <pc:picChg chg="del">
          <ac:chgData name="Christophe Lebrun" userId="303fc86cbab77272" providerId="LiveId" clId="{64DD3718-E140-4A7A-85AD-2CBD57FF0F19}" dt="2019-10-14T10:30:16.659" v="2778" actId="478"/>
          <ac:picMkLst>
            <pc:docMk/>
            <pc:sldMk cId="2255905799" sldId="339"/>
            <ac:picMk id="10" creationId="{013C4E5E-F085-4B64-A088-A4782F94ADA4}"/>
          </ac:picMkLst>
        </pc:picChg>
      </pc:sldChg>
      <pc:sldChg chg="add del">
        <pc:chgData name="Christophe Lebrun" userId="303fc86cbab77272" providerId="LiveId" clId="{64DD3718-E140-4A7A-85AD-2CBD57FF0F19}" dt="2019-10-14T10:56:13.464" v="3315" actId="2696"/>
        <pc:sldMkLst>
          <pc:docMk/>
          <pc:sldMk cId="2538297477" sldId="340"/>
        </pc:sldMkLst>
      </pc:sldChg>
      <pc:sldChg chg="addSp delSp modSp add ord modTransition">
        <pc:chgData name="Christophe Lebrun" userId="303fc86cbab77272" providerId="LiveId" clId="{64DD3718-E140-4A7A-85AD-2CBD57FF0F19}" dt="2019-10-23T15:29:37.644" v="9723" actId="478"/>
        <pc:sldMkLst>
          <pc:docMk/>
          <pc:sldMk cId="1696724149" sldId="341"/>
        </pc:sldMkLst>
        <pc:spChg chg="del mod">
          <ac:chgData name="Christophe Lebrun" userId="303fc86cbab77272" providerId="LiveId" clId="{64DD3718-E140-4A7A-85AD-2CBD57FF0F19}" dt="2019-10-22T15:20:15.111" v="7779" actId="478"/>
          <ac:spMkLst>
            <pc:docMk/>
            <pc:sldMk cId="1696724149" sldId="341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22T15:20:15.111" v="7779" actId="478"/>
          <ac:spMkLst>
            <pc:docMk/>
            <pc:sldMk cId="1696724149" sldId="341"/>
            <ac:spMk id="5" creationId="{8CAEF46E-FC82-40EC-9832-F376DF239918}"/>
          </ac:spMkLst>
        </pc:spChg>
        <pc:spChg chg="add">
          <ac:chgData name="Christophe Lebrun" userId="303fc86cbab77272" providerId="LiveId" clId="{64DD3718-E140-4A7A-85AD-2CBD57FF0F19}" dt="2019-10-22T15:20:15.522" v="7780"/>
          <ac:spMkLst>
            <pc:docMk/>
            <pc:sldMk cId="1696724149" sldId="341"/>
            <ac:spMk id="9" creationId="{1ABCD3B0-3B81-426B-88FA-6FFFEA6A5E6E}"/>
          </ac:spMkLst>
        </pc:spChg>
        <pc:spChg chg="add del mod">
          <ac:chgData name="Christophe Lebrun" userId="303fc86cbab77272" providerId="LiveId" clId="{64DD3718-E140-4A7A-85AD-2CBD57FF0F19}" dt="2019-10-14T10:46:28.585" v="2966" actId="478"/>
          <ac:spMkLst>
            <pc:docMk/>
            <pc:sldMk cId="1696724149" sldId="341"/>
            <ac:spMk id="9" creationId="{7D7BE2A6-42CA-411E-A62A-E45B840B5E8B}"/>
          </ac:spMkLst>
        </pc:spChg>
        <pc:spChg chg="add mod">
          <ac:chgData name="Christophe Lebrun" userId="303fc86cbab77272" providerId="LiveId" clId="{64DD3718-E140-4A7A-85AD-2CBD57FF0F19}" dt="2019-10-14T10:47:18.315" v="3017" actId="20577"/>
          <ac:spMkLst>
            <pc:docMk/>
            <pc:sldMk cId="1696724149" sldId="341"/>
            <ac:spMk id="10" creationId="{AFDE679B-96BE-4AAC-BB3D-802DC78F50E3}"/>
          </ac:spMkLst>
        </pc:spChg>
        <pc:picChg chg="add mod">
          <ac:chgData name="Christophe Lebrun" userId="303fc86cbab77272" providerId="LiveId" clId="{64DD3718-E140-4A7A-85AD-2CBD57FF0F19}" dt="2019-10-14T10:47:32.075" v="3021" actId="14100"/>
          <ac:picMkLst>
            <pc:docMk/>
            <pc:sldMk cId="1696724149" sldId="341"/>
            <ac:picMk id="4" creationId="{25C6AFCB-C0B3-4A0F-B52C-B27DF1201204}"/>
          </ac:picMkLst>
        </pc:picChg>
        <pc:picChg chg="del">
          <ac:chgData name="Christophe Lebrun" userId="303fc86cbab77272" providerId="LiveId" clId="{64DD3718-E140-4A7A-85AD-2CBD57FF0F19}" dt="2019-10-23T15:29:37.644" v="9723" actId="478"/>
          <ac:picMkLst>
            <pc:docMk/>
            <pc:sldMk cId="1696724149" sldId="341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14T10:43:37.425" v="2830" actId="478"/>
          <ac:picMkLst>
            <pc:docMk/>
            <pc:sldMk cId="1696724149" sldId="341"/>
            <ac:picMk id="8" creationId="{4C233C29-DDD1-41F9-B271-912106EDAED7}"/>
          </ac:picMkLst>
        </pc:picChg>
      </pc:sldChg>
      <pc:sldChg chg="addSp delSp modSp add ord modTransition">
        <pc:chgData name="Christophe Lebrun" userId="303fc86cbab77272" providerId="LiveId" clId="{64DD3718-E140-4A7A-85AD-2CBD57FF0F19}" dt="2019-10-23T15:29:39.299" v="9724" actId="478"/>
        <pc:sldMkLst>
          <pc:docMk/>
          <pc:sldMk cId="3427712775" sldId="342"/>
        </pc:sldMkLst>
        <pc:spChg chg="del mod">
          <ac:chgData name="Christophe Lebrun" userId="303fc86cbab77272" providerId="LiveId" clId="{64DD3718-E140-4A7A-85AD-2CBD57FF0F19}" dt="2019-10-22T15:20:22.937" v="7781" actId="478"/>
          <ac:spMkLst>
            <pc:docMk/>
            <pc:sldMk cId="3427712775" sldId="342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22T15:20:22.937" v="7781" actId="478"/>
          <ac:spMkLst>
            <pc:docMk/>
            <pc:sldMk cId="3427712775" sldId="342"/>
            <ac:spMk id="4" creationId="{E547C875-EC59-4DBB-B4F4-0BC97023DCBE}"/>
          </ac:spMkLst>
        </pc:spChg>
        <pc:spChg chg="add">
          <ac:chgData name="Christophe Lebrun" userId="303fc86cbab77272" providerId="LiveId" clId="{64DD3718-E140-4A7A-85AD-2CBD57FF0F19}" dt="2019-10-22T15:20:23.465" v="7782"/>
          <ac:spMkLst>
            <pc:docMk/>
            <pc:sldMk cId="3427712775" sldId="342"/>
            <ac:spMk id="9" creationId="{716E7849-B694-48C5-8397-9E3633F79A3A}"/>
          </ac:spMkLst>
        </pc:spChg>
        <pc:spChg chg="mod">
          <ac:chgData name="Christophe Lebrun" userId="303fc86cbab77272" providerId="LiveId" clId="{64DD3718-E140-4A7A-85AD-2CBD57FF0F19}" dt="2019-10-14T10:54:59.299" v="3302" actId="20577"/>
          <ac:spMkLst>
            <pc:docMk/>
            <pc:sldMk cId="3427712775" sldId="342"/>
            <ac:spMk id="10" creationId="{AFDE679B-96BE-4AAC-BB3D-802DC78F50E3}"/>
          </ac:spMkLst>
        </pc:spChg>
        <pc:picChg chg="del">
          <ac:chgData name="Christophe Lebrun" userId="303fc86cbab77272" providerId="LiveId" clId="{64DD3718-E140-4A7A-85AD-2CBD57FF0F19}" dt="2019-10-14T10:49:27.825" v="3042" actId="478"/>
          <ac:picMkLst>
            <pc:docMk/>
            <pc:sldMk cId="3427712775" sldId="342"/>
            <ac:picMk id="4" creationId="{25C6AFCB-C0B3-4A0F-B52C-B27DF1201204}"/>
          </ac:picMkLst>
        </pc:picChg>
        <pc:picChg chg="add mod">
          <ac:chgData name="Christophe Lebrun" userId="303fc86cbab77272" providerId="LiveId" clId="{64DD3718-E140-4A7A-85AD-2CBD57FF0F19}" dt="2019-10-14T10:51:31.652" v="3119" actId="14100"/>
          <ac:picMkLst>
            <pc:docMk/>
            <pc:sldMk cId="3427712775" sldId="342"/>
            <ac:picMk id="5" creationId="{6ACC4F79-01DE-4C72-A417-456DA680B6FC}"/>
          </ac:picMkLst>
        </pc:picChg>
        <pc:picChg chg="del">
          <ac:chgData name="Christophe Lebrun" userId="303fc86cbab77272" providerId="LiveId" clId="{64DD3718-E140-4A7A-85AD-2CBD57FF0F19}" dt="2019-10-23T15:29:39.299" v="9724" actId="478"/>
          <ac:picMkLst>
            <pc:docMk/>
            <pc:sldMk cId="3427712775" sldId="342"/>
            <ac:picMk id="7" creationId="{B0706D2F-9974-4D24-9F6F-C485CFFF348E}"/>
          </ac:picMkLst>
        </pc:picChg>
      </pc:sldChg>
      <pc:sldChg chg="addSp delSp modSp add ord modTransition">
        <pc:chgData name="Christophe Lebrun" userId="303fc86cbab77272" providerId="LiveId" clId="{64DD3718-E140-4A7A-85AD-2CBD57FF0F19}" dt="2019-10-23T15:29:18.588" v="9718" actId="478"/>
        <pc:sldMkLst>
          <pc:docMk/>
          <pc:sldMk cId="1858626336" sldId="343"/>
        </pc:sldMkLst>
        <pc:spChg chg="del mod">
          <ac:chgData name="Christophe Lebrun" userId="303fc86cbab77272" providerId="LiveId" clId="{64DD3718-E140-4A7A-85AD-2CBD57FF0F19}" dt="2019-10-22T15:20:31.600" v="7783" actId="478"/>
          <ac:spMkLst>
            <pc:docMk/>
            <pc:sldMk cId="1858626336" sldId="343"/>
            <ac:spMk id="2" creationId="{5C9A419A-49B0-418E-80CB-42594B300BD2}"/>
          </ac:spMkLst>
        </pc:spChg>
        <pc:spChg chg="add del mod">
          <ac:chgData name="Christophe Lebrun" userId="303fc86cbab77272" providerId="LiveId" clId="{64DD3718-E140-4A7A-85AD-2CBD57FF0F19}" dt="2019-10-22T15:23:12.605" v="7798" actId="478"/>
          <ac:spMkLst>
            <pc:docMk/>
            <pc:sldMk cId="1858626336" sldId="343"/>
            <ac:spMk id="4" creationId="{57D15707-3D72-48BA-AC60-D0B9AD4FA0EF}"/>
          </ac:spMkLst>
        </pc:spChg>
        <pc:spChg chg="del mod">
          <ac:chgData name="Christophe Lebrun" userId="303fc86cbab77272" providerId="LiveId" clId="{64DD3718-E140-4A7A-85AD-2CBD57FF0F19}" dt="2019-10-22T15:23:39.517" v="7800" actId="478"/>
          <ac:spMkLst>
            <pc:docMk/>
            <pc:sldMk cId="1858626336" sldId="343"/>
            <ac:spMk id="10" creationId="{AFDE679B-96BE-4AAC-BB3D-802DC78F50E3}"/>
          </ac:spMkLst>
        </pc:spChg>
        <pc:spChg chg="add">
          <ac:chgData name="Christophe Lebrun" userId="303fc86cbab77272" providerId="LiveId" clId="{64DD3718-E140-4A7A-85AD-2CBD57FF0F19}" dt="2019-10-22T15:20:32.025" v="7784"/>
          <ac:spMkLst>
            <pc:docMk/>
            <pc:sldMk cId="1858626336" sldId="343"/>
            <ac:spMk id="11" creationId="{66655CEC-AA31-49C2-A1E6-CE0A31CB0856}"/>
          </ac:spMkLst>
        </pc:spChg>
        <pc:picChg chg="add del mod">
          <ac:chgData name="Christophe Lebrun" userId="303fc86cbab77272" providerId="LiveId" clId="{64DD3718-E140-4A7A-85AD-2CBD57FF0F19}" dt="2019-10-14T11:03:26.026" v="3316" actId="478"/>
          <ac:picMkLst>
            <pc:docMk/>
            <pc:sldMk cId="1858626336" sldId="343"/>
            <ac:picMk id="4" creationId="{B489FB66-A021-4ADC-9743-61A9C4D80F9C}"/>
          </ac:picMkLst>
        </pc:picChg>
        <pc:picChg chg="del">
          <ac:chgData name="Christophe Lebrun" userId="303fc86cbab77272" providerId="LiveId" clId="{64DD3718-E140-4A7A-85AD-2CBD57FF0F19}" dt="2019-10-14T10:53:05.805" v="3121" actId="478"/>
          <ac:picMkLst>
            <pc:docMk/>
            <pc:sldMk cId="1858626336" sldId="343"/>
            <ac:picMk id="5" creationId="{6ACC4F79-01DE-4C72-A417-456DA680B6FC}"/>
          </ac:picMkLst>
        </pc:picChg>
        <pc:picChg chg="del">
          <ac:chgData name="Christophe Lebrun" userId="303fc86cbab77272" providerId="LiveId" clId="{64DD3718-E140-4A7A-85AD-2CBD57FF0F19}" dt="2019-10-23T15:29:18.588" v="9718" actId="478"/>
          <ac:picMkLst>
            <pc:docMk/>
            <pc:sldMk cId="1858626336" sldId="343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2T15:39:55.250" v="7870" actId="1076"/>
          <ac:picMkLst>
            <pc:docMk/>
            <pc:sldMk cId="1858626336" sldId="343"/>
            <ac:picMk id="9" creationId="{193BE815-988F-4978-A8F3-35D17A8CEE36}"/>
          </ac:picMkLst>
        </pc:picChg>
      </pc:sldChg>
      <pc:sldChg chg="addSp delSp modSp add ord modTransition">
        <pc:chgData name="Christophe Lebrun" userId="303fc86cbab77272" providerId="LiveId" clId="{64DD3718-E140-4A7A-85AD-2CBD57FF0F19}" dt="2019-10-23T15:43:05.033" v="9867" actId="1076"/>
        <pc:sldMkLst>
          <pc:docMk/>
          <pc:sldMk cId="3205925172" sldId="344"/>
        </pc:sldMkLst>
        <pc:spChg chg="mod">
          <ac:chgData name="Christophe Lebrun" userId="303fc86cbab77272" providerId="LiveId" clId="{64DD3718-E140-4A7A-85AD-2CBD57FF0F19}" dt="2019-10-23T11:13:30.841" v="8809" actId="1076"/>
          <ac:spMkLst>
            <pc:docMk/>
            <pc:sldMk cId="3205925172" sldId="344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3T15:42:59.272" v="9866" actId="1076"/>
          <ac:spMkLst>
            <pc:docMk/>
            <pc:sldMk cId="3205925172" sldId="344"/>
            <ac:spMk id="10" creationId="{AFDE679B-96BE-4AAC-BB3D-802DC78F50E3}"/>
          </ac:spMkLst>
        </pc:spChg>
        <pc:picChg chg="del">
          <ac:chgData name="Christophe Lebrun" userId="303fc86cbab77272" providerId="LiveId" clId="{64DD3718-E140-4A7A-85AD-2CBD57FF0F19}" dt="2019-10-14T11:05:16.536" v="3373" actId="478"/>
          <ac:picMkLst>
            <pc:docMk/>
            <pc:sldMk cId="3205925172" sldId="344"/>
            <ac:picMk id="4" creationId="{25C6AFCB-C0B3-4A0F-B52C-B27DF1201204}"/>
          </ac:picMkLst>
        </pc:picChg>
        <pc:picChg chg="add del mod">
          <ac:chgData name="Christophe Lebrun" userId="303fc86cbab77272" providerId="LiveId" clId="{64DD3718-E140-4A7A-85AD-2CBD57FF0F19}" dt="2019-10-23T10:38:46.468" v="8744" actId="478"/>
          <ac:picMkLst>
            <pc:docMk/>
            <pc:sldMk cId="3205925172" sldId="344"/>
            <ac:picMk id="4" creationId="{472897D7-999F-44CD-804B-43786AB86008}"/>
          </ac:picMkLst>
        </pc:picChg>
        <pc:picChg chg="del">
          <ac:chgData name="Christophe Lebrun" userId="303fc86cbab77272" providerId="LiveId" clId="{64DD3718-E140-4A7A-85AD-2CBD57FF0F19}" dt="2019-10-23T15:29:23.587" v="9719" actId="478"/>
          <ac:picMkLst>
            <pc:docMk/>
            <pc:sldMk cId="3205925172" sldId="344"/>
            <ac:picMk id="7" creationId="{B0706D2F-9974-4D24-9F6F-C485CFFF348E}"/>
          </ac:picMkLst>
        </pc:picChg>
        <pc:picChg chg="add del mod">
          <ac:chgData name="Christophe Lebrun" userId="303fc86cbab77272" providerId="LiveId" clId="{64DD3718-E140-4A7A-85AD-2CBD57FF0F19}" dt="2019-10-23T10:39:00.456" v="8746"/>
          <ac:picMkLst>
            <pc:docMk/>
            <pc:sldMk cId="3205925172" sldId="344"/>
            <ac:picMk id="8" creationId="{F96A2601-707D-4D1F-91DF-45054EFF9609}"/>
          </ac:picMkLst>
        </pc:picChg>
        <pc:picChg chg="add mod">
          <ac:chgData name="Christophe Lebrun" userId="303fc86cbab77272" providerId="LiveId" clId="{64DD3718-E140-4A7A-85AD-2CBD57FF0F19}" dt="2019-10-23T15:43:05.033" v="9867" actId="1076"/>
          <ac:picMkLst>
            <pc:docMk/>
            <pc:sldMk cId="3205925172" sldId="344"/>
            <ac:picMk id="11" creationId="{2607ED2F-1A52-42F0-89C2-C1CB06D9AC58}"/>
          </ac:picMkLst>
        </pc:picChg>
      </pc:sldChg>
      <pc:sldChg chg="add del">
        <pc:chgData name="Christophe Lebrun" userId="303fc86cbab77272" providerId="LiveId" clId="{64DD3718-E140-4A7A-85AD-2CBD57FF0F19}" dt="2019-10-14T11:15:34.114" v="3435" actId="2696"/>
        <pc:sldMkLst>
          <pc:docMk/>
          <pc:sldMk cId="1420676867" sldId="345"/>
        </pc:sldMkLst>
      </pc:sldChg>
      <pc:sldChg chg="addSp delSp modSp add modTransition modAnim">
        <pc:chgData name="Christophe Lebrun" userId="303fc86cbab77272" providerId="LiveId" clId="{64DD3718-E140-4A7A-85AD-2CBD57FF0F19}" dt="2019-10-23T16:33:53.007" v="9968" actId="478"/>
        <pc:sldMkLst>
          <pc:docMk/>
          <pc:sldMk cId="355861521" sldId="346"/>
        </pc:sldMkLst>
        <pc:spChg chg="mod">
          <ac:chgData name="Christophe Lebrun" userId="303fc86cbab77272" providerId="LiveId" clId="{64DD3718-E140-4A7A-85AD-2CBD57FF0F19}" dt="2019-10-16T11:14:50.946" v="3530" actId="14100"/>
          <ac:spMkLst>
            <pc:docMk/>
            <pc:sldMk cId="355861521" sldId="346"/>
            <ac:spMk id="11" creationId="{52EE1E01-AC88-46AF-8693-CDE2D1278ADB}"/>
          </ac:spMkLst>
        </pc:spChg>
        <pc:spChg chg="add mod">
          <ac:chgData name="Christophe Lebrun" userId="303fc86cbab77272" providerId="LiveId" clId="{64DD3718-E140-4A7A-85AD-2CBD57FF0F19}" dt="2019-10-16T11:14:42.829" v="3528" actId="14100"/>
          <ac:spMkLst>
            <pc:docMk/>
            <pc:sldMk cId="355861521" sldId="346"/>
            <ac:spMk id="12" creationId="{284277B9-7253-40F3-AE44-33C6A542D42F}"/>
          </ac:spMkLst>
        </pc:spChg>
        <pc:picChg chg="add del mod">
          <ac:chgData name="Christophe Lebrun" userId="303fc86cbab77272" providerId="LiveId" clId="{64DD3718-E140-4A7A-85AD-2CBD57FF0F19}" dt="2019-10-16T11:09:51.243" v="3439" actId="478"/>
          <ac:picMkLst>
            <pc:docMk/>
            <pc:sldMk cId="355861521" sldId="346"/>
            <ac:picMk id="4" creationId="{08154120-71BC-4B88-9910-D2480C3E02A2}"/>
          </ac:picMkLst>
        </pc:picChg>
        <pc:picChg chg="del">
          <ac:chgData name="Christophe Lebrun" userId="303fc86cbab77272" providerId="LiveId" clId="{64DD3718-E140-4A7A-85AD-2CBD57FF0F19}" dt="2019-10-23T16:33:53.007" v="9968" actId="478"/>
          <ac:picMkLst>
            <pc:docMk/>
            <pc:sldMk cId="355861521" sldId="346"/>
            <ac:picMk id="7" creationId="{B0706D2F-9974-4D24-9F6F-C485CFFF348E}"/>
          </ac:picMkLst>
        </pc:picChg>
        <pc:picChg chg="add mod modCrop">
          <ac:chgData name="Christophe Lebrun" userId="303fc86cbab77272" providerId="LiveId" clId="{64DD3718-E140-4A7A-85AD-2CBD57FF0F19}" dt="2019-10-16T11:14:31.492" v="3525" actId="14100"/>
          <ac:picMkLst>
            <pc:docMk/>
            <pc:sldMk cId="355861521" sldId="346"/>
            <ac:picMk id="8" creationId="{47451F58-F19C-4F22-9A0C-E901FA9A1551}"/>
          </ac:picMkLst>
        </pc:picChg>
        <pc:picChg chg="del">
          <ac:chgData name="Christophe Lebrun" userId="303fc86cbab77272" providerId="LiveId" clId="{64DD3718-E140-4A7A-85AD-2CBD57FF0F19}" dt="2019-10-14T11:15:43.554" v="3436" actId="478"/>
          <ac:picMkLst>
            <pc:docMk/>
            <pc:sldMk cId="355861521" sldId="346"/>
            <ac:picMk id="10" creationId="{013C4E5E-F085-4B64-A088-A4782F94ADA4}"/>
          </ac:picMkLst>
        </pc:picChg>
        <pc:picChg chg="add mod modCrop">
          <ac:chgData name="Christophe Lebrun" userId="303fc86cbab77272" providerId="LiveId" clId="{64DD3718-E140-4A7A-85AD-2CBD57FF0F19}" dt="2019-10-16T11:14:40.157" v="3527" actId="14100"/>
          <ac:picMkLst>
            <pc:docMk/>
            <pc:sldMk cId="355861521" sldId="346"/>
            <ac:picMk id="10" creationId="{456BCD70-0F56-46C1-8F20-E3FC5BE384F1}"/>
          </ac:picMkLst>
        </pc:picChg>
      </pc:sldChg>
      <pc:sldChg chg="addSp modSp add del ord">
        <pc:chgData name="Christophe Lebrun" userId="303fc86cbab77272" providerId="LiveId" clId="{64DD3718-E140-4A7A-85AD-2CBD57FF0F19}" dt="2019-10-23T15:27:41.271" v="9701" actId="2696"/>
        <pc:sldMkLst>
          <pc:docMk/>
          <pc:sldMk cId="4160181805" sldId="347"/>
        </pc:sldMkLst>
        <pc:picChg chg="add mod">
          <ac:chgData name="Christophe Lebrun" userId="303fc86cbab77272" providerId="LiveId" clId="{64DD3718-E140-4A7A-85AD-2CBD57FF0F19}" dt="2019-10-16T11:17:29.747" v="3532" actId="931"/>
          <ac:picMkLst>
            <pc:docMk/>
            <pc:sldMk cId="4160181805" sldId="347"/>
            <ac:picMk id="6" creationId="{B1F8CB82-46B9-46CD-9345-0DBFEF1373FA}"/>
          </ac:picMkLst>
        </pc:picChg>
      </pc:sldChg>
      <pc:sldChg chg="addSp delSp modSp add ord modTransition delAnim modAnim">
        <pc:chgData name="Christophe Lebrun" userId="303fc86cbab77272" providerId="LiveId" clId="{64DD3718-E140-4A7A-85AD-2CBD57FF0F19}" dt="2019-10-23T15:45:06.886" v="9950" actId="20577"/>
        <pc:sldMkLst>
          <pc:docMk/>
          <pc:sldMk cId="2332071521" sldId="348"/>
        </pc:sldMkLst>
        <pc:spChg chg="mod">
          <ac:chgData name="Christophe Lebrun" userId="303fc86cbab77272" providerId="LiveId" clId="{64DD3718-E140-4A7A-85AD-2CBD57FF0F19}" dt="2019-10-22T12:54:53.159" v="7138" actId="20577"/>
          <ac:spMkLst>
            <pc:docMk/>
            <pc:sldMk cId="2332071521" sldId="348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23T15:45:06.886" v="9950" actId="20577"/>
          <ac:spMkLst>
            <pc:docMk/>
            <pc:sldMk cId="2332071521" sldId="348"/>
            <ac:spMk id="3" creationId="{2039D365-F858-457E-9D3C-CF34165768D2}"/>
          </ac:spMkLst>
        </pc:spChg>
        <pc:spChg chg="add del">
          <ac:chgData name="Christophe Lebrun" userId="303fc86cbab77272" providerId="LiveId" clId="{64DD3718-E140-4A7A-85AD-2CBD57FF0F19}" dt="2019-10-23T15:10:54.284" v="9346"/>
          <ac:spMkLst>
            <pc:docMk/>
            <pc:sldMk cId="2332071521" sldId="348"/>
            <ac:spMk id="4" creationId="{B499BCBF-B51F-4562-A212-6DF4FF2204EE}"/>
          </ac:spMkLst>
        </pc:spChg>
        <pc:spChg chg="add del">
          <ac:chgData name="Christophe Lebrun" userId="303fc86cbab77272" providerId="LiveId" clId="{64DD3718-E140-4A7A-85AD-2CBD57FF0F19}" dt="2019-10-23T15:10:53.923" v="9345"/>
          <ac:spMkLst>
            <pc:docMk/>
            <pc:sldMk cId="2332071521" sldId="348"/>
            <ac:spMk id="5" creationId="{3F80BEB0-DE86-439C-9CF9-C3E5F1928074}"/>
          </ac:spMkLst>
        </pc:spChg>
        <pc:spChg chg="mod">
          <ac:chgData name="Christophe Lebrun" userId="303fc86cbab77272" providerId="LiveId" clId="{64DD3718-E140-4A7A-85AD-2CBD57FF0F19}" dt="2019-10-23T15:39:16.869" v="9793" actId="1076"/>
          <ac:spMkLst>
            <pc:docMk/>
            <pc:sldMk cId="2332071521" sldId="348"/>
            <ac:spMk id="8" creationId="{6E057C58-3D86-4067-A6C7-BD94CA20E494}"/>
          </ac:spMkLst>
        </pc:spChg>
        <pc:spChg chg="add del mod">
          <ac:chgData name="Christophe Lebrun" userId="303fc86cbab77272" providerId="LiveId" clId="{64DD3718-E140-4A7A-85AD-2CBD57FF0F19}" dt="2019-10-23T15:17:11.005" v="9440" actId="478"/>
          <ac:spMkLst>
            <pc:docMk/>
            <pc:sldMk cId="2332071521" sldId="348"/>
            <ac:spMk id="9" creationId="{B1351D92-91D3-4666-9E30-541E2B463A50}"/>
          </ac:spMkLst>
        </pc:spChg>
        <pc:spChg chg="add del mod">
          <ac:chgData name="Christophe Lebrun" userId="303fc86cbab77272" providerId="LiveId" clId="{64DD3718-E140-4A7A-85AD-2CBD57FF0F19}" dt="2019-10-23T15:38:45.926" v="9771" actId="478"/>
          <ac:spMkLst>
            <pc:docMk/>
            <pc:sldMk cId="2332071521" sldId="348"/>
            <ac:spMk id="10" creationId="{1EC859D4-F21C-4616-BA83-D94898CA5002}"/>
          </ac:spMkLst>
        </pc:spChg>
        <pc:spChg chg="del mod">
          <ac:chgData name="Christophe Lebrun" userId="303fc86cbab77272" providerId="LiveId" clId="{64DD3718-E140-4A7A-85AD-2CBD57FF0F19}" dt="2019-10-16T11:42:47.698" v="3551" actId="478"/>
          <ac:spMkLst>
            <pc:docMk/>
            <pc:sldMk cId="2332071521" sldId="348"/>
            <ac:spMk id="11" creationId="{52EE1E01-AC88-46AF-8693-CDE2D1278ADB}"/>
          </ac:spMkLst>
        </pc:spChg>
        <pc:spChg chg="del">
          <ac:chgData name="Christophe Lebrun" userId="303fc86cbab77272" providerId="LiveId" clId="{64DD3718-E140-4A7A-85AD-2CBD57FF0F19}" dt="2019-10-16T11:42:46.356" v="3550" actId="478"/>
          <ac:spMkLst>
            <pc:docMk/>
            <pc:sldMk cId="2332071521" sldId="348"/>
            <ac:spMk id="12" creationId="{284277B9-7253-40F3-AE44-33C6A542D42F}"/>
          </ac:spMkLst>
        </pc:spChg>
        <pc:picChg chg="add del">
          <ac:chgData name="Christophe Lebrun" userId="303fc86cbab77272" providerId="LiveId" clId="{64DD3718-E140-4A7A-85AD-2CBD57FF0F19}" dt="2019-10-16T12:42:10.430" v="5002"/>
          <ac:picMkLst>
            <pc:docMk/>
            <pc:sldMk cId="2332071521" sldId="348"/>
            <ac:picMk id="4" creationId="{967AC46B-6483-4F0C-877A-12456E6C6145}"/>
          </ac:picMkLst>
        </pc:picChg>
        <pc:picChg chg="del">
          <ac:chgData name="Christophe Lebrun" userId="303fc86cbab77272" providerId="LiveId" clId="{64DD3718-E140-4A7A-85AD-2CBD57FF0F19}" dt="2019-10-23T15:28:56.874" v="9711" actId="478"/>
          <ac:picMkLst>
            <pc:docMk/>
            <pc:sldMk cId="2332071521" sldId="348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16T11:42:44.449" v="3548" actId="478"/>
          <ac:picMkLst>
            <pc:docMk/>
            <pc:sldMk cId="2332071521" sldId="348"/>
            <ac:picMk id="8" creationId="{47451F58-F19C-4F22-9A0C-E901FA9A1551}"/>
          </ac:picMkLst>
        </pc:picChg>
        <pc:picChg chg="add del mod">
          <ac:chgData name="Christophe Lebrun" userId="303fc86cbab77272" providerId="LiveId" clId="{64DD3718-E140-4A7A-85AD-2CBD57FF0F19}" dt="2019-10-22T12:34:12.621" v="6856"/>
          <ac:picMkLst>
            <pc:docMk/>
            <pc:sldMk cId="2332071521" sldId="348"/>
            <ac:picMk id="9" creationId="{613AD3A1-0B88-4D26-88FD-D035727C7613}"/>
          </ac:picMkLst>
        </pc:picChg>
        <pc:picChg chg="del">
          <ac:chgData name="Christophe Lebrun" userId="303fc86cbab77272" providerId="LiveId" clId="{64DD3718-E140-4A7A-85AD-2CBD57FF0F19}" dt="2019-10-16T11:42:43.914" v="3547" actId="478"/>
          <ac:picMkLst>
            <pc:docMk/>
            <pc:sldMk cId="2332071521" sldId="348"/>
            <ac:picMk id="10" creationId="{456BCD70-0F56-46C1-8F20-E3FC5BE384F1}"/>
          </ac:picMkLst>
        </pc:picChg>
      </pc:sldChg>
      <pc:sldChg chg="addSp delSp modSp add del modTransition modAnim">
        <pc:chgData name="Christophe Lebrun" userId="303fc86cbab77272" providerId="LiveId" clId="{64DD3718-E140-4A7A-85AD-2CBD57FF0F19}" dt="2019-10-22T13:07:20.350" v="7341" actId="2696"/>
        <pc:sldMkLst>
          <pc:docMk/>
          <pc:sldMk cId="553198924" sldId="349"/>
        </pc:sldMkLst>
        <pc:spChg chg="mod">
          <ac:chgData name="Christophe Lebrun" userId="303fc86cbab77272" providerId="LiveId" clId="{64DD3718-E140-4A7A-85AD-2CBD57FF0F19}" dt="2019-10-22T13:01:37.747" v="7286" actId="20577"/>
          <ac:spMkLst>
            <pc:docMk/>
            <pc:sldMk cId="553198924" sldId="349"/>
            <ac:spMk id="2" creationId="{5C9A419A-49B0-418E-80CB-42594B300BD2}"/>
          </ac:spMkLst>
        </pc:spChg>
        <pc:spChg chg="del mod">
          <ac:chgData name="Christophe Lebrun" userId="303fc86cbab77272" providerId="LiveId" clId="{64DD3718-E140-4A7A-85AD-2CBD57FF0F19}" dt="2019-10-22T13:05:05.260" v="7312"/>
          <ac:spMkLst>
            <pc:docMk/>
            <pc:sldMk cId="553198924" sldId="349"/>
            <ac:spMk id="3" creationId="{2039D365-F858-457E-9D3C-CF34165768D2}"/>
          </ac:spMkLst>
        </pc:spChg>
        <pc:spChg chg="del">
          <ac:chgData name="Christophe Lebrun" userId="303fc86cbab77272" providerId="LiveId" clId="{64DD3718-E140-4A7A-85AD-2CBD57FF0F19}" dt="2019-10-22T13:04:21.813" v="7307"/>
          <ac:spMkLst>
            <pc:docMk/>
            <pc:sldMk cId="553198924" sldId="349"/>
            <ac:spMk id="8" creationId="{A8A34192-E29B-4414-AF14-15902E526656}"/>
          </ac:spMkLst>
        </pc:spChg>
        <pc:spChg chg="add">
          <ac:chgData name="Christophe Lebrun" userId="303fc86cbab77272" providerId="LiveId" clId="{64DD3718-E140-4A7A-85AD-2CBD57FF0F19}" dt="2019-10-22T13:05:06.368" v="7313"/>
          <ac:spMkLst>
            <pc:docMk/>
            <pc:sldMk cId="553198924" sldId="349"/>
            <ac:spMk id="9" creationId="{FC83D8BD-8562-4FAC-A6CF-3A25AABDC390}"/>
          </ac:spMkLst>
        </pc:spChg>
      </pc:sldChg>
      <pc:sldChg chg="addSp modSp add">
        <pc:chgData name="Christophe Lebrun" userId="303fc86cbab77272" providerId="LiveId" clId="{64DD3718-E140-4A7A-85AD-2CBD57FF0F19}" dt="2019-10-23T15:41:21.604" v="9864" actId="14100"/>
        <pc:sldMkLst>
          <pc:docMk/>
          <pc:sldMk cId="2524873090" sldId="350"/>
        </pc:sldMkLst>
        <pc:spChg chg="add mod">
          <ac:chgData name="Christophe Lebrun" userId="303fc86cbab77272" providerId="LiveId" clId="{64DD3718-E140-4A7A-85AD-2CBD57FF0F19}" dt="2019-10-22T13:08:36.574" v="7347" actId="1076"/>
          <ac:spMkLst>
            <pc:docMk/>
            <pc:sldMk cId="2524873090" sldId="350"/>
            <ac:spMk id="5" creationId="{81704CAE-5D6E-4BC8-AC9D-18E823DFA30B}"/>
          </ac:spMkLst>
        </pc:spChg>
        <pc:spChg chg="add mod">
          <ac:chgData name="Christophe Lebrun" userId="303fc86cbab77272" providerId="LiveId" clId="{64DD3718-E140-4A7A-85AD-2CBD57FF0F19}" dt="2019-10-22T13:08:36.574" v="7347" actId="1076"/>
          <ac:spMkLst>
            <pc:docMk/>
            <pc:sldMk cId="2524873090" sldId="350"/>
            <ac:spMk id="7" creationId="{29F0E2D5-1FA3-40DA-8396-3959B07943F3}"/>
          </ac:spMkLst>
        </pc:spChg>
        <pc:spChg chg="add mod">
          <ac:chgData name="Christophe Lebrun" userId="303fc86cbab77272" providerId="LiveId" clId="{64DD3718-E140-4A7A-85AD-2CBD57FF0F19}" dt="2019-10-23T15:41:21.604" v="9864" actId="14100"/>
          <ac:spMkLst>
            <pc:docMk/>
            <pc:sldMk cId="2524873090" sldId="350"/>
            <ac:spMk id="8" creationId="{D7907D1A-F79B-4A2A-A320-BA3EA2902677}"/>
          </ac:spMkLst>
        </pc:spChg>
        <pc:spChg chg="add mod">
          <ac:chgData name="Christophe Lebrun" userId="303fc86cbab77272" providerId="LiveId" clId="{64DD3718-E140-4A7A-85AD-2CBD57FF0F19}" dt="2019-10-23T15:40:51.571" v="9863" actId="108"/>
          <ac:spMkLst>
            <pc:docMk/>
            <pc:sldMk cId="2524873090" sldId="350"/>
            <ac:spMk id="9" creationId="{8AD08E0F-0504-49E5-AF74-7D4966DF93D2}"/>
          </ac:spMkLst>
        </pc:spChg>
        <pc:picChg chg="add mod">
          <ac:chgData name="Christophe Lebrun" userId="303fc86cbab77272" providerId="LiveId" clId="{64DD3718-E140-4A7A-85AD-2CBD57FF0F19}" dt="2019-10-22T13:05:12.246" v="7316" actId="1076"/>
          <ac:picMkLst>
            <pc:docMk/>
            <pc:sldMk cId="2524873090" sldId="350"/>
            <ac:picMk id="6" creationId="{AFD93105-6AFD-4E32-A6F8-F8F5CB6E3D04}"/>
          </ac:picMkLst>
        </pc:picChg>
      </pc:sldChg>
      <pc:sldChg chg="addSp delSp modSp add del modTransition">
        <pc:chgData name="Christophe Lebrun" userId="303fc86cbab77272" providerId="LiveId" clId="{64DD3718-E140-4A7A-85AD-2CBD57FF0F19}" dt="2019-10-23T10:54:50.450" v="8808" actId="2696"/>
        <pc:sldMkLst>
          <pc:docMk/>
          <pc:sldMk cId="342195996" sldId="351"/>
        </pc:sldMkLst>
        <pc:spChg chg="mod">
          <ac:chgData name="Christophe Lebrun" userId="303fc86cbab77272" providerId="LiveId" clId="{64DD3718-E140-4A7A-85AD-2CBD57FF0F19}" dt="2019-10-22T13:07:41.752" v="7346" actId="27636"/>
          <ac:spMkLst>
            <pc:docMk/>
            <pc:sldMk cId="342195996" sldId="351"/>
            <ac:spMk id="2" creationId="{5C9A419A-49B0-418E-80CB-42594B300BD2}"/>
          </ac:spMkLst>
        </pc:spChg>
        <pc:spChg chg="del mod">
          <ac:chgData name="Christophe Lebrun" userId="303fc86cbab77272" providerId="LiveId" clId="{64DD3718-E140-4A7A-85AD-2CBD57FF0F19}" dt="2019-10-23T10:52:45.401" v="8786"/>
          <ac:spMkLst>
            <pc:docMk/>
            <pc:sldMk cId="342195996" sldId="351"/>
            <ac:spMk id="3" creationId="{2039D365-F858-457E-9D3C-CF34165768D2}"/>
          </ac:spMkLst>
        </pc:spChg>
        <pc:spChg chg="add mod">
          <ac:chgData name="Christophe Lebrun" userId="303fc86cbab77272" providerId="LiveId" clId="{64DD3718-E140-4A7A-85AD-2CBD57FF0F19}" dt="2019-10-23T10:53:03.574" v="8790" actId="164"/>
          <ac:spMkLst>
            <pc:docMk/>
            <pc:sldMk cId="342195996" sldId="351"/>
            <ac:spMk id="8" creationId="{889C9EB8-AA9C-4616-B0EC-080244E96276}"/>
          </ac:spMkLst>
        </pc:spChg>
        <pc:grpChg chg="add del mod">
          <ac:chgData name="Christophe Lebrun" userId="303fc86cbab77272" providerId="LiveId" clId="{64DD3718-E140-4A7A-85AD-2CBD57FF0F19}" dt="2019-10-23T10:53:05.620" v="8791"/>
          <ac:grpSpMkLst>
            <pc:docMk/>
            <pc:sldMk cId="342195996" sldId="351"/>
            <ac:grpSpMk id="5" creationId="{E2D17D2F-630A-4429-B205-2A84C846082A}"/>
          </ac:grpSpMkLst>
        </pc:grpChg>
        <pc:picChg chg="mod">
          <ac:chgData name="Christophe Lebrun" userId="303fc86cbab77272" providerId="LiveId" clId="{64DD3718-E140-4A7A-85AD-2CBD57FF0F19}" dt="2019-10-23T10:53:03.574" v="8790" actId="164"/>
          <ac:picMkLst>
            <pc:docMk/>
            <pc:sldMk cId="342195996" sldId="351"/>
            <ac:picMk id="4" creationId="{47D819A3-82B3-4263-87A4-11FAB3FB7E62}"/>
          </ac:picMkLst>
        </pc:picChg>
      </pc:sldChg>
      <pc:sldChg chg="delSp add del ord">
        <pc:chgData name="Christophe Lebrun" userId="303fc86cbab77272" providerId="LiveId" clId="{64DD3718-E140-4A7A-85AD-2CBD57FF0F19}" dt="2019-10-16T12:29:38.244" v="4966" actId="2696"/>
        <pc:sldMkLst>
          <pc:docMk/>
          <pc:sldMk cId="3075272194" sldId="352"/>
        </pc:sldMkLst>
        <pc:spChg chg="del">
          <ac:chgData name="Christophe Lebrun" userId="303fc86cbab77272" providerId="LiveId" clId="{64DD3718-E140-4A7A-85AD-2CBD57FF0F19}" dt="2019-10-16T12:29:32.156" v="4965" actId="478"/>
          <ac:spMkLst>
            <pc:docMk/>
            <pc:sldMk cId="3075272194" sldId="352"/>
            <ac:spMk id="3" creationId="{2039D365-F858-457E-9D3C-CF34165768D2}"/>
          </ac:spMkLst>
        </pc:spChg>
      </pc:sldChg>
      <pc:sldChg chg="addSp delSp modSp add modTransition">
        <pc:chgData name="Christophe Lebrun" userId="303fc86cbab77272" providerId="LiveId" clId="{64DD3718-E140-4A7A-85AD-2CBD57FF0F19}" dt="2019-10-23T15:56:54.839" v="9967" actId="14100"/>
        <pc:sldMkLst>
          <pc:docMk/>
          <pc:sldMk cId="3632397520" sldId="352"/>
        </pc:sldMkLst>
        <pc:spChg chg="mod">
          <ac:chgData name="Christophe Lebrun" userId="303fc86cbab77272" providerId="LiveId" clId="{64DD3718-E140-4A7A-85AD-2CBD57FF0F19}" dt="2019-10-22T13:01:20.580" v="7282" actId="27636"/>
          <ac:spMkLst>
            <pc:docMk/>
            <pc:sldMk cId="3632397520" sldId="352"/>
            <ac:spMk id="2" creationId="{5C9A419A-49B0-418E-80CB-42594B300BD2}"/>
          </ac:spMkLst>
        </pc:spChg>
        <pc:spChg chg="del">
          <ac:chgData name="Christophe Lebrun" userId="303fc86cbab77272" providerId="LiveId" clId="{64DD3718-E140-4A7A-85AD-2CBD57FF0F19}" dt="2019-10-16T12:29:43.648" v="4968" actId="478"/>
          <ac:spMkLst>
            <pc:docMk/>
            <pc:sldMk cId="3632397520" sldId="352"/>
            <ac:spMk id="3" creationId="{2039D365-F858-457E-9D3C-CF34165768D2}"/>
          </ac:spMkLst>
        </pc:spChg>
        <pc:spChg chg="del">
          <ac:chgData name="Christophe Lebrun" userId="303fc86cbab77272" providerId="LiveId" clId="{64DD3718-E140-4A7A-85AD-2CBD57FF0F19}" dt="2019-10-23T10:52:39.093" v="8785" actId="478"/>
          <ac:spMkLst>
            <pc:docMk/>
            <pc:sldMk cId="3632397520" sldId="352"/>
            <ac:spMk id="3" creationId="{C9179B44-AB00-4276-9A4D-E33DBA33779C}"/>
          </ac:spMkLst>
        </pc:spChg>
        <pc:spChg chg="add mod">
          <ac:chgData name="Christophe Lebrun" userId="303fc86cbab77272" providerId="LiveId" clId="{64DD3718-E140-4A7A-85AD-2CBD57FF0F19}" dt="2019-10-23T15:51:36.451" v="9966" actId="20577"/>
          <ac:spMkLst>
            <pc:docMk/>
            <pc:sldMk cId="3632397520" sldId="352"/>
            <ac:spMk id="11" creationId="{529B96A7-2A61-41A3-8AA1-15DE4CCAE250}"/>
          </ac:spMkLst>
        </pc:spChg>
        <pc:spChg chg="add mod">
          <ac:chgData name="Christophe Lebrun" userId="303fc86cbab77272" providerId="LiveId" clId="{64DD3718-E140-4A7A-85AD-2CBD57FF0F19}" dt="2019-10-23T15:56:54.839" v="9967" actId="14100"/>
          <ac:spMkLst>
            <pc:docMk/>
            <pc:sldMk cId="3632397520" sldId="352"/>
            <ac:spMk id="13" creationId="{0583C953-AEE2-4CCC-A573-55D22ADA2531}"/>
          </ac:spMkLst>
        </pc:spChg>
        <pc:grpChg chg="add del mod">
          <ac:chgData name="Christophe Lebrun" userId="303fc86cbab77272" providerId="LiveId" clId="{64DD3718-E140-4A7A-85AD-2CBD57FF0F19}" dt="2019-10-23T10:52:05.416" v="8780" actId="478"/>
          <ac:grpSpMkLst>
            <pc:docMk/>
            <pc:sldMk cId="3632397520" sldId="352"/>
            <ac:grpSpMk id="9" creationId="{2812A35E-0E17-4C57-B189-94E5517A7C71}"/>
          </ac:grpSpMkLst>
        </pc:grpChg>
        <pc:picChg chg="add del mod">
          <ac:chgData name="Christophe Lebrun" userId="303fc86cbab77272" providerId="LiveId" clId="{64DD3718-E140-4A7A-85AD-2CBD57FF0F19}" dt="2019-10-23T10:49:47.356" v="8777" actId="478"/>
          <ac:picMkLst>
            <pc:docMk/>
            <pc:sldMk cId="3632397520" sldId="352"/>
            <ac:picMk id="4" creationId="{94730BE7-1ACC-45E1-B7FB-45334E694537}"/>
          </ac:picMkLst>
        </pc:picChg>
        <pc:picChg chg="add del mod">
          <ac:chgData name="Christophe Lebrun" userId="303fc86cbab77272" providerId="LiveId" clId="{64DD3718-E140-4A7A-85AD-2CBD57FF0F19}" dt="2019-10-23T10:49:46.326" v="8776" actId="478"/>
          <ac:picMkLst>
            <pc:docMk/>
            <pc:sldMk cId="3632397520" sldId="352"/>
            <ac:picMk id="5" creationId="{CD121D94-1EBA-4745-9F91-8F94990E138A}"/>
          </ac:picMkLst>
        </pc:picChg>
        <pc:picChg chg="del">
          <ac:chgData name="Christophe Lebrun" userId="303fc86cbab77272" providerId="LiveId" clId="{64DD3718-E140-4A7A-85AD-2CBD57FF0F19}" dt="2019-10-23T10:54:13.334" v="8805" actId="478"/>
          <ac:picMkLst>
            <pc:docMk/>
            <pc:sldMk cId="3632397520" sldId="352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3T10:52:22.413" v="8784" actId="14100"/>
          <ac:picMkLst>
            <pc:docMk/>
            <pc:sldMk cId="3632397520" sldId="352"/>
            <ac:picMk id="8" creationId="{1AFE1EBA-3CB6-4E6A-A2CC-7A76DD9E3FDE}"/>
          </ac:picMkLst>
        </pc:picChg>
        <pc:picChg chg="add mod">
          <ac:chgData name="Christophe Lebrun" userId="303fc86cbab77272" providerId="LiveId" clId="{64DD3718-E140-4A7A-85AD-2CBD57FF0F19}" dt="2019-10-23T10:54:20.667" v="8806" actId="1076"/>
          <ac:picMkLst>
            <pc:docMk/>
            <pc:sldMk cId="3632397520" sldId="352"/>
            <ac:picMk id="10" creationId="{8E511A15-2D5E-4EC0-AF26-1EAC3BDBE485}"/>
          </ac:picMkLst>
        </pc:picChg>
        <pc:picChg chg="add del mod">
          <ac:chgData name="Christophe Lebrun" userId="303fc86cbab77272" providerId="LiveId" clId="{64DD3718-E140-4A7A-85AD-2CBD57FF0F19}" dt="2019-10-23T10:52:05.416" v="8780" actId="478"/>
          <ac:picMkLst>
            <pc:docMk/>
            <pc:sldMk cId="3632397520" sldId="352"/>
            <ac:picMk id="1026" creationId="{1ED09F0F-8E2D-4477-9A01-390EB95557A8}"/>
          </ac:picMkLst>
        </pc:picChg>
        <pc:picChg chg="add del mod">
          <ac:chgData name="Christophe Lebrun" userId="303fc86cbab77272" providerId="LiveId" clId="{64DD3718-E140-4A7A-85AD-2CBD57FF0F19}" dt="2019-10-16T12:32:20.851" v="4973" actId="478"/>
          <ac:picMkLst>
            <pc:docMk/>
            <pc:sldMk cId="3632397520" sldId="352"/>
            <ac:picMk id="1026" creationId="{E3495AB1-0550-4D17-939A-E6BB56E847DE}"/>
          </ac:picMkLst>
        </pc:picChg>
      </pc:sldChg>
      <pc:sldChg chg="delSp modSp add modTransition modAnim">
        <pc:chgData name="Christophe Lebrun" userId="303fc86cbab77272" providerId="LiveId" clId="{64DD3718-E140-4A7A-85AD-2CBD57FF0F19}" dt="2019-10-23T15:29:03.906" v="9714" actId="478"/>
        <pc:sldMkLst>
          <pc:docMk/>
          <pc:sldMk cId="1415500189" sldId="353"/>
        </pc:sldMkLst>
        <pc:spChg chg="mod">
          <ac:chgData name="Christophe Lebrun" userId="303fc86cbab77272" providerId="LiveId" clId="{64DD3718-E140-4A7A-85AD-2CBD57FF0F19}" dt="2019-10-22T15:22:28.270" v="7796" actId="20577"/>
          <ac:spMkLst>
            <pc:docMk/>
            <pc:sldMk cId="1415500189" sldId="353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16T12:47:52.253" v="5055" actId="20577"/>
          <ac:spMkLst>
            <pc:docMk/>
            <pc:sldMk cId="1415500189" sldId="353"/>
            <ac:spMk id="3" creationId="{2039D365-F858-457E-9D3C-CF34165768D2}"/>
          </ac:spMkLst>
        </pc:spChg>
        <pc:picChg chg="del">
          <ac:chgData name="Christophe Lebrun" userId="303fc86cbab77272" providerId="LiveId" clId="{64DD3718-E140-4A7A-85AD-2CBD57FF0F19}" dt="2019-10-23T15:29:03.906" v="9714" actId="478"/>
          <ac:picMkLst>
            <pc:docMk/>
            <pc:sldMk cId="1415500189" sldId="353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16T12:47:33.632" v="5051" actId="478"/>
          <ac:picMkLst>
            <pc:docMk/>
            <pc:sldMk cId="1415500189" sldId="353"/>
            <ac:picMk id="9" creationId="{613AD3A1-0B88-4D26-88FD-D035727C7613}"/>
          </ac:picMkLst>
        </pc:picChg>
      </pc:sldChg>
      <pc:sldChg chg="addSp delSp modSp add modTransition">
        <pc:chgData name="Christophe Lebrun" userId="303fc86cbab77272" providerId="LiveId" clId="{64DD3718-E140-4A7A-85AD-2CBD57FF0F19}" dt="2019-10-23T15:27:21.882" v="9700" actId="1076"/>
        <pc:sldMkLst>
          <pc:docMk/>
          <pc:sldMk cId="1623616103" sldId="354"/>
        </pc:sldMkLst>
        <pc:spChg chg="mod">
          <ac:chgData name="Christophe Lebrun" userId="303fc86cbab77272" providerId="LiveId" clId="{64DD3718-E140-4A7A-85AD-2CBD57FF0F19}" dt="2019-10-16T15:49:14.687" v="5162" actId="14100"/>
          <ac:spMkLst>
            <pc:docMk/>
            <pc:sldMk cId="1623616103" sldId="354"/>
            <ac:spMk id="2" creationId="{5C9A419A-49B0-418E-80CB-42594B300BD2}"/>
          </ac:spMkLst>
        </pc:spChg>
        <pc:spChg chg="add del mod">
          <ac:chgData name="Christophe Lebrun" userId="303fc86cbab77272" providerId="LiveId" clId="{64DD3718-E140-4A7A-85AD-2CBD57FF0F19}" dt="2019-10-23T15:27:04.653" v="9695" actId="478"/>
          <ac:spMkLst>
            <pc:docMk/>
            <pc:sldMk cId="1623616103" sldId="354"/>
            <ac:spMk id="8" creationId="{D64CD66D-4697-4B84-B35F-5C15E21D293C}"/>
          </ac:spMkLst>
        </pc:spChg>
        <pc:spChg chg="add mod">
          <ac:chgData name="Christophe Lebrun" userId="303fc86cbab77272" providerId="LiveId" clId="{64DD3718-E140-4A7A-85AD-2CBD57FF0F19}" dt="2019-10-23T15:26:27.046" v="9691" actId="14100"/>
          <ac:spMkLst>
            <pc:docMk/>
            <pc:sldMk cId="1623616103" sldId="354"/>
            <ac:spMk id="9" creationId="{29E067E4-B216-4EEC-817D-7D577CD88225}"/>
          </ac:spMkLst>
        </pc:spChg>
        <pc:spChg chg="add mod">
          <ac:chgData name="Christophe Lebrun" userId="303fc86cbab77272" providerId="LiveId" clId="{64DD3718-E140-4A7A-85AD-2CBD57FF0F19}" dt="2019-10-23T15:27:21.882" v="9700" actId="1076"/>
          <ac:spMkLst>
            <pc:docMk/>
            <pc:sldMk cId="1623616103" sldId="354"/>
            <ac:spMk id="10" creationId="{495104D4-2922-4E9C-A8B8-C48AF5D24F05}"/>
          </ac:spMkLst>
        </pc:spChg>
        <pc:spChg chg="del">
          <ac:chgData name="Christophe Lebrun" userId="303fc86cbab77272" providerId="LiveId" clId="{64DD3718-E140-4A7A-85AD-2CBD57FF0F19}" dt="2019-10-16T15:10:23.828" v="5078" actId="478"/>
          <ac:spMkLst>
            <pc:docMk/>
            <pc:sldMk cId="1623616103" sldId="354"/>
            <ac:spMk id="10" creationId="{AFDE679B-96BE-4AAC-BB3D-802DC78F50E3}"/>
          </ac:spMkLst>
        </pc:spChg>
        <pc:picChg chg="add del">
          <ac:chgData name="Christophe Lebrun" userId="303fc86cbab77272" providerId="LiveId" clId="{64DD3718-E140-4A7A-85AD-2CBD57FF0F19}" dt="2019-10-16T15:09:45.297" v="5071" actId="478"/>
          <ac:picMkLst>
            <pc:docMk/>
            <pc:sldMk cId="1623616103" sldId="354"/>
            <ac:picMk id="3" creationId="{C9AC52AD-FDD1-437F-A818-CC41D6725AF8}"/>
          </ac:picMkLst>
        </pc:picChg>
        <pc:picChg chg="add mod ord">
          <ac:chgData name="Christophe Lebrun" userId="303fc86cbab77272" providerId="LiveId" clId="{64DD3718-E140-4A7A-85AD-2CBD57FF0F19}" dt="2019-10-23T10:28:27.187" v="8712" actId="167"/>
          <ac:picMkLst>
            <pc:docMk/>
            <pc:sldMk cId="1623616103" sldId="354"/>
            <ac:picMk id="4" creationId="{4883D20F-D3FE-4FE6-8A17-1ACE154EBB19}"/>
          </ac:picMkLst>
        </pc:picChg>
        <pc:picChg chg="add del mod modCrop">
          <ac:chgData name="Christophe Lebrun" userId="303fc86cbab77272" providerId="LiveId" clId="{64DD3718-E140-4A7A-85AD-2CBD57FF0F19}" dt="2019-10-23T10:26:55.365" v="8709" actId="478"/>
          <ac:picMkLst>
            <pc:docMk/>
            <pc:sldMk cId="1623616103" sldId="354"/>
            <ac:picMk id="5" creationId="{5963F65D-6C30-4598-A89D-EF9899D8CF34}"/>
          </ac:picMkLst>
        </pc:picChg>
        <pc:picChg chg="del">
          <ac:chgData name="Christophe Lebrun" userId="303fc86cbab77272" providerId="LiveId" clId="{64DD3718-E140-4A7A-85AD-2CBD57FF0F19}" dt="2019-10-23T10:29:27.949" v="8732" actId="478"/>
          <ac:picMkLst>
            <pc:docMk/>
            <pc:sldMk cId="1623616103" sldId="354"/>
            <ac:picMk id="7" creationId="{B0706D2F-9974-4D24-9F6F-C485CFFF348E}"/>
          </ac:picMkLst>
        </pc:picChg>
      </pc:sldChg>
      <pc:sldChg chg="addSp delSp modSp add">
        <pc:chgData name="Christophe Lebrun" userId="303fc86cbab77272" providerId="LiveId" clId="{64DD3718-E140-4A7A-85AD-2CBD57FF0F19}" dt="2019-10-16T16:05:10.423" v="5170" actId="1076"/>
        <pc:sldMkLst>
          <pc:docMk/>
          <pc:sldMk cId="3117044321" sldId="355"/>
        </pc:sldMkLst>
        <pc:picChg chg="del">
          <ac:chgData name="Christophe Lebrun" userId="303fc86cbab77272" providerId="LiveId" clId="{64DD3718-E140-4A7A-85AD-2CBD57FF0F19}" dt="2019-10-16T16:04:49.411" v="5164" actId="478"/>
          <ac:picMkLst>
            <pc:docMk/>
            <pc:sldMk cId="3117044321" sldId="355"/>
            <ac:picMk id="4" creationId="{94730BE7-1ACC-45E1-B7FB-45334E694537}"/>
          </ac:picMkLst>
        </pc:picChg>
        <pc:picChg chg="del">
          <ac:chgData name="Christophe Lebrun" userId="303fc86cbab77272" providerId="LiveId" clId="{64DD3718-E140-4A7A-85AD-2CBD57FF0F19}" dt="2019-10-16T16:04:49.849" v="5165" actId="478"/>
          <ac:picMkLst>
            <pc:docMk/>
            <pc:sldMk cId="3117044321" sldId="355"/>
            <ac:picMk id="5" creationId="{CD121D94-1EBA-4745-9F91-8F94990E138A}"/>
          </ac:picMkLst>
        </pc:picChg>
        <pc:picChg chg="add mod">
          <ac:chgData name="Christophe Lebrun" userId="303fc86cbab77272" providerId="LiveId" clId="{64DD3718-E140-4A7A-85AD-2CBD57FF0F19}" dt="2019-10-16T16:05:10.423" v="5170" actId="1076"/>
          <ac:picMkLst>
            <pc:docMk/>
            <pc:sldMk cId="3117044321" sldId="355"/>
            <ac:picMk id="8" creationId="{8BCF90D1-EE4C-498D-B379-221861A4B5B2}"/>
          </ac:picMkLst>
        </pc:picChg>
      </pc:sldChg>
      <pc:sldChg chg="add del">
        <pc:chgData name="Christophe Lebrun" userId="303fc86cbab77272" providerId="LiveId" clId="{64DD3718-E140-4A7A-85AD-2CBD57FF0F19}" dt="2019-10-16T16:40:00.250" v="5174" actId="2696"/>
        <pc:sldMkLst>
          <pc:docMk/>
          <pc:sldMk cId="3398682655" sldId="356"/>
        </pc:sldMkLst>
      </pc:sldChg>
      <pc:sldChg chg="addSp delSp modSp add ord">
        <pc:chgData name="Christophe Lebrun" userId="303fc86cbab77272" providerId="LiveId" clId="{64DD3718-E140-4A7A-85AD-2CBD57FF0F19}" dt="2019-10-16T16:45:30.374" v="5233"/>
        <pc:sldMkLst>
          <pc:docMk/>
          <pc:sldMk cId="487383571" sldId="357"/>
        </pc:sldMkLst>
        <pc:spChg chg="mod">
          <ac:chgData name="Christophe Lebrun" userId="303fc86cbab77272" providerId="LiveId" clId="{64DD3718-E140-4A7A-85AD-2CBD57FF0F19}" dt="2019-10-16T16:41:12.500" v="5230" actId="27636"/>
          <ac:spMkLst>
            <pc:docMk/>
            <pc:sldMk cId="487383571" sldId="357"/>
            <ac:spMk id="2" creationId="{5C9A419A-49B0-418E-80CB-42594B300BD2}"/>
          </ac:spMkLst>
        </pc:spChg>
        <pc:spChg chg="del">
          <ac:chgData name="Christophe Lebrun" userId="303fc86cbab77272" providerId="LiveId" clId="{64DD3718-E140-4A7A-85AD-2CBD57FF0F19}" dt="2019-10-16T16:40:04.003" v="5175" actId="478"/>
          <ac:spMkLst>
            <pc:docMk/>
            <pc:sldMk cId="487383571" sldId="357"/>
            <ac:spMk id="3" creationId="{2039D365-F858-457E-9D3C-CF34165768D2}"/>
          </ac:spMkLst>
        </pc:spChg>
        <pc:picChg chg="add del">
          <ac:chgData name="Christophe Lebrun" userId="303fc86cbab77272" providerId="LiveId" clId="{64DD3718-E140-4A7A-85AD-2CBD57FF0F19}" dt="2019-10-16T16:40:08.938" v="5177"/>
          <ac:picMkLst>
            <pc:docMk/>
            <pc:sldMk cId="487383571" sldId="357"/>
            <ac:picMk id="4" creationId="{937F95C7-6AA8-4F2A-A96F-D8BAF027C33C}"/>
          </ac:picMkLst>
        </pc:picChg>
        <pc:picChg chg="add mod">
          <ac:chgData name="Christophe Lebrun" userId="303fc86cbab77272" providerId="LiveId" clId="{64DD3718-E140-4A7A-85AD-2CBD57FF0F19}" dt="2019-10-16T16:40:52.923" v="5185" actId="1076"/>
          <ac:picMkLst>
            <pc:docMk/>
            <pc:sldMk cId="487383571" sldId="357"/>
            <ac:picMk id="8" creationId="{BDA9140B-161E-4A36-A3FA-5F8E8451F42D}"/>
          </ac:picMkLst>
        </pc:picChg>
        <pc:picChg chg="add del mod">
          <ac:chgData name="Christophe Lebrun" userId="303fc86cbab77272" providerId="LiveId" clId="{64DD3718-E140-4A7A-85AD-2CBD57FF0F19}" dt="2019-10-16T16:45:30.374" v="5233"/>
          <ac:picMkLst>
            <pc:docMk/>
            <pc:sldMk cId="487383571" sldId="357"/>
            <ac:picMk id="10" creationId="{6A43AEAD-3A0B-4E38-B722-368B6C36357F}"/>
          </ac:picMkLst>
        </pc:picChg>
      </pc:sldChg>
      <pc:sldChg chg="add del">
        <pc:chgData name="Christophe Lebrun" userId="303fc86cbab77272" providerId="LiveId" clId="{64DD3718-E140-4A7A-85AD-2CBD57FF0F19}" dt="2019-10-16T16:45:44.688" v="5238" actId="2696"/>
        <pc:sldMkLst>
          <pc:docMk/>
          <pc:sldMk cId="1694471326" sldId="358"/>
        </pc:sldMkLst>
      </pc:sldChg>
      <pc:sldChg chg="addSp delSp modSp add ord modTransition">
        <pc:chgData name="Christophe Lebrun" userId="303fc86cbab77272" providerId="LiveId" clId="{64DD3718-E140-4A7A-85AD-2CBD57FF0F19}" dt="2019-10-23T14:35:09.576" v="9068" actId="14100"/>
        <pc:sldMkLst>
          <pc:docMk/>
          <pc:sldMk cId="4219939127" sldId="359"/>
        </pc:sldMkLst>
        <pc:spChg chg="mod">
          <ac:chgData name="Christophe Lebrun" userId="303fc86cbab77272" providerId="LiveId" clId="{64DD3718-E140-4A7A-85AD-2CBD57FF0F19}" dt="2019-10-23T14:35:09.576" v="9068" actId="14100"/>
          <ac:spMkLst>
            <pc:docMk/>
            <pc:sldMk cId="4219939127" sldId="359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3T08:51:48.790" v="7969" actId="207"/>
          <ac:spMkLst>
            <pc:docMk/>
            <pc:sldMk cId="4219939127" sldId="359"/>
            <ac:spMk id="6" creationId="{5E00C3BC-F857-4F8A-B344-42D30B295FAB}"/>
          </ac:spMkLst>
        </pc:spChg>
        <pc:spChg chg="add mod">
          <ac:chgData name="Christophe Lebrun" userId="303fc86cbab77272" providerId="LiveId" clId="{64DD3718-E140-4A7A-85AD-2CBD57FF0F19}" dt="2019-10-23T14:10:28.820" v="9002" actId="14100"/>
          <ac:spMkLst>
            <pc:docMk/>
            <pc:sldMk cId="4219939127" sldId="359"/>
            <ac:spMk id="9" creationId="{AC0A1055-5BE5-4166-A446-531B49394595}"/>
          </ac:spMkLst>
        </pc:spChg>
        <pc:spChg chg="add mod">
          <ac:chgData name="Christophe Lebrun" userId="303fc86cbab77272" providerId="LiveId" clId="{64DD3718-E140-4A7A-85AD-2CBD57FF0F19}" dt="2019-10-23T14:17:46.964" v="9066" actId="20577"/>
          <ac:spMkLst>
            <pc:docMk/>
            <pc:sldMk cId="4219939127" sldId="359"/>
            <ac:spMk id="10" creationId="{AD7D16C4-EC18-4CB4-A0C5-34ECCFE07155}"/>
          </ac:spMkLst>
        </pc:spChg>
        <pc:spChg chg="add del mod">
          <ac:chgData name="Christophe Lebrun" userId="303fc86cbab77272" providerId="LiveId" clId="{64DD3718-E140-4A7A-85AD-2CBD57FF0F19}" dt="2019-10-23T14:11:42.248" v="9016"/>
          <ac:spMkLst>
            <pc:docMk/>
            <pc:sldMk cId="4219939127" sldId="359"/>
            <ac:spMk id="12" creationId="{512A9141-FEAB-4AFA-A928-B909627502FB}"/>
          </ac:spMkLst>
        </pc:spChg>
        <pc:spChg chg="add mod">
          <ac:chgData name="Christophe Lebrun" userId="303fc86cbab77272" providerId="LiveId" clId="{64DD3718-E140-4A7A-85AD-2CBD57FF0F19}" dt="2019-10-23T14:11:36.233" v="9014" actId="1076"/>
          <ac:spMkLst>
            <pc:docMk/>
            <pc:sldMk cId="4219939127" sldId="359"/>
            <ac:spMk id="13" creationId="{2C4AF18D-2314-4F47-AE95-504F11BDD3BB}"/>
          </ac:spMkLst>
        </pc:spChg>
        <pc:picChg chg="add del mod ord">
          <ac:chgData name="Christophe Lebrun" userId="303fc86cbab77272" providerId="LiveId" clId="{64DD3718-E140-4A7A-85AD-2CBD57FF0F19}" dt="2019-10-23T14:06:20.926" v="8909" actId="478"/>
          <ac:picMkLst>
            <pc:docMk/>
            <pc:sldMk cId="4219939127" sldId="359"/>
            <ac:picMk id="4" creationId="{3B434DCC-B19E-4E04-ACFE-C987515D5941}"/>
          </ac:picMkLst>
        </pc:picChg>
        <pc:picChg chg="del mod">
          <ac:chgData name="Christophe Lebrun" userId="303fc86cbab77272" providerId="LiveId" clId="{64DD3718-E140-4A7A-85AD-2CBD57FF0F19}" dt="2019-10-21T14:55:00.932" v="5386" actId="478"/>
          <ac:picMkLst>
            <pc:docMk/>
            <pc:sldMk cId="4219939127" sldId="359"/>
            <ac:picMk id="5" creationId="{8493B25F-53FC-47CB-82CB-1FC3E2B37373}"/>
          </ac:picMkLst>
        </pc:picChg>
        <pc:picChg chg="del">
          <ac:chgData name="Christophe Lebrun" userId="303fc86cbab77272" providerId="LiveId" clId="{64DD3718-E140-4A7A-85AD-2CBD57FF0F19}" dt="2019-10-23T08:52:13.048" v="7973" actId="478"/>
          <ac:picMkLst>
            <pc:docMk/>
            <pc:sldMk cId="4219939127" sldId="359"/>
            <ac:picMk id="7" creationId="{B0706D2F-9974-4D24-9F6F-C485CFFF348E}"/>
          </ac:picMkLst>
        </pc:picChg>
        <pc:picChg chg="del mod">
          <ac:chgData name="Christophe Lebrun" userId="303fc86cbab77272" providerId="LiveId" clId="{64DD3718-E140-4A7A-85AD-2CBD57FF0F19}" dt="2019-10-23T08:51:05.272" v="7962" actId="478"/>
          <ac:picMkLst>
            <pc:docMk/>
            <pc:sldMk cId="4219939127" sldId="359"/>
            <ac:picMk id="8" creationId="{922E1AEF-DBB7-4655-B9FD-4DE8DB77D33A}"/>
          </ac:picMkLst>
        </pc:picChg>
        <pc:picChg chg="del">
          <ac:chgData name="Christophe Lebrun" userId="303fc86cbab77272" providerId="LiveId" clId="{64DD3718-E140-4A7A-85AD-2CBD57FF0F19}" dt="2019-10-16T16:45:36.735" v="5235" actId="478"/>
          <ac:picMkLst>
            <pc:docMk/>
            <pc:sldMk cId="4219939127" sldId="359"/>
            <ac:picMk id="8" creationId="{BDA9140B-161E-4A36-A3FA-5F8E8451F42D}"/>
          </ac:picMkLst>
        </pc:picChg>
        <pc:picChg chg="add del">
          <ac:chgData name="Christophe Lebrun" userId="303fc86cbab77272" providerId="LiveId" clId="{64DD3718-E140-4A7A-85AD-2CBD57FF0F19}" dt="2019-10-21T14:53:37.636" v="5372"/>
          <ac:picMkLst>
            <pc:docMk/>
            <pc:sldMk cId="4219939127" sldId="359"/>
            <ac:picMk id="9" creationId="{D7B643A6-E4C9-4AF7-B453-45F9510B583A}"/>
          </ac:picMkLst>
        </pc:picChg>
        <pc:picChg chg="add mod ord">
          <ac:chgData name="Christophe Lebrun" userId="303fc86cbab77272" providerId="LiveId" clId="{64DD3718-E140-4A7A-85AD-2CBD57FF0F19}" dt="2019-10-23T14:11:30.943" v="9013" actId="1076"/>
          <ac:picMkLst>
            <pc:docMk/>
            <pc:sldMk cId="4219939127" sldId="359"/>
            <ac:picMk id="11" creationId="{476EAD7E-D002-4A5B-9A32-BBC715FE0295}"/>
          </ac:picMkLst>
        </pc:picChg>
      </pc:sldChg>
      <pc:sldChg chg="addSp delSp modSp add ord modTransition modAnim">
        <pc:chgData name="Christophe Lebrun" userId="303fc86cbab77272" providerId="LiveId" clId="{64DD3718-E140-4A7A-85AD-2CBD57FF0F19}" dt="2019-10-23T15:29:26.738" v="9720" actId="478"/>
        <pc:sldMkLst>
          <pc:docMk/>
          <pc:sldMk cId="2554103769" sldId="360"/>
        </pc:sldMkLst>
        <pc:spChg chg="mod">
          <ac:chgData name="Christophe Lebrun" userId="303fc86cbab77272" providerId="LiveId" clId="{64DD3718-E140-4A7A-85AD-2CBD57FF0F19}" dt="2019-10-17T08:23:39.883" v="5289" actId="20577"/>
          <ac:spMkLst>
            <pc:docMk/>
            <pc:sldMk cId="2554103769" sldId="360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3T10:18:41.095" v="8646" actId="1076"/>
          <ac:spMkLst>
            <pc:docMk/>
            <pc:sldMk cId="2554103769" sldId="360"/>
            <ac:spMk id="3" creationId="{C9AD432F-164B-4ACD-863B-AFC1776A341C}"/>
          </ac:spMkLst>
        </pc:spChg>
        <pc:spChg chg="add mod">
          <ac:chgData name="Christophe Lebrun" userId="303fc86cbab77272" providerId="LiveId" clId="{64DD3718-E140-4A7A-85AD-2CBD57FF0F19}" dt="2019-10-23T09:22:38.582" v="8284" actId="208"/>
          <ac:spMkLst>
            <pc:docMk/>
            <pc:sldMk cId="2554103769" sldId="360"/>
            <ac:spMk id="4" creationId="{71D9C529-B1A4-48F8-A1BF-138E5EBC6955}"/>
          </ac:spMkLst>
        </pc:spChg>
        <pc:spChg chg="add mod">
          <ac:chgData name="Christophe Lebrun" userId="303fc86cbab77272" providerId="LiveId" clId="{64DD3718-E140-4A7A-85AD-2CBD57FF0F19}" dt="2019-10-23T09:22:38.582" v="8284" actId="208"/>
          <ac:spMkLst>
            <pc:docMk/>
            <pc:sldMk cId="2554103769" sldId="360"/>
            <ac:spMk id="10" creationId="{FD2B9C2F-1C7A-440D-B349-B202C3DC2A16}"/>
          </ac:spMkLst>
        </pc:spChg>
        <pc:spChg chg="add mod">
          <ac:chgData name="Christophe Lebrun" userId="303fc86cbab77272" providerId="LiveId" clId="{64DD3718-E140-4A7A-85AD-2CBD57FF0F19}" dt="2019-10-23T09:22:38.582" v="8284" actId="208"/>
          <ac:spMkLst>
            <pc:docMk/>
            <pc:sldMk cId="2554103769" sldId="360"/>
            <ac:spMk id="11" creationId="{4D38E901-7431-4A6C-B7B8-FA89FFC318C9}"/>
          </ac:spMkLst>
        </pc:spChg>
        <pc:spChg chg="add del mod">
          <ac:chgData name="Christophe Lebrun" userId="303fc86cbab77272" providerId="LiveId" clId="{64DD3718-E140-4A7A-85AD-2CBD57FF0F19}" dt="2019-10-23T09:14:23.688" v="8074" actId="478"/>
          <ac:spMkLst>
            <pc:docMk/>
            <pc:sldMk cId="2554103769" sldId="360"/>
            <ac:spMk id="14" creationId="{4567309A-3D1F-495F-92C0-EDCC56936E9F}"/>
          </ac:spMkLst>
        </pc:spChg>
        <pc:spChg chg="add mod">
          <ac:chgData name="Christophe Lebrun" userId="303fc86cbab77272" providerId="LiveId" clId="{64DD3718-E140-4A7A-85AD-2CBD57FF0F19}" dt="2019-10-23T09:22:38.582" v="8284" actId="208"/>
          <ac:spMkLst>
            <pc:docMk/>
            <pc:sldMk cId="2554103769" sldId="360"/>
            <ac:spMk id="15" creationId="{FDB04028-DF70-42DD-8334-B467B052410B}"/>
          </ac:spMkLst>
        </pc:spChg>
        <pc:spChg chg="add mod">
          <ac:chgData name="Christophe Lebrun" userId="303fc86cbab77272" providerId="LiveId" clId="{64DD3718-E140-4A7A-85AD-2CBD57FF0F19}" dt="2019-10-23T09:22:38.582" v="8284" actId="208"/>
          <ac:spMkLst>
            <pc:docMk/>
            <pc:sldMk cId="2554103769" sldId="360"/>
            <ac:spMk id="16" creationId="{2C6782BB-4359-445D-80D5-2A4226E16E70}"/>
          </ac:spMkLst>
        </pc:spChg>
        <pc:spChg chg="add del mod">
          <ac:chgData name="Christophe Lebrun" userId="303fc86cbab77272" providerId="LiveId" clId="{64DD3718-E140-4A7A-85AD-2CBD57FF0F19}" dt="2019-10-23T09:19:39.012" v="8202" actId="478"/>
          <ac:spMkLst>
            <pc:docMk/>
            <pc:sldMk cId="2554103769" sldId="360"/>
            <ac:spMk id="33" creationId="{7A713158-0D14-4C10-9A3D-4D04B72717CE}"/>
          </ac:spMkLst>
        </pc:spChg>
        <pc:spChg chg="add mod">
          <ac:chgData name="Christophe Lebrun" userId="303fc86cbab77272" providerId="LiveId" clId="{64DD3718-E140-4A7A-85AD-2CBD57FF0F19}" dt="2019-10-23T09:28:09.024" v="8451" actId="403"/>
          <ac:spMkLst>
            <pc:docMk/>
            <pc:sldMk cId="2554103769" sldId="360"/>
            <ac:spMk id="42" creationId="{14FB2289-F62C-403E-823D-2866FD8C094B}"/>
          </ac:spMkLst>
        </pc:spChg>
        <pc:spChg chg="add mod">
          <ac:chgData name="Christophe Lebrun" userId="303fc86cbab77272" providerId="LiveId" clId="{64DD3718-E140-4A7A-85AD-2CBD57FF0F19}" dt="2019-10-23T09:27:48.330" v="8449" actId="2711"/>
          <ac:spMkLst>
            <pc:docMk/>
            <pc:sldMk cId="2554103769" sldId="360"/>
            <ac:spMk id="55" creationId="{A9CC498A-FC8A-46BC-9AC9-DF38D0B84A4C}"/>
          </ac:spMkLst>
        </pc:spChg>
        <pc:picChg chg="del">
          <ac:chgData name="Christophe Lebrun" userId="303fc86cbab77272" providerId="LiveId" clId="{64DD3718-E140-4A7A-85AD-2CBD57FF0F19}" dt="2019-10-23T15:29:26.738" v="9720" actId="478"/>
          <ac:picMkLst>
            <pc:docMk/>
            <pc:sldMk cId="2554103769" sldId="360"/>
            <ac:picMk id="7" creationId="{B0706D2F-9974-4D24-9F6F-C485CFFF348E}"/>
          </ac:picMkLst>
        </pc:pic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9" creationId="{1CF6D807-0109-43E1-97CE-BFFE1E11B9B9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13" creationId="{9F51953E-3CDD-4538-800E-06884AC325E9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18" creationId="{261027CD-7417-4DCD-BB09-D00ED0C35BCE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20" creationId="{5BDE4478-BAFF-4317-9B5E-6A5583A2E8A4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28" creationId="{3B75B2E2-E35F-4C04-A81A-87D8CDB057DF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30" creationId="{EA5D55D4-E1AA-4565-885A-FB4DF924A363}"/>
          </ac:cxnSpMkLst>
        </pc:cxnChg>
        <pc:cxnChg chg="add mod">
          <ac:chgData name="Christophe Lebrun" userId="303fc86cbab77272" providerId="LiveId" clId="{64DD3718-E140-4A7A-85AD-2CBD57FF0F19}" dt="2019-10-23T09:22:38.582" v="8284" actId="208"/>
          <ac:cxnSpMkLst>
            <pc:docMk/>
            <pc:sldMk cId="2554103769" sldId="360"/>
            <ac:cxnSpMk id="57" creationId="{162AE8B3-FCD1-45C2-9AB9-785DBF239DA6}"/>
          </ac:cxnSpMkLst>
        </pc:cxnChg>
        <pc:cxnChg chg="add del mod">
          <ac:chgData name="Christophe Lebrun" userId="303fc86cbab77272" providerId="LiveId" clId="{64DD3718-E140-4A7A-85AD-2CBD57FF0F19}" dt="2019-10-23T09:22:17.488" v="8281" actId="478"/>
          <ac:cxnSpMkLst>
            <pc:docMk/>
            <pc:sldMk cId="2554103769" sldId="360"/>
            <ac:cxnSpMk id="63" creationId="{31432136-D34E-4F61-BFAF-AC513B1BE25A}"/>
          </ac:cxnSpMkLst>
        </pc:cxnChg>
      </pc:sldChg>
      <pc:sldChg chg="addSp delSp modSp ord">
        <pc:chgData name="Christophe Lebrun" userId="303fc86cbab77272" providerId="LiveId" clId="{64DD3718-E140-4A7A-85AD-2CBD57FF0F19}" dt="2019-10-23T09:35:44.307" v="8534" actId="14100"/>
        <pc:sldMkLst>
          <pc:docMk/>
          <pc:sldMk cId="2257162690" sldId="361"/>
        </pc:sldMkLst>
        <pc:spChg chg="del">
          <ac:chgData name="Christophe Lebrun" userId="303fc86cbab77272" providerId="LiveId" clId="{64DD3718-E140-4A7A-85AD-2CBD57FF0F19}" dt="2019-10-22T15:31:36.037" v="7830" actId="478"/>
          <ac:spMkLst>
            <pc:docMk/>
            <pc:sldMk cId="2257162690" sldId="361"/>
            <ac:spMk id="2" creationId="{C1DBC5D5-C2CA-4C14-B4B5-27DAD548C439}"/>
          </ac:spMkLst>
        </pc:spChg>
        <pc:spChg chg="del">
          <ac:chgData name="Christophe Lebrun" userId="303fc86cbab77272" providerId="LiveId" clId="{64DD3718-E140-4A7A-85AD-2CBD57FF0F19}" dt="2019-10-22T15:31:38.365" v="7831" actId="478"/>
          <ac:spMkLst>
            <pc:docMk/>
            <pc:sldMk cId="2257162690" sldId="361"/>
            <ac:spMk id="3" creationId="{C754C71B-BC10-4E8B-BC21-D5132147CCAE}"/>
          </ac:spMkLst>
        </pc:spChg>
        <pc:spChg chg="add mod">
          <ac:chgData name="Christophe Lebrun" userId="303fc86cbab77272" providerId="LiveId" clId="{64DD3718-E140-4A7A-85AD-2CBD57FF0F19}" dt="2019-10-22T15:31:53.426" v="7834" actId="1076"/>
          <ac:spMkLst>
            <pc:docMk/>
            <pc:sldMk cId="2257162690" sldId="361"/>
            <ac:spMk id="6" creationId="{FB62056E-3E7D-4105-B3FC-2D44B780894B}"/>
          </ac:spMkLst>
        </pc:spChg>
        <pc:spChg chg="add mod">
          <ac:chgData name="Christophe Lebrun" userId="303fc86cbab77272" providerId="LiveId" clId="{64DD3718-E140-4A7A-85AD-2CBD57FF0F19}" dt="2019-10-23T09:35:44.307" v="8534" actId="14100"/>
          <ac:spMkLst>
            <pc:docMk/>
            <pc:sldMk cId="2257162690" sldId="361"/>
            <ac:spMk id="9" creationId="{AA3D6363-48F6-4782-8E89-69F82BF6A67B}"/>
          </ac:spMkLst>
        </pc:spChg>
        <pc:picChg chg="del mod">
          <ac:chgData name="Christophe Lebrun" userId="303fc86cbab77272" providerId="LiveId" clId="{64DD3718-E140-4A7A-85AD-2CBD57FF0F19}" dt="2019-10-22T15:31:18.238" v="7826" actId="478"/>
          <ac:picMkLst>
            <pc:docMk/>
            <pc:sldMk cId="2257162690" sldId="361"/>
            <ac:picMk id="5" creationId="{182E0DA8-6E8C-4091-9828-58C19CB320E7}"/>
          </ac:picMkLst>
        </pc:picChg>
        <pc:picChg chg="add mod">
          <ac:chgData name="Christophe Lebrun" userId="303fc86cbab77272" providerId="LiveId" clId="{64DD3718-E140-4A7A-85AD-2CBD57FF0F19}" dt="2019-10-23T09:35:38.913" v="8532" actId="1076"/>
          <ac:picMkLst>
            <pc:docMk/>
            <pc:sldMk cId="2257162690" sldId="361"/>
            <ac:picMk id="8" creationId="{994FFDBD-83ED-410A-83BF-D41DD79169E3}"/>
          </ac:picMkLst>
        </pc:picChg>
      </pc:sldChg>
      <pc:sldChg chg="addSp delSp modSp">
        <pc:chgData name="Christophe Lebrun" userId="303fc86cbab77272" providerId="LiveId" clId="{64DD3718-E140-4A7A-85AD-2CBD57FF0F19}" dt="2019-10-23T09:09:46.993" v="8005" actId="478"/>
        <pc:sldMkLst>
          <pc:docMk/>
          <pc:sldMk cId="2699771215" sldId="362"/>
        </pc:sldMkLst>
        <pc:spChg chg="del">
          <ac:chgData name="Christophe Lebrun" userId="303fc86cbab77272" providerId="LiveId" clId="{64DD3718-E140-4A7A-85AD-2CBD57FF0F19}" dt="2019-10-22T15:25:49.733" v="7813" actId="478"/>
          <ac:spMkLst>
            <pc:docMk/>
            <pc:sldMk cId="2699771215" sldId="362"/>
            <ac:spMk id="2" creationId="{39254604-FE38-4EBB-ACCA-937096624AA1}"/>
          </ac:spMkLst>
        </pc:spChg>
        <pc:spChg chg="del">
          <ac:chgData name="Christophe Lebrun" userId="303fc86cbab77272" providerId="LiveId" clId="{64DD3718-E140-4A7A-85AD-2CBD57FF0F19}" dt="2019-10-22T15:25:45.229" v="7812" actId="478"/>
          <ac:spMkLst>
            <pc:docMk/>
            <pc:sldMk cId="2699771215" sldId="362"/>
            <ac:spMk id="3" creationId="{3DB395DF-5DD1-4B7B-BB18-76250E243221}"/>
          </ac:spMkLst>
        </pc:spChg>
        <pc:spChg chg="mod">
          <ac:chgData name="Christophe Lebrun" userId="303fc86cbab77272" providerId="LiveId" clId="{64DD3718-E140-4A7A-85AD-2CBD57FF0F19}" dt="2019-10-22T15:26:39.291" v="7821" actId="1076"/>
          <ac:spMkLst>
            <pc:docMk/>
            <pc:sldMk cId="2699771215" sldId="362"/>
            <ac:spMk id="8" creationId="{8CF4E047-BF67-4465-B765-D04087422201}"/>
          </ac:spMkLst>
        </pc:spChg>
        <pc:picChg chg="add del mod ord">
          <ac:chgData name="Christophe Lebrun" userId="303fc86cbab77272" providerId="LiveId" clId="{64DD3718-E140-4A7A-85AD-2CBD57FF0F19}" dt="2019-10-22T15:26:34.236" v="7820" actId="1076"/>
          <ac:picMkLst>
            <pc:docMk/>
            <pc:sldMk cId="2699771215" sldId="362"/>
            <ac:picMk id="5" creationId="{154DD5F6-A250-449B-A820-618BDEF24E1E}"/>
          </ac:picMkLst>
        </pc:picChg>
        <pc:picChg chg="del">
          <ac:chgData name="Christophe Lebrun" userId="303fc86cbab77272" providerId="LiveId" clId="{64DD3718-E140-4A7A-85AD-2CBD57FF0F19}" dt="2019-10-22T15:25:06.434" v="7802" actId="478"/>
          <ac:picMkLst>
            <pc:docMk/>
            <pc:sldMk cId="2699771215" sldId="362"/>
            <ac:picMk id="6" creationId="{D168D914-94C5-45EA-B583-E7EEA367A1E6}"/>
          </ac:picMkLst>
        </pc:picChg>
        <pc:picChg chg="del mod">
          <ac:chgData name="Christophe Lebrun" userId="303fc86cbab77272" providerId="LiveId" clId="{64DD3718-E140-4A7A-85AD-2CBD57FF0F19}" dt="2019-10-23T09:09:46.993" v="8005" actId="478"/>
          <ac:picMkLst>
            <pc:docMk/>
            <pc:sldMk cId="2699771215" sldId="362"/>
            <ac:picMk id="9" creationId="{3C4F6F60-B570-4B54-B460-990916C90EB2}"/>
          </ac:picMkLst>
        </pc:picChg>
      </pc:sldChg>
      <pc:sldChg chg="addSp modSp add del">
        <pc:chgData name="Christophe Lebrun" userId="303fc86cbab77272" providerId="LiveId" clId="{64DD3718-E140-4A7A-85AD-2CBD57FF0F19}" dt="2019-10-22T15:28:12.926" v="7822" actId="2696"/>
        <pc:sldMkLst>
          <pc:docMk/>
          <pc:sldMk cId="222363299" sldId="363"/>
        </pc:sldMkLst>
        <pc:spChg chg="add mod">
          <ac:chgData name="Christophe Lebrun" userId="303fc86cbab77272" providerId="LiveId" clId="{64DD3718-E140-4A7A-85AD-2CBD57FF0F19}" dt="2019-10-21T12:58:09.344" v="5339" actId="1076"/>
          <ac:spMkLst>
            <pc:docMk/>
            <pc:sldMk cId="222363299" sldId="363"/>
            <ac:spMk id="5" creationId="{3217292B-BEF0-4BFC-94CA-D037FEB46B95}"/>
          </ac:spMkLst>
        </pc:spChg>
      </pc:sldChg>
      <pc:sldChg chg="addSp delSp modSp add">
        <pc:chgData name="Christophe Lebrun" userId="303fc86cbab77272" providerId="LiveId" clId="{64DD3718-E140-4A7A-85AD-2CBD57FF0F19}" dt="2019-10-22T12:34:57.788" v="6866" actId="20577"/>
        <pc:sldMkLst>
          <pc:docMk/>
          <pc:sldMk cId="1606738308" sldId="364"/>
        </pc:sldMkLst>
        <pc:spChg chg="del">
          <ac:chgData name="Christophe Lebrun" userId="303fc86cbab77272" providerId="LiveId" clId="{64DD3718-E140-4A7A-85AD-2CBD57FF0F19}" dt="2019-10-21T14:52:11.565" v="5362" actId="478"/>
          <ac:spMkLst>
            <pc:docMk/>
            <pc:sldMk cId="1606738308" sldId="364"/>
            <ac:spMk id="2" creationId="{BD45515F-942F-4B2B-ADAB-EF3E70E2D9AA}"/>
          </ac:spMkLst>
        </pc:spChg>
        <pc:spChg chg="del">
          <ac:chgData name="Christophe Lebrun" userId="303fc86cbab77272" providerId="LiveId" clId="{64DD3718-E140-4A7A-85AD-2CBD57FF0F19}" dt="2019-10-21T14:52:18.630" v="5363" actId="478"/>
          <ac:spMkLst>
            <pc:docMk/>
            <pc:sldMk cId="1606738308" sldId="364"/>
            <ac:spMk id="3" creationId="{AC15730A-3B3B-4DEF-99B4-E4AF2D70A890}"/>
          </ac:spMkLst>
        </pc:spChg>
        <pc:spChg chg="del">
          <ac:chgData name="Christophe Lebrun" userId="303fc86cbab77272" providerId="LiveId" clId="{64DD3718-E140-4A7A-85AD-2CBD57FF0F19}" dt="2019-10-21T14:51:50.709" v="5351" actId="478"/>
          <ac:spMkLst>
            <pc:docMk/>
            <pc:sldMk cId="1606738308" sldId="364"/>
            <ac:spMk id="4" creationId="{430CF7C9-5649-439B-B501-2C7352B54A37}"/>
          </ac:spMkLst>
        </pc:spChg>
        <pc:spChg chg="add mod">
          <ac:chgData name="Christophe Lebrun" userId="303fc86cbab77272" providerId="LiveId" clId="{64DD3718-E140-4A7A-85AD-2CBD57FF0F19}" dt="2019-10-22T12:34:57.788" v="6866" actId="20577"/>
          <ac:spMkLst>
            <pc:docMk/>
            <pc:sldMk cId="1606738308" sldId="364"/>
            <ac:spMk id="5" creationId="{2B831DF5-5DB6-41C6-A94B-12F0DAA399FA}"/>
          </ac:spMkLst>
        </pc:spChg>
        <pc:spChg chg="add">
          <ac:chgData name="Christophe Lebrun" userId="303fc86cbab77272" providerId="LiveId" clId="{64DD3718-E140-4A7A-85AD-2CBD57FF0F19}" dt="2019-10-21T14:51:44.400" v="5350"/>
          <ac:spMkLst>
            <pc:docMk/>
            <pc:sldMk cId="1606738308" sldId="364"/>
            <ac:spMk id="7" creationId="{07F9256A-51D9-46B1-B9D6-29892C268898}"/>
          </ac:spMkLst>
        </pc:spChg>
        <pc:picChg chg="add del">
          <ac:chgData name="Christophe Lebrun" userId="303fc86cbab77272" providerId="LiveId" clId="{64DD3718-E140-4A7A-85AD-2CBD57FF0F19}" dt="2019-10-21T14:53:20.741" v="5371" actId="478"/>
          <ac:picMkLst>
            <pc:docMk/>
            <pc:sldMk cId="1606738308" sldId="364"/>
            <ac:picMk id="6" creationId="{470E9408-FE0B-49D4-B26F-320A774EC1BE}"/>
          </ac:picMkLst>
        </pc:picChg>
        <pc:picChg chg="add mod ord">
          <ac:chgData name="Christophe Lebrun" userId="303fc86cbab77272" providerId="LiveId" clId="{64DD3718-E140-4A7A-85AD-2CBD57FF0F19}" dt="2019-10-21T14:52:58.934" v="5367" actId="167"/>
          <ac:picMkLst>
            <pc:docMk/>
            <pc:sldMk cId="1606738308" sldId="364"/>
            <ac:picMk id="9" creationId="{5A2F78FE-E625-4862-A4A8-E9B00599B5A5}"/>
          </ac:picMkLst>
        </pc:picChg>
      </pc:sldChg>
      <pc:sldChg chg="addSp delSp modSp add">
        <pc:chgData name="Christophe Lebrun" userId="303fc86cbab77272" providerId="LiveId" clId="{64DD3718-E140-4A7A-85AD-2CBD57FF0F19}" dt="2019-10-22T12:35:01.538" v="6867" actId="20577"/>
        <pc:sldMkLst>
          <pc:docMk/>
          <pc:sldMk cId="3417170449" sldId="365"/>
        </pc:sldMkLst>
        <pc:spChg chg="add mod">
          <ac:chgData name="Christophe Lebrun" userId="303fc86cbab77272" providerId="LiveId" clId="{64DD3718-E140-4A7A-85AD-2CBD57FF0F19}" dt="2019-10-22T12:35:01.538" v="6867" actId="20577"/>
          <ac:spMkLst>
            <pc:docMk/>
            <pc:sldMk cId="3417170449" sldId="365"/>
            <ac:spMk id="8" creationId="{EFD68392-0A5F-490F-8D01-7FCB646ED16E}"/>
          </ac:spMkLst>
        </pc:spChg>
        <pc:picChg chg="add mod">
          <ac:chgData name="Christophe Lebrun" userId="303fc86cbab77272" providerId="LiveId" clId="{64DD3718-E140-4A7A-85AD-2CBD57FF0F19}" dt="2019-10-21T14:54:15.711" v="5381" actId="1076"/>
          <ac:picMkLst>
            <pc:docMk/>
            <pc:sldMk cId="3417170449" sldId="365"/>
            <ac:picMk id="6" creationId="{B175BB00-4F8E-4899-A85A-D1659901F694}"/>
          </ac:picMkLst>
        </pc:picChg>
        <pc:picChg chg="del">
          <ac:chgData name="Christophe Lebrun" userId="303fc86cbab77272" providerId="LiveId" clId="{64DD3718-E140-4A7A-85AD-2CBD57FF0F19}" dt="2019-10-21T14:53:48.420" v="5374" actId="478"/>
          <ac:picMkLst>
            <pc:docMk/>
            <pc:sldMk cId="3417170449" sldId="365"/>
            <ac:picMk id="9" creationId="{5A2F78FE-E625-4862-A4A8-E9B00599B5A5}"/>
          </ac:picMkLst>
        </pc:picChg>
      </pc:sldChg>
      <pc:sldChg chg="add del">
        <pc:chgData name="Christophe Lebrun" userId="303fc86cbab77272" providerId="LiveId" clId="{64DD3718-E140-4A7A-85AD-2CBD57FF0F19}" dt="2019-10-22T12:21:12.662" v="6264" actId="2696"/>
        <pc:sldMkLst>
          <pc:docMk/>
          <pc:sldMk cId="1599794684" sldId="366"/>
        </pc:sldMkLst>
      </pc:sldChg>
      <pc:sldChg chg="addSp delSp modSp add ord">
        <pc:chgData name="Christophe Lebrun" userId="303fc86cbab77272" providerId="LiveId" clId="{64DD3718-E140-4A7A-85AD-2CBD57FF0F19}" dt="2019-10-23T15:28:52.987" v="9710" actId="478"/>
        <pc:sldMkLst>
          <pc:docMk/>
          <pc:sldMk cId="1256300064" sldId="367"/>
        </pc:sldMkLst>
        <pc:spChg chg="mod">
          <ac:chgData name="Christophe Lebrun" userId="303fc86cbab77272" providerId="LiveId" clId="{64DD3718-E140-4A7A-85AD-2CBD57FF0F19}" dt="2019-10-22T12:21:18.967" v="6265" actId="20577"/>
          <ac:spMkLst>
            <pc:docMk/>
            <pc:sldMk cId="1256300064" sldId="367"/>
            <ac:spMk id="2" creationId="{5C9A419A-49B0-418E-80CB-42594B300BD2}"/>
          </ac:spMkLst>
        </pc:spChg>
        <pc:spChg chg="del">
          <ac:chgData name="Christophe Lebrun" userId="303fc86cbab77272" providerId="LiveId" clId="{64DD3718-E140-4A7A-85AD-2CBD57FF0F19}" dt="2019-10-22T12:21:22.604" v="6266" actId="478"/>
          <ac:spMkLst>
            <pc:docMk/>
            <pc:sldMk cId="1256300064" sldId="367"/>
            <ac:spMk id="3" creationId="{2039D365-F858-457E-9D3C-CF34165768D2}"/>
          </ac:spMkLst>
        </pc:spChg>
        <pc:spChg chg="del">
          <ac:chgData name="Christophe Lebrun" userId="303fc86cbab77272" providerId="LiveId" clId="{64DD3718-E140-4A7A-85AD-2CBD57FF0F19}" dt="2019-10-22T12:21:24.591" v="6268" actId="478"/>
          <ac:spMkLst>
            <pc:docMk/>
            <pc:sldMk cId="1256300064" sldId="367"/>
            <ac:spMk id="8" creationId="{6E057C58-3D86-4067-A6C7-BD94CA20E494}"/>
          </ac:spMkLst>
        </pc:spChg>
        <pc:spChg chg="add mod">
          <ac:chgData name="Christophe Lebrun" userId="303fc86cbab77272" providerId="LiveId" clId="{64DD3718-E140-4A7A-85AD-2CBD57FF0F19}" dt="2019-10-22T12:59:13.962" v="7277" actId="20577"/>
          <ac:spMkLst>
            <pc:docMk/>
            <pc:sldMk cId="1256300064" sldId="367"/>
            <ac:spMk id="10" creationId="{ADF66A8C-54A2-41FD-92D4-B1925A3A5A51}"/>
          </ac:spMkLst>
        </pc:spChg>
        <pc:graphicFrameChg chg="add mod modGraphic">
          <ac:chgData name="Christophe Lebrun" userId="303fc86cbab77272" providerId="LiveId" clId="{64DD3718-E140-4A7A-85AD-2CBD57FF0F19}" dt="2019-10-22T12:58:42.515" v="7228" actId="14100"/>
          <ac:graphicFrameMkLst>
            <pc:docMk/>
            <pc:sldMk cId="1256300064" sldId="367"/>
            <ac:graphicFrameMk id="4" creationId="{BA9540FF-2BA8-461B-A284-DBE9767A43D0}"/>
          </ac:graphicFrameMkLst>
        </pc:graphicFrameChg>
        <pc:picChg chg="del">
          <ac:chgData name="Christophe Lebrun" userId="303fc86cbab77272" providerId="LiveId" clId="{64DD3718-E140-4A7A-85AD-2CBD57FF0F19}" dt="2019-10-23T15:28:52.987" v="9710" actId="478"/>
          <ac:picMkLst>
            <pc:docMk/>
            <pc:sldMk cId="1256300064" sldId="367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22T12:21:23.467" v="6267" actId="478"/>
          <ac:picMkLst>
            <pc:docMk/>
            <pc:sldMk cId="1256300064" sldId="367"/>
            <ac:picMk id="9" creationId="{613AD3A1-0B88-4D26-88FD-D035727C7613}"/>
          </ac:picMkLst>
        </pc:picChg>
      </pc:sldChg>
      <pc:sldChg chg="addSp delSp modSp add ord">
        <pc:chgData name="Christophe Lebrun" userId="303fc86cbab77272" providerId="LiveId" clId="{64DD3718-E140-4A7A-85AD-2CBD57FF0F19}" dt="2019-10-23T15:29:06.746" v="9715" actId="478"/>
        <pc:sldMkLst>
          <pc:docMk/>
          <pc:sldMk cId="2517470609" sldId="368"/>
        </pc:sldMkLst>
        <pc:spChg chg="mod">
          <ac:chgData name="Christophe Lebrun" userId="303fc86cbab77272" providerId="LiveId" clId="{64DD3718-E140-4A7A-85AD-2CBD57FF0F19}" dt="2019-10-22T12:27:32.621" v="6679" actId="20577"/>
          <ac:spMkLst>
            <pc:docMk/>
            <pc:sldMk cId="2517470609" sldId="368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23T13:01:26.013" v="8907" actId="1076"/>
          <ac:spMkLst>
            <pc:docMk/>
            <pc:sldMk cId="2517470609" sldId="368"/>
            <ac:spMk id="8" creationId="{96D4E393-EDAB-4AA3-BD74-268BF402DD51}"/>
          </ac:spMkLst>
        </pc:spChg>
        <pc:spChg chg="add mod">
          <ac:chgData name="Christophe Lebrun" userId="303fc86cbab77272" providerId="LiveId" clId="{64DD3718-E140-4A7A-85AD-2CBD57FF0F19}" dt="2019-10-23T12:55:47.724" v="8859" actId="164"/>
          <ac:spMkLst>
            <pc:docMk/>
            <pc:sldMk cId="2517470609" sldId="368"/>
            <ac:spMk id="11" creationId="{E3A93280-84F9-40D3-8F24-4DABF1E23B12}"/>
          </ac:spMkLst>
        </pc:spChg>
        <pc:spChg chg="add mod">
          <ac:chgData name="Christophe Lebrun" userId="303fc86cbab77272" providerId="LiveId" clId="{64DD3718-E140-4A7A-85AD-2CBD57FF0F19}" dt="2019-10-23T13:01:08.795" v="8904" actId="164"/>
          <ac:spMkLst>
            <pc:docMk/>
            <pc:sldMk cId="2517470609" sldId="368"/>
            <ac:spMk id="18" creationId="{9E1D7557-5D3F-414E-A757-7ED9C447AD00}"/>
          </ac:spMkLst>
        </pc:spChg>
        <pc:grpChg chg="add mod">
          <ac:chgData name="Christophe Lebrun" userId="303fc86cbab77272" providerId="LiveId" clId="{64DD3718-E140-4A7A-85AD-2CBD57FF0F19}" dt="2019-10-23T13:05:27.357" v="8908" actId="1076"/>
          <ac:grpSpMkLst>
            <pc:docMk/>
            <pc:sldMk cId="2517470609" sldId="368"/>
            <ac:grpSpMk id="12" creationId="{4B6A6D71-B64D-446D-B303-936649760440}"/>
          </ac:grpSpMkLst>
        </pc:grpChg>
        <pc:grpChg chg="add mod">
          <ac:chgData name="Christophe Lebrun" userId="303fc86cbab77272" providerId="LiveId" clId="{64DD3718-E140-4A7A-85AD-2CBD57FF0F19}" dt="2019-10-23T13:01:13.410" v="8905" actId="1076"/>
          <ac:grpSpMkLst>
            <pc:docMk/>
            <pc:sldMk cId="2517470609" sldId="368"/>
            <ac:grpSpMk id="19" creationId="{6B758E32-7333-40FB-B9D4-DE0D7D3660E1}"/>
          </ac:grpSpMkLst>
        </pc:grpChg>
        <pc:graphicFrameChg chg="mod modGraphic">
          <ac:chgData name="Christophe Lebrun" userId="303fc86cbab77272" providerId="LiveId" clId="{64DD3718-E140-4A7A-85AD-2CBD57FF0F19}" dt="2019-10-23T12:53:28.346" v="8820" actId="1076"/>
          <ac:graphicFrameMkLst>
            <pc:docMk/>
            <pc:sldMk cId="2517470609" sldId="368"/>
            <ac:graphicFrameMk id="4" creationId="{BA9540FF-2BA8-461B-A284-DBE9767A43D0}"/>
          </ac:graphicFrameMkLst>
        </pc:graphicFrameChg>
        <pc:picChg chg="add mod">
          <ac:chgData name="Christophe Lebrun" userId="303fc86cbab77272" providerId="LiveId" clId="{64DD3718-E140-4A7A-85AD-2CBD57FF0F19}" dt="2019-10-23T12:55:47.724" v="8859" actId="164"/>
          <ac:picMkLst>
            <pc:docMk/>
            <pc:sldMk cId="2517470609" sldId="368"/>
            <ac:picMk id="5" creationId="{D7BB02AC-3F88-4470-92B6-2DD6084C4DC9}"/>
          </ac:picMkLst>
        </pc:picChg>
        <pc:picChg chg="del">
          <ac:chgData name="Christophe Lebrun" userId="303fc86cbab77272" providerId="LiveId" clId="{64DD3718-E140-4A7A-85AD-2CBD57FF0F19}" dt="2019-10-23T15:29:06.746" v="9715" actId="478"/>
          <ac:picMkLst>
            <pc:docMk/>
            <pc:sldMk cId="2517470609" sldId="368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3T12:55:47.724" v="8859" actId="164"/>
          <ac:picMkLst>
            <pc:docMk/>
            <pc:sldMk cId="2517470609" sldId="368"/>
            <ac:picMk id="10" creationId="{7B78FFB6-226D-4A10-B8C3-9FC95D9D73A5}"/>
          </ac:picMkLst>
        </pc:picChg>
        <pc:picChg chg="add del">
          <ac:chgData name="Christophe Lebrun" userId="303fc86cbab77272" providerId="LiveId" clId="{64DD3718-E140-4A7A-85AD-2CBD57FF0F19}" dt="2019-10-23T12:57:32.607" v="8862"/>
          <ac:picMkLst>
            <pc:docMk/>
            <pc:sldMk cId="2517470609" sldId="368"/>
            <ac:picMk id="13" creationId="{8361765E-88DC-4FCE-BB1D-D682B31355A0}"/>
          </ac:picMkLst>
        </pc:picChg>
        <pc:picChg chg="add mod">
          <ac:chgData name="Christophe Lebrun" userId="303fc86cbab77272" providerId="LiveId" clId="{64DD3718-E140-4A7A-85AD-2CBD57FF0F19}" dt="2019-10-23T13:01:08.795" v="8904" actId="164"/>
          <ac:picMkLst>
            <pc:docMk/>
            <pc:sldMk cId="2517470609" sldId="368"/>
            <ac:picMk id="15" creationId="{3841E0B1-A15F-456F-9EDE-09FA947ECE67}"/>
          </ac:picMkLst>
        </pc:picChg>
        <pc:picChg chg="add mod">
          <ac:chgData name="Christophe Lebrun" userId="303fc86cbab77272" providerId="LiveId" clId="{64DD3718-E140-4A7A-85AD-2CBD57FF0F19}" dt="2019-10-23T13:01:08.795" v="8904" actId="164"/>
          <ac:picMkLst>
            <pc:docMk/>
            <pc:sldMk cId="2517470609" sldId="368"/>
            <ac:picMk id="17" creationId="{949A97A2-FBEB-483E-96F2-AE478A41C6A3}"/>
          </ac:picMkLst>
        </pc:picChg>
      </pc:sldChg>
      <pc:sldChg chg="addSp delSp modSp add ord">
        <pc:chgData name="Christophe Lebrun" userId="303fc86cbab77272" providerId="LiveId" clId="{64DD3718-E140-4A7A-85AD-2CBD57FF0F19}" dt="2019-10-22T12:34:54.034" v="6865" actId="20577"/>
        <pc:sldMkLst>
          <pc:docMk/>
          <pc:sldMk cId="1060541099" sldId="369"/>
        </pc:sldMkLst>
        <pc:spChg chg="mod">
          <ac:chgData name="Christophe Lebrun" userId="303fc86cbab77272" providerId="LiveId" clId="{64DD3718-E140-4A7A-85AD-2CBD57FF0F19}" dt="2019-10-22T12:34:54.034" v="6865" actId="20577"/>
          <ac:spMkLst>
            <pc:docMk/>
            <pc:sldMk cId="1060541099" sldId="369"/>
            <ac:spMk id="8" creationId="{EFD68392-0A5F-490F-8D01-7FCB646ED16E}"/>
          </ac:spMkLst>
        </pc:spChg>
        <pc:picChg chg="del">
          <ac:chgData name="Christophe Lebrun" userId="303fc86cbab77272" providerId="LiveId" clId="{64DD3718-E140-4A7A-85AD-2CBD57FF0F19}" dt="2019-10-22T12:34:21.770" v="6858" actId="478"/>
          <ac:picMkLst>
            <pc:docMk/>
            <pc:sldMk cId="1060541099" sldId="369"/>
            <ac:picMk id="6" creationId="{B175BB00-4F8E-4899-A85A-D1659901F694}"/>
          </ac:picMkLst>
        </pc:picChg>
        <pc:picChg chg="add mod">
          <ac:chgData name="Christophe Lebrun" userId="303fc86cbab77272" providerId="LiveId" clId="{64DD3718-E140-4A7A-85AD-2CBD57FF0F19}" dt="2019-10-22T12:34:33.051" v="6862" actId="1076"/>
          <ac:picMkLst>
            <pc:docMk/>
            <pc:sldMk cId="1060541099" sldId="369"/>
            <ac:picMk id="9" creationId="{3F5643EF-4D2B-4BE8-952A-973DE17AD297}"/>
          </ac:picMkLst>
        </pc:picChg>
      </pc:sldChg>
      <pc:sldChg chg="add del">
        <pc:chgData name="Christophe Lebrun" userId="303fc86cbab77272" providerId="LiveId" clId="{64DD3718-E140-4A7A-85AD-2CBD57FF0F19}" dt="2019-10-22T12:47:54.488" v="6870" actId="2696"/>
        <pc:sldMkLst>
          <pc:docMk/>
          <pc:sldMk cId="1127095115" sldId="370"/>
        </pc:sldMkLst>
      </pc:sldChg>
      <pc:sldChg chg="addSp delSp modSp add">
        <pc:chgData name="Christophe Lebrun" userId="303fc86cbab77272" providerId="LiveId" clId="{64DD3718-E140-4A7A-85AD-2CBD57FF0F19}" dt="2019-10-23T15:29:00.852" v="9713" actId="478"/>
        <pc:sldMkLst>
          <pc:docMk/>
          <pc:sldMk cId="1512550581" sldId="371"/>
        </pc:sldMkLst>
        <pc:spChg chg="mod">
          <ac:chgData name="Christophe Lebrun" userId="303fc86cbab77272" providerId="LiveId" clId="{64DD3718-E140-4A7A-85AD-2CBD57FF0F19}" dt="2019-10-22T12:54:27.438" v="7124" actId="20577"/>
          <ac:spMkLst>
            <pc:docMk/>
            <pc:sldMk cId="1512550581" sldId="371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3T15:23:07.850" v="9687" actId="2711"/>
          <ac:spMkLst>
            <pc:docMk/>
            <pc:sldMk cId="1512550581" sldId="371"/>
            <ac:spMk id="3" creationId="{2039D365-F858-457E-9D3C-CF34165768D2}"/>
          </ac:spMkLst>
        </pc:spChg>
        <pc:spChg chg="mod">
          <ac:chgData name="Christophe Lebrun" userId="303fc86cbab77272" providerId="LiveId" clId="{64DD3718-E140-4A7A-85AD-2CBD57FF0F19}" dt="2019-10-22T12:55:15.472" v="7152" actId="20577"/>
          <ac:spMkLst>
            <pc:docMk/>
            <pc:sldMk cId="1512550581" sldId="371"/>
            <ac:spMk id="8" creationId="{6E057C58-3D86-4067-A6C7-BD94CA20E494}"/>
          </ac:spMkLst>
        </pc:spChg>
        <pc:spChg chg="add mod">
          <ac:chgData name="Christophe Lebrun" userId="303fc86cbab77272" providerId="LiveId" clId="{64DD3718-E140-4A7A-85AD-2CBD57FF0F19}" dt="2019-10-23T15:22:51.806" v="9686" actId="14100"/>
          <ac:spMkLst>
            <pc:docMk/>
            <pc:sldMk cId="1512550581" sldId="371"/>
            <ac:spMk id="12" creationId="{68D6F8AF-C51E-4D8D-9CD8-AF32085D6C82}"/>
          </ac:spMkLst>
        </pc:spChg>
        <pc:grpChg chg="add mod">
          <ac:chgData name="Christophe Lebrun" userId="303fc86cbab77272" providerId="LiveId" clId="{64DD3718-E140-4A7A-85AD-2CBD57FF0F19}" dt="2019-10-22T12:51:02.470" v="6994" actId="1076"/>
          <ac:grpSpMkLst>
            <pc:docMk/>
            <pc:sldMk cId="1512550581" sldId="371"/>
            <ac:grpSpMk id="11" creationId="{E795DC5A-337C-4B2C-ACB4-5BF9DA91802C}"/>
          </ac:grpSpMkLst>
        </pc:grpChg>
        <pc:picChg chg="add mod">
          <ac:chgData name="Christophe Lebrun" userId="303fc86cbab77272" providerId="LiveId" clId="{64DD3718-E140-4A7A-85AD-2CBD57FF0F19}" dt="2019-10-22T12:50:57.074" v="6993" actId="164"/>
          <ac:picMkLst>
            <pc:docMk/>
            <pc:sldMk cId="1512550581" sldId="371"/>
            <ac:picMk id="5" creationId="{887A40D4-C7CD-4513-A22A-A2FFA9D88371}"/>
          </ac:picMkLst>
        </pc:picChg>
        <pc:picChg chg="del">
          <ac:chgData name="Christophe Lebrun" userId="303fc86cbab77272" providerId="LiveId" clId="{64DD3718-E140-4A7A-85AD-2CBD57FF0F19}" dt="2019-10-23T15:29:00.852" v="9713" actId="478"/>
          <ac:picMkLst>
            <pc:docMk/>
            <pc:sldMk cId="1512550581" sldId="371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2T12:50:57.074" v="6993" actId="164"/>
          <ac:picMkLst>
            <pc:docMk/>
            <pc:sldMk cId="1512550581" sldId="371"/>
            <ac:picMk id="10" creationId="{FEFDF4CE-CABD-4FED-AB96-63AF668E987E}"/>
          </ac:picMkLst>
        </pc:picChg>
      </pc:sldChg>
      <pc:sldChg chg="add del">
        <pc:chgData name="Christophe Lebrun" userId="303fc86cbab77272" providerId="LiveId" clId="{64DD3718-E140-4A7A-85AD-2CBD57FF0F19}" dt="2019-10-22T13:14:18.312" v="7424" actId="2696"/>
        <pc:sldMkLst>
          <pc:docMk/>
          <pc:sldMk cId="2545317594" sldId="372"/>
        </pc:sldMkLst>
      </pc:sldChg>
      <pc:sldChg chg="addSp delSp modSp add">
        <pc:chgData name="Christophe Lebrun" userId="303fc86cbab77272" providerId="LiveId" clId="{64DD3718-E140-4A7A-85AD-2CBD57FF0F19}" dt="2019-10-23T15:29:12.492" v="9716" actId="478"/>
        <pc:sldMkLst>
          <pc:docMk/>
          <pc:sldMk cId="1837669908" sldId="373"/>
        </pc:sldMkLst>
        <pc:spChg chg="mod">
          <ac:chgData name="Christophe Lebrun" userId="303fc86cbab77272" providerId="LiveId" clId="{64DD3718-E140-4A7A-85AD-2CBD57FF0F19}" dt="2019-10-22T13:14:34.775" v="7437" actId="20577"/>
          <ac:spMkLst>
            <pc:docMk/>
            <pc:sldMk cId="1837669908" sldId="373"/>
            <ac:spMk id="2" creationId="{5C9A419A-49B0-418E-80CB-42594B300BD2}"/>
          </ac:spMkLst>
        </pc:spChg>
        <pc:spChg chg="add mod">
          <ac:chgData name="Christophe Lebrun" userId="303fc86cbab77272" providerId="LiveId" clId="{64DD3718-E140-4A7A-85AD-2CBD57FF0F19}" dt="2019-10-22T15:40:32.578" v="7872" actId="123"/>
          <ac:spMkLst>
            <pc:docMk/>
            <pc:sldMk cId="1837669908" sldId="373"/>
            <ac:spMk id="3" creationId="{6BA68F79-7851-47B4-99E6-2D527CA418D4}"/>
          </ac:spMkLst>
        </pc:spChg>
        <pc:spChg chg="add del mod">
          <ac:chgData name="Christophe Lebrun" userId="303fc86cbab77272" providerId="LiveId" clId="{64DD3718-E140-4A7A-85AD-2CBD57FF0F19}" dt="2019-10-22T13:44:13.696" v="7500" actId="478"/>
          <ac:spMkLst>
            <pc:docMk/>
            <pc:sldMk cId="1837669908" sldId="373"/>
            <ac:spMk id="4" creationId="{6EFE0A78-8720-4B90-A001-A80DA2424CE1}"/>
          </ac:spMkLst>
        </pc:spChg>
        <pc:spChg chg="del">
          <ac:chgData name="Christophe Lebrun" userId="303fc86cbab77272" providerId="LiveId" clId="{64DD3718-E140-4A7A-85AD-2CBD57FF0F19}" dt="2019-10-22T13:44:32.100" v="7504" actId="478"/>
          <ac:spMkLst>
            <pc:docMk/>
            <pc:sldMk cId="1837669908" sldId="373"/>
            <ac:spMk id="10" creationId="{AFDE679B-96BE-4AAC-BB3D-802DC78F50E3}"/>
          </ac:spMkLst>
        </pc:spChg>
        <pc:graphicFrameChg chg="add del mod modGraphic">
          <ac:chgData name="Christophe Lebrun" userId="303fc86cbab77272" providerId="LiveId" clId="{64DD3718-E140-4A7A-85AD-2CBD57FF0F19}" dt="2019-10-22T13:59:11.021" v="7606" actId="1076"/>
          <ac:graphicFrameMkLst>
            <pc:docMk/>
            <pc:sldMk cId="1837669908" sldId="373"/>
            <ac:graphicFrameMk id="5" creationId="{EE859E5F-BA37-4BC6-B560-5AD92F6C5A4A}"/>
          </ac:graphicFrameMkLst>
        </pc:graphicFrameChg>
        <pc:graphicFrameChg chg="add mod modGraphic">
          <ac:chgData name="Christophe Lebrun" userId="303fc86cbab77272" providerId="LiveId" clId="{64DD3718-E140-4A7A-85AD-2CBD57FF0F19}" dt="2019-10-22T13:58:53.977" v="7604" actId="108"/>
          <ac:graphicFrameMkLst>
            <pc:docMk/>
            <pc:sldMk cId="1837669908" sldId="373"/>
            <ac:graphicFrameMk id="11" creationId="{54DC23C0-925B-40F5-83AC-1DD7A4829171}"/>
          </ac:graphicFrameMkLst>
        </pc:graphicFrameChg>
        <pc:picChg chg="del">
          <ac:chgData name="Christophe Lebrun" userId="303fc86cbab77272" providerId="LiveId" clId="{64DD3718-E140-4A7A-85AD-2CBD57FF0F19}" dt="2019-10-23T15:29:12.492" v="9716" actId="478"/>
          <ac:picMkLst>
            <pc:docMk/>
            <pc:sldMk cId="1837669908" sldId="373"/>
            <ac:picMk id="7" creationId="{B0706D2F-9974-4D24-9F6F-C485CFFF348E}"/>
          </ac:picMkLst>
        </pc:picChg>
        <pc:picChg chg="del">
          <ac:chgData name="Christophe Lebrun" userId="303fc86cbab77272" providerId="LiveId" clId="{64DD3718-E140-4A7A-85AD-2CBD57FF0F19}" dt="2019-10-22T13:14:35.910" v="7438" actId="478"/>
          <ac:picMkLst>
            <pc:docMk/>
            <pc:sldMk cId="1837669908" sldId="373"/>
            <ac:picMk id="9" creationId="{193BE815-988F-4978-A8F3-35D17A8CEE36}"/>
          </ac:picMkLst>
        </pc:picChg>
      </pc:sldChg>
      <pc:sldChg chg="addSp delSp modSp add">
        <pc:chgData name="Christophe Lebrun" userId="303fc86cbab77272" providerId="LiveId" clId="{64DD3718-E140-4A7A-85AD-2CBD57FF0F19}" dt="2019-10-23T15:29:16.212" v="9717" actId="478"/>
        <pc:sldMkLst>
          <pc:docMk/>
          <pc:sldMk cId="3115937154" sldId="374"/>
        </pc:sldMkLst>
        <pc:spChg chg="del">
          <ac:chgData name="Christophe Lebrun" userId="303fc86cbab77272" providerId="LiveId" clId="{64DD3718-E140-4A7A-85AD-2CBD57FF0F19}" dt="2019-10-22T14:58:45.798" v="7644" actId="478"/>
          <ac:spMkLst>
            <pc:docMk/>
            <pc:sldMk cId="3115937154" sldId="374"/>
            <ac:spMk id="3" creationId="{6BA68F79-7851-47B4-99E6-2D527CA418D4}"/>
          </ac:spMkLst>
        </pc:spChg>
        <pc:spChg chg="add mod">
          <ac:chgData name="Christophe Lebrun" userId="303fc86cbab77272" providerId="LiveId" clId="{64DD3718-E140-4A7A-85AD-2CBD57FF0F19}" dt="2019-10-22T15:38:16.533" v="7868" actId="1076"/>
          <ac:spMkLst>
            <pc:docMk/>
            <pc:sldMk cId="3115937154" sldId="374"/>
            <ac:spMk id="4" creationId="{EA1D3F0B-0257-4DCA-8455-FA9E862B3B8F}"/>
          </ac:spMkLst>
        </pc:spChg>
        <pc:graphicFrameChg chg="del">
          <ac:chgData name="Christophe Lebrun" userId="303fc86cbab77272" providerId="LiveId" clId="{64DD3718-E140-4A7A-85AD-2CBD57FF0F19}" dt="2019-10-22T14:02:28.181" v="7609" actId="478"/>
          <ac:graphicFrameMkLst>
            <pc:docMk/>
            <pc:sldMk cId="3115937154" sldId="374"/>
            <ac:graphicFrameMk id="5" creationId="{EE859E5F-BA37-4BC6-B560-5AD92F6C5A4A}"/>
          </ac:graphicFrameMkLst>
        </pc:graphicFrameChg>
        <pc:graphicFrameChg chg="add mod ord modGraphic">
          <ac:chgData name="Christophe Lebrun" userId="303fc86cbab77272" providerId="LiveId" clId="{64DD3718-E140-4A7A-85AD-2CBD57FF0F19}" dt="2019-10-22T15:38:25.027" v="7869" actId="14100"/>
          <ac:graphicFrameMkLst>
            <pc:docMk/>
            <pc:sldMk cId="3115937154" sldId="374"/>
            <ac:graphicFrameMk id="10" creationId="{B823F733-C838-4056-89D3-753135F31178}"/>
          </ac:graphicFrameMkLst>
        </pc:graphicFrameChg>
        <pc:graphicFrameChg chg="del">
          <ac:chgData name="Christophe Lebrun" userId="303fc86cbab77272" providerId="LiveId" clId="{64DD3718-E140-4A7A-85AD-2CBD57FF0F19}" dt="2019-10-22T14:02:29.885" v="7610" actId="478"/>
          <ac:graphicFrameMkLst>
            <pc:docMk/>
            <pc:sldMk cId="3115937154" sldId="374"/>
            <ac:graphicFrameMk id="11" creationId="{54DC23C0-925B-40F5-83AC-1DD7A4829171}"/>
          </ac:graphicFrameMkLst>
        </pc:graphicFrameChg>
        <pc:picChg chg="del">
          <ac:chgData name="Christophe Lebrun" userId="303fc86cbab77272" providerId="LiveId" clId="{64DD3718-E140-4A7A-85AD-2CBD57FF0F19}" dt="2019-10-23T15:29:16.212" v="9717" actId="478"/>
          <ac:picMkLst>
            <pc:docMk/>
            <pc:sldMk cId="3115937154" sldId="374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2T15:38:11.288" v="7867" actId="1076"/>
          <ac:picMkLst>
            <pc:docMk/>
            <pc:sldMk cId="3115937154" sldId="374"/>
            <ac:picMk id="9" creationId="{660C4629-F272-48F4-B7CF-D6487EAF1FEF}"/>
          </ac:picMkLst>
        </pc:picChg>
      </pc:sldChg>
      <pc:sldChg chg="modSp add del">
        <pc:chgData name="Christophe Lebrun" userId="303fc86cbab77272" providerId="LiveId" clId="{64DD3718-E140-4A7A-85AD-2CBD57FF0F19}" dt="2019-10-23T15:15:50.312" v="9438" actId="2696"/>
        <pc:sldMkLst>
          <pc:docMk/>
          <pc:sldMk cId="1834913784" sldId="375"/>
        </pc:sldMkLst>
        <pc:spChg chg="mod">
          <ac:chgData name="Christophe Lebrun" userId="303fc86cbab77272" providerId="LiveId" clId="{64DD3718-E140-4A7A-85AD-2CBD57FF0F19}" dt="2019-10-22T15:22:02.422" v="7792" actId="20577"/>
          <ac:spMkLst>
            <pc:docMk/>
            <pc:sldMk cId="1834913784" sldId="375"/>
            <ac:spMk id="2" creationId="{5C9A419A-49B0-418E-80CB-42594B300BD2}"/>
          </ac:spMkLst>
        </pc:spChg>
      </pc:sldChg>
      <pc:sldChg chg="add del">
        <pc:chgData name="Christophe Lebrun" userId="303fc86cbab77272" providerId="LiveId" clId="{64DD3718-E140-4A7A-85AD-2CBD57FF0F19}" dt="2019-10-22T15:31:15.267" v="7825" actId="2696"/>
        <pc:sldMkLst>
          <pc:docMk/>
          <pc:sldMk cId="2783338687" sldId="376"/>
        </pc:sldMkLst>
      </pc:sldChg>
      <pc:sldChg chg="addSp delSp modSp add">
        <pc:chgData name="Christophe Lebrun" userId="303fc86cbab77272" providerId="LiveId" clId="{64DD3718-E140-4A7A-85AD-2CBD57FF0F19}" dt="2019-10-23T14:41:23.647" v="9092" actId="1076"/>
        <pc:sldMkLst>
          <pc:docMk/>
          <pc:sldMk cId="3380645310" sldId="377"/>
        </pc:sldMkLst>
        <pc:spChg chg="add mod">
          <ac:chgData name="Christophe Lebrun" userId="303fc86cbab77272" providerId="LiveId" clId="{64DD3718-E140-4A7A-85AD-2CBD57FF0F19}" dt="2019-10-23T14:41:23.647" v="9092" actId="1076"/>
          <ac:spMkLst>
            <pc:docMk/>
            <pc:sldMk cId="3380645310" sldId="377"/>
            <ac:spMk id="8" creationId="{F5C91B4D-0AE3-4D13-977F-92B8B23C9329}"/>
          </ac:spMkLst>
        </pc:spChg>
        <pc:picChg chg="add del">
          <ac:chgData name="Christophe Lebrun" userId="303fc86cbab77272" providerId="LiveId" clId="{64DD3718-E140-4A7A-85AD-2CBD57FF0F19}" dt="2019-10-23T14:40:30.220" v="9070"/>
          <ac:picMkLst>
            <pc:docMk/>
            <pc:sldMk cId="3380645310" sldId="377"/>
            <ac:picMk id="7" creationId="{721FAFC9-C72E-4053-9234-907F2D356499}"/>
          </ac:picMkLst>
        </pc:picChg>
      </pc:sldChg>
      <pc:sldChg chg="addSp delSp modSp add">
        <pc:chgData name="Christophe Lebrun" userId="303fc86cbab77272" providerId="LiveId" clId="{64DD3718-E140-4A7A-85AD-2CBD57FF0F19}" dt="2019-10-23T15:30:56.055" v="9726" actId="20577"/>
        <pc:sldMkLst>
          <pc:docMk/>
          <pc:sldMk cId="778198854" sldId="378"/>
        </pc:sldMkLst>
        <pc:spChg chg="del">
          <ac:chgData name="Christophe Lebrun" userId="303fc86cbab77272" providerId="LiveId" clId="{64DD3718-E140-4A7A-85AD-2CBD57FF0F19}" dt="2019-10-23T15:17:18.113" v="9442" actId="478"/>
          <ac:spMkLst>
            <pc:docMk/>
            <pc:sldMk cId="778198854" sldId="378"/>
            <ac:spMk id="2" creationId="{5C9A419A-49B0-418E-80CB-42594B300BD2}"/>
          </ac:spMkLst>
        </pc:spChg>
        <pc:spChg chg="mod">
          <ac:chgData name="Christophe Lebrun" userId="303fc86cbab77272" providerId="LiveId" clId="{64DD3718-E140-4A7A-85AD-2CBD57FF0F19}" dt="2019-10-23T15:30:56.055" v="9726" actId="20577"/>
          <ac:spMkLst>
            <pc:docMk/>
            <pc:sldMk cId="778198854" sldId="378"/>
            <ac:spMk id="3" creationId="{2039D365-F858-457E-9D3C-CF34165768D2}"/>
          </ac:spMkLst>
        </pc:spChg>
        <pc:spChg chg="add del mod">
          <ac:chgData name="Christophe Lebrun" userId="303fc86cbab77272" providerId="LiveId" clId="{64DD3718-E140-4A7A-85AD-2CBD57FF0F19}" dt="2019-10-23T15:17:44.925" v="9448" actId="478"/>
          <ac:spMkLst>
            <pc:docMk/>
            <pc:sldMk cId="778198854" sldId="378"/>
            <ac:spMk id="5" creationId="{DBF517BD-E63D-4B3C-A509-36BE4450BC5A}"/>
          </ac:spMkLst>
        </pc:spChg>
        <pc:spChg chg="del">
          <ac:chgData name="Christophe Lebrun" userId="303fc86cbab77272" providerId="LiveId" clId="{64DD3718-E140-4A7A-85AD-2CBD57FF0F19}" dt="2019-10-23T15:17:34.636" v="9445" actId="478"/>
          <ac:spMkLst>
            <pc:docMk/>
            <pc:sldMk cId="778198854" sldId="378"/>
            <ac:spMk id="8" creationId="{6E057C58-3D86-4067-A6C7-BD94CA20E494}"/>
          </ac:spMkLst>
        </pc:spChg>
        <pc:spChg chg="del">
          <ac:chgData name="Christophe Lebrun" userId="303fc86cbab77272" providerId="LiveId" clId="{64DD3718-E140-4A7A-85AD-2CBD57FF0F19}" dt="2019-10-23T15:17:14.818" v="9441"/>
          <ac:spMkLst>
            <pc:docMk/>
            <pc:sldMk cId="778198854" sldId="378"/>
            <ac:spMk id="9" creationId="{B1351D92-91D3-4666-9E30-541E2B463A50}"/>
          </ac:spMkLst>
        </pc:spChg>
        <pc:spChg chg="add mod">
          <ac:chgData name="Christophe Lebrun" userId="303fc86cbab77272" providerId="LiveId" clId="{64DD3718-E140-4A7A-85AD-2CBD57FF0F19}" dt="2019-10-23T15:17:40.590" v="9446" actId="1076"/>
          <ac:spMkLst>
            <pc:docMk/>
            <pc:sldMk cId="778198854" sldId="378"/>
            <ac:spMk id="10" creationId="{C8EE3DEC-9ACE-458A-B774-F744D32D5D5F}"/>
          </ac:spMkLst>
        </pc:spChg>
        <pc:spChg chg="add mod">
          <ac:chgData name="Christophe Lebrun" userId="303fc86cbab77272" providerId="LiveId" clId="{64DD3718-E140-4A7A-85AD-2CBD57FF0F19}" dt="2019-10-23T15:22:17.136" v="9683" actId="14100"/>
          <ac:spMkLst>
            <pc:docMk/>
            <pc:sldMk cId="778198854" sldId="378"/>
            <ac:spMk id="13" creationId="{1C0E8B9A-5915-4256-9F92-A966EAA27B85}"/>
          </ac:spMkLst>
        </pc:spChg>
        <pc:picChg chg="del">
          <ac:chgData name="Christophe Lebrun" userId="303fc86cbab77272" providerId="LiveId" clId="{64DD3718-E140-4A7A-85AD-2CBD57FF0F19}" dt="2019-10-23T15:28:59.053" v="9712" actId="478"/>
          <ac:picMkLst>
            <pc:docMk/>
            <pc:sldMk cId="778198854" sldId="378"/>
            <ac:picMk id="7" creationId="{B0706D2F-9974-4D24-9F6F-C485CFFF348E}"/>
          </ac:picMkLst>
        </pc:picChg>
        <pc:picChg chg="add mod">
          <ac:chgData name="Christophe Lebrun" userId="303fc86cbab77272" providerId="LiveId" clId="{64DD3718-E140-4A7A-85AD-2CBD57FF0F19}" dt="2019-10-23T15:20:53.464" v="9671" actId="1076"/>
          <ac:picMkLst>
            <pc:docMk/>
            <pc:sldMk cId="778198854" sldId="378"/>
            <ac:picMk id="12" creationId="{687A7C63-60B6-4478-9108-F20BB1806BE8}"/>
          </ac:picMkLst>
        </pc:pic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5D3CDF93-352D-4B59-9C58-C35D751CB1CE}"/>
    <pc:docChg chg="undo custSel modSld sldOrd">
      <pc:chgData name="Christophe Lebrun" userId="303fc86cbab77272" providerId="LiveId" clId="{5D3CDF93-352D-4B59-9C58-C35D751CB1CE}" dt="2019-10-01T22:02:21.313" v="38" actId="1076"/>
      <pc:docMkLst>
        <pc:docMk/>
      </pc:docMkLst>
      <pc:sldChg chg="modSp">
        <pc:chgData name="Christophe Lebrun" userId="303fc86cbab77272" providerId="LiveId" clId="{5D3CDF93-352D-4B59-9C58-C35D751CB1CE}" dt="2019-10-01T21:42:54.273" v="4" actId="166"/>
        <pc:sldMkLst>
          <pc:docMk/>
          <pc:sldMk cId="2791978602" sldId="292"/>
        </pc:sldMkLst>
        <pc:picChg chg="ord">
          <ac:chgData name="Christophe Lebrun" userId="303fc86cbab77272" providerId="LiveId" clId="{5D3CDF93-352D-4B59-9C58-C35D751CB1CE}" dt="2019-10-01T21:42:54.273" v="4" actId="166"/>
          <ac:picMkLst>
            <pc:docMk/>
            <pc:sldMk cId="2791978602" sldId="292"/>
            <ac:picMk id="6" creationId="{1BF64F92-D380-4C2C-A95E-00C83DED083A}"/>
          </ac:picMkLst>
        </pc:picChg>
        <pc:picChg chg="ord">
          <ac:chgData name="Christophe Lebrun" userId="303fc86cbab77272" providerId="LiveId" clId="{5D3CDF93-352D-4B59-9C58-C35D751CB1CE}" dt="2019-10-01T21:42:23.535" v="1" actId="166"/>
          <ac:picMkLst>
            <pc:docMk/>
            <pc:sldMk cId="2791978602" sldId="292"/>
            <ac:picMk id="7" creationId="{6511E35A-B147-4882-82F3-62C4F5AB28FA}"/>
          </ac:picMkLst>
        </pc:picChg>
        <pc:picChg chg="mod">
          <ac:chgData name="Christophe Lebrun" userId="303fc86cbab77272" providerId="LiveId" clId="{5D3CDF93-352D-4B59-9C58-C35D751CB1CE}" dt="2019-10-01T21:42:37.224" v="3" actId="1076"/>
          <ac:picMkLst>
            <pc:docMk/>
            <pc:sldMk cId="2791978602" sldId="292"/>
            <ac:picMk id="8" creationId="{91405478-90E2-43D8-B003-1E691C4AC004}"/>
          </ac:picMkLst>
        </pc:picChg>
      </pc:sldChg>
      <pc:sldChg chg="ord">
        <pc:chgData name="Christophe Lebrun" userId="303fc86cbab77272" providerId="LiveId" clId="{5D3CDF93-352D-4B59-9C58-C35D751CB1CE}" dt="2019-10-01T21:45:49.713" v="12"/>
        <pc:sldMkLst>
          <pc:docMk/>
          <pc:sldMk cId="3244799291" sldId="298"/>
        </pc:sldMkLst>
      </pc:sldChg>
      <pc:sldChg chg="modSp">
        <pc:chgData name="Christophe Lebrun" userId="303fc86cbab77272" providerId="LiveId" clId="{5D3CDF93-352D-4B59-9C58-C35D751CB1CE}" dt="2019-10-01T22:02:21.313" v="38" actId="1076"/>
        <pc:sldMkLst>
          <pc:docMk/>
          <pc:sldMk cId="2948571103" sldId="299"/>
        </pc:sldMkLst>
        <pc:picChg chg="mod">
          <ac:chgData name="Christophe Lebrun" userId="303fc86cbab77272" providerId="LiveId" clId="{5D3CDF93-352D-4B59-9C58-C35D751CB1CE}" dt="2019-10-01T22:02:21.313" v="38" actId="1076"/>
          <ac:picMkLst>
            <pc:docMk/>
            <pc:sldMk cId="2948571103" sldId="299"/>
            <ac:picMk id="6" creationId="{1BF64F92-D380-4C2C-A95E-00C83DED083A}"/>
          </ac:picMkLst>
        </pc:picChg>
      </pc:sldChg>
      <pc:sldChg chg="modSp">
        <pc:chgData name="Christophe Lebrun" userId="303fc86cbab77272" providerId="LiveId" clId="{5D3CDF93-352D-4B59-9C58-C35D751CB1CE}" dt="2019-10-01T21:43:17.066" v="8" actId="14100"/>
        <pc:sldMkLst>
          <pc:docMk/>
          <pc:sldMk cId="178204131" sldId="321"/>
        </pc:sldMkLst>
        <pc:picChg chg="mod">
          <ac:chgData name="Christophe Lebrun" userId="303fc86cbab77272" providerId="LiveId" clId="{5D3CDF93-352D-4B59-9C58-C35D751CB1CE}" dt="2019-10-01T21:43:17.066" v="8" actId="14100"/>
          <ac:picMkLst>
            <pc:docMk/>
            <pc:sldMk cId="178204131" sldId="321"/>
            <ac:picMk id="7" creationId="{5A388B28-DFFF-4778-A0B7-91EA8CBEE6B1}"/>
          </ac:picMkLst>
        </pc:picChg>
        <pc:picChg chg="mod">
          <ac:chgData name="Christophe Lebrun" userId="303fc86cbab77272" providerId="LiveId" clId="{5D3CDF93-352D-4B59-9C58-C35D751CB1CE}" dt="2019-10-01T21:43:12.643" v="7" actId="1076"/>
          <ac:picMkLst>
            <pc:docMk/>
            <pc:sldMk cId="178204131" sldId="321"/>
            <ac:picMk id="8" creationId="{D862A36C-A75A-4F2A-9C6F-9F9230858229}"/>
          </ac:picMkLst>
        </pc:picChg>
      </pc:sldChg>
      <pc:sldChg chg="modSp">
        <pc:chgData name="Christophe Lebrun" userId="303fc86cbab77272" providerId="LiveId" clId="{5D3CDF93-352D-4B59-9C58-C35D751CB1CE}" dt="2019-10-01T21:44:21.945" v="11" actId="1076"/>
        <pc:sldMkLst>
          <pc:docMk/>
          <pc:sldMk cId="3220162305" sldId="324"/>
        </pc:sldMkLst>
        <pc:picChg chg="mod">
          <ac:chgData name="Christophe Lebrun" userId="303fc86cbab77272" providerId="LiveId" clId="{5D3CDF93-352D-4B59-9C58-C35D751CB1CE}" dt="2019-10-01T21:44:21.945" v="11" actId="1076"/>
          <ac:picMkLst>
            <pc:docMk/>
            <pc:sldMk cId="3220162305" sldId="324"/>
            <ac:picMk id="8" creationId="{EB6906B8-781B-4A8E-A1B2-A40CFF624A09}"/>
          </ac:picMkLst>
        </pc:picChg>
        <pc:picChg chg="mod">
          <ac:chgData name="Christophe Lebrun" userId="303fc86cbab77272" providerId="LiveId" clId="{5D3CDF93-352D-4B59-9C58-C35D751CB1CE}" dt="2019-10-01T21:44:12.847" v="10" actId="1076"/>
          <ac:picMkLst>
            <pc:docMk/>
            <pc:sldMk cId="3220162305" sldId="324"/>
            <ac:picMk id="10" creationId="{CEC39955-6F1E-4D86-A05C-869D9E2BEF08}"/>
          </ac:picMkLst>
        </pc:picChg>
        <pc:picChg chg="mod">
          <ac:chgData name="Christophe Lebrun" userId="303fc86cbab77272" providerId="LiveId" clId="{5D3CDF93-352D-4B59-9C58-C35D751CB1CE}" dt="2019-10-01T21:44:03.936" v="9" actId="1076"/>
          <ac:picMkLst>
            <pc:docMk/>
            <pc:sldMk cId="3220162305" sldId="324"/>
            <ac:picMk id="12" creationId="{BBACA805-D852-4373-A5BA-6048FA252D32}"/>
          </ac:picMkLst>
        </pc:picChg>
      </pc:sldChg>
      <pc:sldChg chg="modSp">
        <pc:chgData name="Christophe Lebrun" userId="303fc86cbab77272" providerId="LiveId" clId="{5D3CDF93-352D-4B59-9C58-C35D751CB1CE}" dt="2019-10-01T21:55:04.733" v="36" actId="20577"/>
        <pc:sldMkLst>
          <pc:docMk/>
          <pc:sldMk cId="1721976659" sldId="327"/>
        </pc:sldMkLst>
        <pc:spChg chg="mod">
          <ac:chgData name="Christophe Lebrun" userId="303fc86cbab77272" providerId="LiveId" clId="{5D3CDF93-352D-4B59-9C58-C35D751CB1CE}" dt="2019-10-01T21:55:04.733" v="36" actId="20577"/>
          <ac:spMkLst>
            <pc:docMk/>
            <pc:sldMk cId="1721976659" sldId="327"/>
            <ac:spMk id="5" creationId="{A6944A6D-790B-49E2-937B-1E0A42CB1B68}"/>
          </ac:spMkLst>
        </pc:spChg>
      </pc:sldChg>
    </pc:docChg>
  </pc:docChgLst>
  <pc:docChgLst>
    <pc:chgData name="Christophe Lebrun" userId="303fc86cbab77272" providerId="LiveId" clId="{37EDD34E-BB28-490E-83DD-2D95C99A8243}"/>
    <pc:docChg chg="undo redo custSel addSld delSld modSld sldOrd">
      <pc:chgData name="Christophe Lebrun" userId="303fc86cbab77272" providerId="LiveId" clId="{37EDD34E-BB28-490E-83DD-2D95C99A8243}" dt="2019-10-02T09:02:19.576" v="18140" actId="2696"/>
      <pc:docMkLst>
        <pc:docMk/>
      </pc:docMkLst>
      <pc:sldChg chg="addSp delSp modSp ord modTransition">
        <pc:chgData name="Christophe Lebrun" userId="303fc86cbab77272" providerId="LiveId" clId="{37EDD34E-BB28-490E-83DD-2D95C99A8243}" dt="2019-10-02T06:34:22.467" v="15283"/>
        <pc:sldMkLst>
          <pc:docMk/>
          <pc:sldMk cId="1510174254" sldId="257"/>
        </pc:sldMkLst>
        <pc:spChg chg="mod">
          <ac:chgData name="Christophe Lebrun" userId="303fc86cbab77272" providerId="LiveId" clId="{37EDD34E-BB28-490E-83DD-2D95C99A8243}" dt="2019-09-24T12:55:01.418" v="431" actId="14100"/>
          <ac:spMkLst>
            <pc:docMk/>
            <pc:sldMk cId="1510174254" sldId="257"/>
            <ac:spMk id="2" creationId="{96885828-B058-4F14-80D3-515FB1B2EA26}"/>
          </ac:spMkLst>
        </pc:spChg>
        <pc:picChg chg="add">
          <ac:chgData name="Christophe Lebrun" userId="303fc86cbab77272" providerId="LiveId" clId="{37EDD34E-BB28-490E-83DD-2D95C99A8243}" dt="2019-09-24T12:54:54.718" v="429"/>
          <ac:picMkLst>
            <pc:docMk/>
            <pc:sldMk cId="1510174254" sldId="257"/>
            <ac:picMk id="7" creationId="{68B9F865-D66D-4A6D-88C8-530A1E248F2F}"/>
          </ac:picMkLst>
        </pc:picChg>
        <pc:picChg chg="del">
          <ac:chgData name="Christophe Lebrun" userId="303fc86cbab77272" providerId="LiveId" clId="{37EDD34E-BB28-490E-83DD-2D95C99A8243}" dt="2019-08-29T18:32:33.750" v="118" actId="47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7EDD34E-BB28-490E-83DD-2D95C99A8243}" dt="2019-09-24T12:54:56.478" v="430" actId="478"/>
          <ac:picMkLst>
            <pc:docMk/>
            <pc:sldMk cId="1510174254" sldId="257"/>
            <ac:picMk id="8" creationId="{8646F421-A109-4835-AD0F-50005AAA6986}"/>
          </ac:picMkLst>
        </pc:picChg>
      </pc:sldChg>
      <pc:sldChg chg="addSp delSp del">
        <pc:chgData name="Christophe Lebrun" userId="303fc86cbab77272" providerId="LiveId" clId="{37EDD34E-BB28-490E-83DD-2D95C99A8243}" dt="2019-09-24T13:41:06.950" v="2483" actId="2696"/>
        <pc:sldMkLst>
          <pc:docMk/>
          <pc:sldMk cId="3375476623" sldId="262"/>
        </pc:sldMkLst>
        <pc:picChg chg="del">
          <ac:chgData name="Christophe Lebrun" userId="303fc86cbab77272" providerId="LiveId" clId="{37EDD34E-BB28-490E-83DD-2D95C99A8243}" dt="2019-08-29T18:33:06.198" v="126" actId="478"/>
          <ac:picMkLst>
            <pc:docMk/>
            <pc:sldMk cId="3375476623" sldId="262"/>
            <ac:picMk id="6" creationId="{5BB76AC3-C0C4-471F-A850-5358456796F0}"/>
          </ac:picMkLst>
        </pc:picChg>
        <pc:picChg chg="add">
          <ac:chgData name="Christophe Lebrun" userId="303fc86cbab77272" providerId="LiveId" clId="{37EDD34E-BB28-490E-83DD-2D95C99A8243}" dt="2019-08-29T18:33:07.004" v="127"/>
          <ac:picMkLst>
            <pc:docMk/>
            <pc:sldMk cId="3375476623" sldId="262"/>
            <ac:picMk id="7" creationId="{DBBD2F34-CB30-4AE9-BC7D-7E0994DFFE6B}"/>
          </ac:picMkLst>
        </pc:picChg>
      </pc:sldChg>
      <pc:sldChg chg="addSp delSp modSp modTransition">
        <pc:chgData name="Christophe Lebrun" userId="303fc86cbab77272" providerId="LiveId" clId="{37EDD34E-BB28-490E-83DD-2D95C99A8243}" dt="2019-10-02T06:34:55.118" v="15286"/>
        <pc:sldMkLst>
          <pc:docMk/>
          <pc:sldMk cId="3031979299" sldId="267"/>
        </pc:sldMkLst>
        <pc:spChg chg="del mod">
          <ac:chgData name="Christophe Lebrun" userId="303fc86cbab77272" providerId="LiveId" clId="{37EDD34E-BB28-490E-83DD-2D95C99A8243}" dt="2019-09-24T13:38:10.010" v="2390" actId="478"/>
          <ac:spMkLst>
            <pc:docMk/>
            <pc:sldMk cId="3031979299" sldId="267"/>
            <ac:spMk id="2" creationId="{96885828-B058-4F14-80D3-515FB1B2EA26}"/>
          </ac:spMkLst>
        </pc:spChg>
        <pc:spChg chg="del mod">
          <ac:chgData name="Christophe Lebrun" userId="303fc86cbab77272" providerId="LiveId" clId="{37EDD34E-BB28-490E-83DD-2D95C99A8243}" dt="2019-09-24T13:27:29.779" v="1801" actId="478"/>
          <ac:spMkLst>
            <pc:docMk/>
            <pc:sldMk cId="3031979299" sldId="267"/>
            <ac:spMk id="3" creationId="{C1CD7A5C-6044-4F77-841E-E28AF461363D}"/>
          </ac:spMkLst>
        </pc:spChg>
        <pc:spChg chg="add del mod">
          <ac:chgData name="Christophe Lebrun" userId="303fc86cbab77272" providerId="LiveId" clId="{37EDD34E-BB28-490E-83DD-2D95C99A8243}" dt="2019-09-24T13:27:35.803" v="1803" actId="478"/>
          <ac:spMkLst>
            <pc:docMk/>
            <pc:sldMk cId="3031979299" sldId="267"/>
            <ac:spMk id="5" creationId="{700AD8A6-1EB2-4A00-BBA2-4E6FD98E82B5}"/>
          </ac:spMkLst>
        </pc:spChg>
        <pc:spChg chg="add mod">
          <ac:chgData name="Christophe Lebrun" userId="303fc86cbab77272" providerId="LiveId" clId="{37EDD34E-BB28-490E-83DD-2D95C99A8243}" dt="2019-09-24T13:28:36.699" v="1898" actId="1076"/>
          <ac:spMkLst>
            <pc:docMk/>
            <pc:sldMk cId="3031979299" sldId="267"/>
            <ac:spMk id="9" creationId="{EB6D6B1D-7174-4CFA-9ADF-023D5E12831F}"/>
          </ac:spMkLst>
        </pc:spChg>
        <pc:spChg chg="add del mod">
          <ac:chgData name="Christophe Lebrun" userId="303fc86cbab77272" providerId="LiveId" clId="{37EDD34E-BB28-490E-83DD-2D95C99A8243}" dt="2019-09-24T13:38:13.611" v="2391" actId="478"/>
          <ac:spMkLst>
            <pc:docMk/>
            <pc:sldMk cId="3031979299" sldId="267"/>
            <ac:spMk id="12" creationId="{0BBA79C2-F5F3-4371-94A8-FDAA8F2B96A1}"/>
          </ac:spMkLst>
        </pc:spChg>
        <pc:picChg chg="mod">
          <ac:chgData name="Christophe Lebrun" userId="303fc86cbab77272" providerId="LiveId" clId="{37EDD34E-BB28-490E-83DD-2D95C99A8243}" dt="2019-10-02T05:24:33.805" v="13953" actId="1076"/>
          <ac:picMkLst>
            <pc:docMk/>
            <pc:sldMk cId="3031979299" sldId="267"/>
            <ac:picMk id="6" creationId="{1153AC97-1F0F-4DCC-9CF8-A5C9BD953179}"/>
          </ac:picMkLst>
        </pc:picChg>
        <pc:picChg chg="del">
          <ac:chgData name="Christophe Lebrun" userId="303fc86cbab77272" providerId="LiveId" clId="{37EDD34E-BB28-490E-83DD-2D95C99A8243}" dt="2019-08-29T18:32:12.519" v="110" actId="478"/>
          <ac:picMkLst>
            <pc:docMk/>
            <pc:sldMk cId="3031979299" sldId="267"/>
            <ac:picMk id="8" creationId="{8DF89ACA-1E99-4CBA-86BB-C51FE92C94B0}"/>
          </ac:picMkLst>
        </pc:picChg>
        <pc:picChg chg="add">
          <ac:chgData name="Christophe Lebrun" userId="303fc86cbab77272" providerId="LiveId" clId="{37EDD34E-BB28-490E-83DD-2D95C99A8243}" dt="2019-09-24T13:26:45.240" v="1795"/>
          <ac:picMkLst>
            <pc:docMk/>
            <pc:sldMk cId="3031979299" sldId="267"/>
            <ac:picMk id="8" creationId="{FDA63E2D-707D-4073-8B81-6BAAB3C7BAB2}"/>
          </ac:picMkLst>
        </pc:picChg>
        <pc:picChg chg="add del mod">
          <ac:chgData name="Christophe Lebrun" userId="303fc86cbab77272" providerId="LiveId" clId="{37EDD34E-BB28-490E-83DD-2D95C99A8243}" dt="2019-08-29T18:32:19.210" v="114" actId="478"/>
          <ac:picMkLst>
            <pc:docMk/>
            <pc:sldMk cId="3031979299" sldId="267"/>
            <ac:picMk id="9" creationId="{87A7E091-1520-4E08-BD8B-BF3F36B060BE}"/>
          </ac:picMkLst>
        </pc:picChg>
        <pc:picChg chg="add del">
          <ac:chgData name="Christophe Lebrun" userId="303fc86cbab77272" providerId="LiveId" clId="{37EDD34E-BB28-490E-83DD-2D95C99A8243}" dt="2019-09-24T13:26:38.870" v="1794" actId="478"/>
          <ac:picMkLst>
            <pc:docMk/>
            <pc:sldMk cId="3031979299" sldId="267"/>
            <ac:picMk id="10" creationId="{2C6C63D9-04AD-4E10-A1F2-F3CEA0160932}"/>
          </ac:picMkLst>
        </pc:picChg>
      </pc:sldChg>
      <pc:sldChg chg="addSp delSp modSp modTransition">
        <pc:chgData name="Christophe Lebrun" userId="303fc86cbab77272" providerId="LiveId" clId="{37EDD34E-BB28-490E-83DD-2D95C99A8243}" dt="2019-10-02T06:34:27.781" v="15284"/>
        <pc:sldMkLst>
          <pc:docMk/>
          <pc:sldMk cId="3576308320" sldId="271"/>
        </pc:sldMkLst>
        <pc:spChg chg="mod">
          <ac:chgData name="Christophe Lebrun" userId="303fc86cbab77272" providerId="LiveId" clId="{37EDD34E-BB28-490E-83DD-2D95C99A8243}" dt="2019-10-02T05:32:07.727" v="14270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7EDD34E-BB28-490E-83DD-2D95C99A8243}" dt="2019-10-02T05:36:20.486" v="14534" actId="11"/>
          <ac:spMkLst>
            <pc:docMk/>
            <pc:sldMk cId="3576308320" sldId="271"/>
            <ac:spMk id="3" creationId="{9392442C-B3A0-4638-B622-291C64F6FED7}"/>
          </ac:spMkLst>
        </pc:spChg>
        <pc:spChg chg="add del">
          <ac:chgData name="Christophe Lebrun" userId="303fc86cbab77272" providerId="LiveId" clId="{37EDD34E-BB28-490E-83DD-2D95C99A8243}" dt="2019-10-02T05:27:28.845" v="14015"/>
          <ac:spMkLst>
            <pc:docMk/>
            <pc:sldMk cId="3576308320" sldId="271"/>
            <ac:spMk id="9" creationId="{BAA3DDF8-7C62-4C24-BBCE-C11CA906EAC0}"/>
          </ac:spMkLst>
        </pc:spChg>
        <pc:picChg chg="add del mod">
          <ac:chgData name="Christophe Lebrun" userId="303fc86cbab77272" providerId="LiveId" clId="{37EDD34E-BB28-490E-83DD-2D95C99A8243}" dt="2019-09-24T12:38:07.553" v="195" actId="478"/>
          <ac:picMkLst>
            <pc:docMk/>
            <pc:sldMk cId="3576308320" sldId="271"/>
            <ac:picMk id="7" creationId="{1DE0621C-FB33-4C01-8262-EBADB264626D}"/>
          </ac:picMkLst>
        </pc:picChg>
        <pc:picChg chg="add del">
          <ac:chgData name="Christophe Lebrun" userId="303fc86cbab77272" providerId="LiveId" clId="{37EDD34E-BB28-490E-83DD-2D95C99A8243}" dt="2019-10-02T05:25:31.015" v="14005" actId="478"/>
          <ac:picMkLst>
            <pc:docMk/>
            <pc:sldMk cId="3576308320" sldId="271"/>
            <ac:picMk id="7" creationId="{A0C2FD42-12D4-4009-8AB8-BB8CEED6346D}"/>
          </ac:picMkLst>
        </pc:picChg>
        <pc:picChg chg="add del">
          <ac:chgData name="Christophe Lebrun" userId="303fc86cbab77272" providerId="LiveId" clId="{37EDD34E-BB28-490E-83DD-2D95C99A8243}" dt="2019-10-02T05:27:36.225" v="14017" actId="478"/>
          <ac:picMkLst>
            <pc:docMk/>
            <pc:sldMk cId="3576308320" sldId="271"/>
            <ac:picMk id="8" creationId="{0249ACA8-D9D6-4C44-A206-C6C26832FCC8}"/>
          </ac:picMkLst>
        </pc:picChg>
        <pc:picChg chg="add">
          <ac:chgData name="Christophe Lebrun" userId="303fc86cbab77272" providerId="LiveId" clId="{37EDD34E-BB28-490E-83DD-2D95C99A8243}" dt="2019-10-02T05:27:34.425" v="14016"/>
          <ac:picMkLst>
            <pc:docMk/>
            <pc:sldMk cId="3576308320" sldId="271"/>
            <ac:picMk id="10" creationId="{89865F07-A2E6-4DD9-823E-3316780D24AC}"/>
          </ac:picMkLst>
        </pc:picChg>
        <pc:picChg chg="del">
          <ac:chgData name="Christophe Lebrun" userId="303fc86cbab77272" providerId="LiveId" clId="{37EDD34E-BB28-490E-83DD-2D95C99A8243}" dt="2019-08-29T18:31:40.687" v="107" actId="478"/>
          <ac:picMkLst>
            <pc:docMk/>
            <pc:sldMk cId="3576308320" sldId="271"/>
            <ac:picMk id="1026" creationId="{47BD1711-2520-4CCC-85F1-48F4FB4CE765}"/>
          </ac:picMkLst>
        </pc:picChg>
      </pc:sldChg>
      <pc:sldChg chg="addSp delSp modSp">
        <pc:chgData name="Christophe Lebrun" userId="303fc86cbab77272" providerId="LiveId" clId="{37EDD34E-BB28-490E-83DD-2D95C99A8243}" dt="2019-09-30T07:09:21.048" v="6928" actId="790"/>
        <pc:sldMkLst>
          <pc:docMk/>
          <pc:sldMk cId="4251976526" sldId="272"/>
        </pc:sldMkLst>
        <pc:spChg chg="mod">
          <ac:chgData name="Christophe Lebrun" userId="303fc86cbab77272" providerId="LiveId" clId="{37EDD34E-BB28-490E-83DD-2D95C99A8243}" dt="2019-08-29T18:28:14.191" v="7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7EDD34E-BB28-490E-83DD-2D95C99A8243}" dt="2019-09-24T12:31:52.703" v="137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7EDD34E-BB28-490E-83DD-2D95C99A8243}" dt="2019-09-24T12:33:15.478" v="159" actId="207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7EDD34E-BB28-490E-83DD-2D95C99A8243}" dt="2019-09-30T07:09:21.048" v="6928" actId="790"/>
          <ac:spMkLst>
            <pc:docMk/>
            <pc:sldMk cId="4251976526" sldId="272"/>
            <ac:spMk id="6" creationId="{968DD6B4-A058-473F-99B6-FECCF66B654A}"/>
          </ac:spMkLst>
        </pc:spChg>
        <pc:picChg chg="del">
          <ac:chgData name="Christophe Lebrun" userId="303fc86cbab77272" providerId="LiveId" clId="{37EDD34E-BB28-490E-83DD-2D95C99A8243}" dt="2019-09-24T12:34:01.853" v="160" actId="478"/>
          <ac:picMkLst>
            <pc:docMk/>
            <pc:sldMk cId="4251976526" sldId="272"/>
            <ac:picMk id="5" creationId="{E7E74EFB-C190-4272-8462-7AB01B85FD65}"/>
          </ac:picMkLst>
        </pc:picChg>
        <pc:picChg chg="add mod">
          <ac:chgData name="Christophe Lebrun" userId="303fc86cbab77272" providerId="LiveId" clId="{37EDD34E-BB28-490E-83DD-2D95C99A8243}" dt="2019-09-24T12:34:22.689" v="164" actId="14100"/>
          <ac:picMkLst>
            <pc:docMk/>
            <pc:sldMk cId="4251976526" sldId="272"/>
            <ac:picMk id="7" creationId="{0D2C683D-18C7-43D2-AD76-6000DCDDF6C8}"/>
          </ac:picMkLst>
        </pc:picChg>
      </pc:sldChg>
      <pc:sldChg chg="addSp delSp modSp ord modTransition">
        <pc:chgData name="Christophe Lebrun" userId="303fc86cbab77272" providerId="LiveId" clId="{37EDD34E-BB28-490E-83DD-2D95C99A8243}" dt="2019-10-02T06:34:11.706" v="15282"/>
        <pc:sldMkLst>
          <pc:docMk/>
          <pc:sldMk cId="3271512906" sldId="273"/>
        </pc:sldMkLst>
        <pc:spChg chg="mod">
          <ac:chgData name="Christophe Lebrun" userId="303fc86cbab77272" providerId="LiveId" clId="{37EDD34E-BB28-490E-83DD-2D95C99A8243}" dt="2019-09-24T12:54:10.313" v="421" actId="20577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37EDD34E-BB28-490E-83DD-2D95C99A8243}" dt="2019-09-24T12:55:44.303" v="437" actId="20577"/>
          <ac:spMkLst>
            <pc:docMk/>
            <pc:sldMk cId="3271512906" sldId="273"/>
            <ac:spMk id="3" creationId="{65C25AD1-BD09-42CD-AAA1-A13586FB9A0B}"/>
          </ac:spMkLst>
        </pc:spChg>
        <pc:picChg chg="add del mod">
          <ac:chgData name="Christophe Lebrun" userId="303fc86cbab77272" providerId="LiveId" clId="{37EDD34E-BB28-490E-83DD-2D95C99A8243}" dt="2019-10-02T05:25:39.865" v="14006" actId="478"/>
          <ac:picMkLst>
            <pc:docMk/>
            <pc:sldMk cId="3271512906" sldId="273"/>
            <ac:picMk id="7" creationId="{2FA53905-DB66-459F-9F8E-3843AA59CB70}"/>
          </ac:picMkLst>
        </pc:picChg>
        <pc:picChg chg="del">
          <ac:chgData name="Christophe Lebrun" userId="303fc86cbab77272" providerId="LiveId" clId="{37EDD34E-BB28-490E-83DD-2D95C99A8243}" dt="2019-08-29T18:33:19.287" v="130" actId="478"/>
          <ac:picMkLst>
            <pc:docMk/>
            <pc:sldMk cId="3271512906" sldId="273"/>
            <ac:picMk id="7" creationId="{DC2215AB-7FE3-4E7F-BB64-2E8576B9D696}"/>
          </ac:picMkLst>
        </pc:picChg>
        <pc:picChg chg="add del mod">
          <ac:chgData name="Christophe Lebrun" userId="303fc86cbab77272" providerId="LiveId" clId="{37EDD34E-BB28-490E-83DD-2D95C99A8243}" dt="2019-09-24T12:51:49.338" v="406" actId="478"/>
          <ac:picMkLst>
            <pc:docMk/>
            <pc:sldMk cId="3271512906" sldId="273"/>
            <ac:picMk id="8" creationId="{0B3F0F9A-B670-4677-BB79-0FB7751E5432}"/>
          </ac:picMkLst>
        </pc:picChg>
        <pc:picChg chg="add">
          <ac:chgData name="Christophe Lebrun" userId="303fc86cbab77272" providerId="LiveId" clId="{37EDD34E-BB28-490E-83DD-2D95C99A8243}" dt="2019-10-02T05:25:41.955" v="14007"/>
          <ac:picMkLst>
            <pc:docMk/>
            <pc:sldMk cId="3271512906" sldId="273"/>
            <ac:picMk id="8" creationId="{C8C3F4E9-2A9B-4E9E-A482-7EC4438975FE}"/>
          </ac:picMkLst>
        </pc:picChg>
      </pc:sldChg>
      <pc:sldChg chg="addSp delSp modSp modTransition">
        <pc:chgData name="Christophe Lebrun" userId="303fc86cbab77272" providerId="LiveId" clId="{37EDD34E-BB28-490E-83DD-2D95C99A8243}" dt="2019-10-02T06:34:36.911" v="15285"/>
        <pc:sldMkLst>
          <pc:docMk/>
          <pc:sldMk cId="1478984346" sldId="276"/>
        </pc:sldMkLst>
        <pc:spChg chg="mod">
          <ac:chgData name="Christophe Lebrun" userId="303fc86cbab77272" providerId="LiveId" clId="{37EDD34E-BB28-490E-83DD-2D95C99A8243}" dt="2019-09-24T12:58:24.008" v="458" actId="14100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7EDD34E-BB28-490E-83DD-2D95C99A8243}" dt="2019-09-30T07:47:28.173" v="8405" actId="14100"/>
          <ac:spMkLst>
            <pc:docMk/>
            <pc:sldMk cId="1478984346" sldId="276"/>
            <ac:spMk id="3" creationId="{9392442C-B3A0-4638-B622-291C64F6FED7}"/>
          </ac:spMkLst>
        </pc:spChg>
        <pc:picChg chg="add del mod">
          <ac:chgData name="Christophe Lebrun" userId="303fc86cbab77272" providerId="LiveId" clId="{37EDD34E-BB28-490E-83DD-2D95C99A8243}" dt="2019-09-24T13:03:42.809" v="669" actId="478"/>
          <ac:picMkLst>
            <pc:docMk/>
            <pc:sldMk cId="1478984346" sldId="276"/>
            <ac:picMk id="4" creationId="{C7FD031D-E75F-4B16-9C3C-8871CF73FCA8}"/>
          </ac:picMkLst>
        </pc:picChg>
        <pc:picChg chg="del">
          <ac:chgData name="Christophe Lebrun" userId="303fc86cbab77272" providerId="LiveId" clId="{37EDD34E-BB28-490E-83DD-2D95C99A8243}" dt="2019-08-29T18:32:40.559" v="119" actId="478"/>
          <ac:picMkLst>
            <pc:docMk/>
            <pc:sldMk cId="1478984346" sldId="276"/>
            <ac:picMk id="7" creationId="{3C113C34-27E5-444F-8695-D5F390C7C770}"/>
          </ac:picMkLst>
        </pc:picChg>
        <pc:picChg chg="add del">
          <ac:chgData name="Christophe Lebrun" userId="303fc86cbab77272" providerId="LiveId" clId="{37EDD34E-BB28-490E-83DD-2D95C99A8243}" dt="2019-10-02T05:25:18.725" v="14003" actId="478"/>
          <ac:picMkLst>
            <pc:docMk/>
            <pc:sldMk cId="1478984346" sldId="276"/>
            <ac:picMk id="7" creationId="{B6A69EF0-CF85-4867-8EC9-8F4011A3D737}"/>
          </ac:picMkLst>
        </pc:picChg>
        <pc:picChg chg="mod">
          <ac:chgData name="Christophe Lebrun" userId="303fc86cbab77272" providerId="LiveId" clId="{37EDD34E-BB28-490E-83DD-2D95C99A8243}" dt="2019-09-30T07:47:31.593" v="8406" actId="1076"/>
          <ac:picMkLst>
            <pc:docMk/>
            <pc:sldMk cId="1478984346" sldId="276"/>
            <ac:picMk id="8" creationId="{9668152F-709E-480D-A804-1469650945F3}"/>
          </ac:picMkLst>
        </pc:picChg>
        <pc:picChg chg="add del">
          <ac:chgData name="Christophe Lebrun" userId="303fc86cbab77272" providerId="LiveId" clId="{37EDD34E-BB28-490E-83DD-2D95C99A8243}" dt="2019-09-24T12:56:26.428" v="449" actId="478"/>
          <ac:picMkLst>
            <pc:docMk/>
            <pc:sldMk cId="1478984346" sldId="276"/>
            <ac:picMk id="9" creationId="{49A27FD1-0CDD-407E-A54D-7BA9F5949F4B}"/>
          </ac:picMkLst>
        </pc:picChg>
        <pc:picChg chg="add">
          <ac:chgData name="Christophe Lebrun" userId="303fc86cbab77272" providerId="LiveId" clId="{37EDD34E-BB28-490E-83DD-2D95C99A8243}" dt="2019-10-02T05:25:16.024" v="14002"/>
          <ac:picMkLst>
            <pc:docMk/>
            <pc:sldMk cId="1478984346" sldId="276"/>
            <ac:picMk id="9" creationId="{AA3CEE47-3A5F-45D1-9E19-9D685B1E4772}"/>
          </ac:picMkLst>
        </pc:picChg>
      </pc:sldChg>
      <pc:sldChg chg="addSp delSp modSp modTransition">
        <pc:chgData name="Christophe Lebrun" userId="303fc86cbab77272" providerId="LiveId" clId="{37EDD34E-BB28-490E-83DD-2D95C99A8243}" dt="2019-10-02T06:35:47.357" v="15289"/>
        <pc:sldMkLst>
          <pc:docMk/>
          <pc:sldMk cId="3559895393" sldId="278"/>
        </pc:sldMkLst>
        <pc:spChg chg="mod">
          <ac:chgData name="Christophe Lebrun" userId="303fc86cbab77272" providerId="LiveId" clId="{37EDD34E-BB28-490E-83DD-2D95C99A8243}" dt="2019-09-24T13:07:06.978" v="742" actId="790"/>
          <ac:spMkLst>
            <pc:docMk/>
            <pc:sldMk cId="3559895393" sldId="278"/>
            <ac:spMk id="2" creationId="{FA44BE58-2168-473C-B291-2AD6719F7F65}"/>
          </ac:spMkLst>
        </pc:spChg>
        <pc:picChg chg="add del">
          <ac:chgData name="Christophe Lebrun" userId="303fc86cbab77272" providerId="LiveId" clId="{37EDD34E-BB28-490E-83DD-2D95C99A8243}" dt="2019-09-24T13:06:32.288" v="736" actId="478"/>
          <ac:picMkLst>
            <pc:docMk/>
            <pc:sldMk cId="3559895393" sldId="278"/>
            <ac:picMk id="6" creationId="{3A73DBC5-6755-401F-9B04-A0D6FC517791}"/>
          </ac:picMkLst>
        </pc:picChg>
        <pc:picChg chg="add">
          <ac:chgData name="Christophe Lebrun" userId="303fc86cbab77272" providerId="LiveId" clId="{37EDD34E-BB28-490E-83DD-2D95C99A8243}" dt="2019-10-02T05:19:50.222" v="13882"/>
          <ac:picMkLst>
            <pc:docMk/>
            <pc:sldMk cId="3559895393" sldId="278"/>
            <ac:picMk id="6" creationId="{91CA1027-BB46-4C57-B373-45674C2CD742}"/>
          </ac:picMkLst>
        </pc:picChg>
        <pc:picChg chg="del">
          <ac:chgData name="Christophe Lebrun" userId="303fc86cbab77272" providerId="LiveId" clId="{37EDD34E-BB28-490E-83DD-2D95C99A8243}" dt="2019-08-29T18:33:11.550" v="128" actId="478"/>
          <ac:picMkLst>
            <pc:docMk/>
            <pc:sldMk cId="3559895393" sldId="278"/>
            <ac:picMk id="7" creationId="{66AA73F2-622F-4C68-9B49-D36B2110457B}"/>
          </ac:picMkLst>
        </pc:picChg>
        <pc:picChg chg="add del">
          <ac:chgData name="Christophe Lebrun" userId="303fc86cbab77272" providerId="LiveId" clId="{37EDD34E-BB28-490E-83DD-2D95C99A8243}" dt="2019-10-02T05:19:58.764" v="13885" actId="478"/>
          <ac:picMkLst>
            <pc:docMk/>
            <pc:sldMk cId="3559895393" sldId="278"/>
            <ac:picMk id="7" creationId="{A8520C2B-8226-4EF4-ABA3-14BBB423479D}"/>
          </ac:picMkLst>
        </pc:picChg>
      </pc:sldChg>
      <pc:sldChg chg="addSp delSp modSp del">
        <pc:chgData name="Christophe Lebrun" userId="303fc86cbab77272" providerId="LiveId" clId="{37EDD34E-BB28-490E-83DD-2D95C99A8243}" dt="2019-10-02T05:27:04.245" v="14013" actId="2696"/>
        <pc:sldMkLst>
          <pc:docMk/>
          <pc:sldMk cId="2833374160" sldId="281"/>
        </pc:sldMkLst>
        <pc:spChg chg="del mod">
          <ac:chgData name="Christophe Lebrun" userId="303fc86cbab77272" providerId="LiveId" clId="{37EDD34E-BB28-490E-83DD-2D95C99A8243}" dt="2019-10-02T05:26:28.915" v="14008" actId="478"/>
          <ac:spMkLst>
            <pc:docMk/>
            <pc:sldMk cId="2833374160" sldId="281"/>
            <ac:spMk id="2" creationId="{859271E4-0F1C-49A2-A674-5837229DC44E}"/>
          </ac:spMkLst>
        </pc:spChg>
        <pc:spChg chg="add del mod">
          <ac:chgData name="Christophe Lebrun" userId="303fc86cbab77272" providerId="LiveId" clId="{37EDD34E-BB28-490E-83DD-2D95C99A8243}" dt="2019-10-02T05:26:30.835" v="14009" actId="478"/>
          <ac:spMkLst>
            <pc:docMk/>
            <pc:sldMk cId="2833374160" sldId="281"/>
            <ac:spMk id="5" creationId="{3401FFF5-1089-47B0-9A7F-635D1F7DE0CC}"/>
          </ac:spMkLst>
        </pc:spChg>
        <pc:spChg chg="add del">
          <ac:chgData name="Christophe Lebrun" userId="303fc86cbab77272" providerId="LiveId" clId="{37EDD34E-BB28-490E-83DD-2D95C99A8243}" dt="2019-10-02T05:26:44.365" v="14011" actId="478"/>
          <ac:spMkLst>
            <pc:docMk/>
            <pc:sldMk cId="2833374160" sldId="281"/>
            <ac:spMk id="6" creationId="{6F61F4F5-50AB-4A72-9F8C-56822B9A9A09}"/>
          </ac:spMkLst>
        </pc:spChg>
        <pc:spChg chg="add">
          <ac:chgData name="Christophe Lebrun" userId="303fc86cbab77272" providerId="LiveId" clId="{37EDD34E-BB28-490E-83DD-2D95C99A8243}" dt="2019-10-02T05:26:49.945" v="14012"/>
          <ac:spMkLst>
            <pc:docMk/>
            <pc:sldMk cId="2833374160" sldId="281"/>
            <ac:spMk id="8" creationId="{2117F75E-8D30-42AA-B655-4DF775C5AC44}"/>
          </ac:spMkLst>
        </pc:spChg>
        <pc:picChg chg="add del mod">
          <ac:chgData name="Christophe Lebrun" userId="303fc86cbab77272" providerId="LiveId" clId="{37EDD34E-BB28-490E-83DD-2D95C99A8243}" dt="2019-10-02T05:26:28.915" v="14008" actId="478"/>
          <ac:picMkLst>
            <pc:docMk/>
            <pc:sldMk cId="2833374160" sldId="281"/>
            <ac:picMk id="3" creationId="{41A8F683-7A35-4DF6-835C-E96CB138F47F}"/>
          </ac:picMkLst>
        </pc:picChg>
        <pc:picChg chg="del">
          <ac:chgData name="Christophe Lebrun" userId="303fc86cbab77272" providerId="LiveId" clId="{37EDD34E-BB28-490E-83DD-2D95C99A8243}" dt="2019-08-29T18:30:24.561" v="93" actId="478"/>
          <ac:picMkLst>
            <pc:docMk/>
            <pc:sldMk cId="2833374160" sldId="281"/>
            <ac:picMk id="4" creationId="{73A529E2-FC5F-4400-B990-C03EDF8DD8DC}"/>
          </ac:picMkLst>
        </pc:picChg>
        <pc:picChg chg="add del mod">
          <ac:chgData name="Christophe Lebrun" userId="303fc86cbab77272" providerId="LiveId" clId="{37EDD34E-BB28-490E-83DD-2D95C99A8243}" dt="2019-09-24T12:35:17.490" v="165" actId="478"/>
          <ac:picMkLst>
            <pc:docMk/>
            <pc:sldMk cId="2833374160" sldId="281"/>
            <ac:picMk id="5" creationId="{BD8260E6-7595-465F-B370-930840B32C4F}"/>
          </ac:picMkLst>
        </pc:picChg>
        <pc:picChg chg="add">
          <ac:chgData name="Christophe Lebrun" userId="303fc86cbab77272" providerId="LiveId" clId="{37EDD34E-BB28-490E-83DD-2D95C99A8243}" dt="2019-10-02T05:26:38.465" v="14010"/>
          <ac:picMkLst>
            <pc:docMk/>
            <pc:sldMk cId="2833374160" sldId="281"/>
            <ac:picMk id="7" creationId="{540574B4-0064-46DB-84E0-4BC17B9055A3}"/>
          </ac:picMkLst>
        </pc:picChg>
      </pc:sldChg>
      <pc:sldChg chg="addSp delSp modSp ord modTransition">
        <pc:chgData name="Christophe Lebrun" userId="303fc86cbab77272" providerId="LiveId" clId="{37EDD34E-BB28-490E-83DD-2D95C99A8243}" dt="2019-10-02T06:34:36.911" v="15285"/>
        <pc:sldMkLst>
          <pc:docMk/>
          <pc:sldMk cId="4229974391" sldId="283"/>
        </pc:sldMkLst>
        <pc:spChg chg="mod">
          <ac:chgData name="Christophe Lebrun" userId="303fc86cbab77272" providerId="LiveId" clId="{37EDD34E-BB28-490E-83DD-2D95C99A8243}" dt="2019-09-24T13:15:34.748" v="950" actId="20577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5:38:24.515" v="14564" actId="5793"/>
          <ac:spMkLst>
            <pc:docMk/>
            <pc:sldMk cId="4229974391" sldId="283"/>
            <ac:spMk id="3" creationId="{46474F09-B1B9-454A-9F56-5CA66AE284CF}"/>
          </ac:spMkLst>
        </pc:spChg>
        <pc:spChg chg="mod">
          <ac:chgData name="Christophe Lebrun" userId="303fc86cbab77272" providerId="LiveId" clId="{37EDD34E-BB28-490E-83DD-2D95C99A8243}" dt="2019-09-24T13:15:51.514" v="951" actId="1076"/>
          <ac:spMkLst>
            <pc:docMk/>
            <pc:sldMk cId="4229974391" sldId="283"/>
            <ac:spMk id="5" creationId="{5FD0754F-2D60-4FA5-A704-EFCE0FF46133}"/>
          </ac:spMkLst>
        </pc:spChg>
        <pc:picChg chg="add del">
          <ac:chgData name="Christophe Lebrun" userId="303fc86cbab77272" providerId="LiveId" clId="{37EDD34E-BB28-490E-83DD-2D95C99A8243}" dt="2019-10-02T05:24:40.995" v="13955" actId="478"/>
          <ac:picMkLst>
            <pc:docMk/>
            <pc:sldMk cId="4229974391" sldId="283"/>
            <ac:picMk id="6" creationId="{1BF64F92-D380-4C2C-A95E-00C83DED083A}"/>
          </ac:picMkLst>
        </pc:picChg>
        <pc:picChg chg="del">
          <ac:chgData name="Christophe Lebrun" userId="303fc86cbab77272" providerId="LiveId" clId="{37EDD34E-BB28-490E-83DD-2D95C99A8243}" dt="2019-08-29T18:32:46.095" v="121" actId="478"/>
          <ac:picMkLst>
            <pc:docMk/>
            <pc:sldMk cId="4229974391" sldId="283"/>
            <ac:picMk id="6" creationId="{689E9768-C673-4714-A022-EABB64687512}"/>
          </ac:picMkLst>
        </pc:picChg>
        <pc:picChg chg="add del mod">
          <ac:chgData name="Christophe Lebrun" userId="303fc86cbab77272" providerId="LiveId" clId="{37EDD34E-BB28-490E-83DD-2D95C99A8243}" dt="2019-09-24T13:05:01.078" v="695" actId="478"/>
          <ac:picMkLst>
            <pc:docMk/>
            <pc:sldMk cId="4229974391" sldId="283"/>
            <ac:picMk id="7" creationId="{9EA378DB-8478-493A-9383-973D11E05312}"/>
          </ac:picMkLst>
        </pc:picChg>
        <pc:picChg chg="add">
          <ac:chgData name="Christophe Lebrun" userId="303fc86cbab77272" providerId="LiveId" clId="{37EDD34E-BB28-490E-83DD-2D95C99A8243}" dt="2019-10-02T05:24:38.446" v="13954"/>
          <ac:picMkLst>
            <pc:docMk/>
            <pc:sldMk cId="4229974391" sldId="283"/>
            <ac:picMk id="7" creationId="{E712AC8F-EFD0-4795-8BF8-21DBB07003B3}"/>
          </ac:picMkLst>
        </pc:picChg>
      </pc:sldChg>
      <pc:sldChg chg="modSp add del">
        <pc:chgData name="Christophe Lebrun" userId="303fc86cbab77272" providerId="LiveId" clId="{37EDD34E-BB28-490E-83DD-2D95C99A8243}" dt="2019-08-29T18:34:51.003" v="135" actId="2696"/>
        <pc:sldMkLst>
          <pc:docMk/>
          <pc:sldMk cId="2635617680" sldId="284"/>
        </pc:sldMkLst>
        <pc:spChg chg="mod">
          <ac:chgData name="Christophe Lebrun" userId="303fc86cbab77272" providerId="LiveId" clId="{37EDD34E-BB28-490E-83DD-2D95C99A8243}" dt="2019-08-29T18:34:03.287" v="134"/>
          <ac:spMkLst>
            <pc:docMk/>
            <pc:sldMk cId="2635617680" sldId="284"/>
            <ac:spMk id="3" creationId="{B28E27B1-55FB-43DD-9933-E26923DF61E1}"/>
          </ac:spMkLst>
        </pc:spChg>
      </pc:sldChg>
      <pc:sldChg chg="addSp delSp modSp add modTransition">
        <pc:chgData name="Christophe Lebrun" userId="303fc86cbab77272" providerId="LiveId" clId="{37EDD34E-BB28-490E-83DD-2D95C99A8243}" dt="2019-10-02T06:35:11.288" v="15287"/>
        <pc:sldMkLst>
          <pc:docMk/>
          <pc:sldMk cId="3870100409" sldId="284"/>
        </pc:sldMkLst>
        <pc:spChg chg="del">
          <ac:chgData name="Christophe Lebrun" userId="303fc86cbab77272" providerId="LiveId" clId="{37EDD34E-BB28-490E-83DD-2D95C99A8243}" dt="2019-09-24T13:38:44.318" v="2394" actId="478"/>
          <ac:spMkLst>
            <pc:docMk/>
            <pc:sldMk cId="3870100409" sldId="284"/>
            <ac:spMk id="2" creationId="{96885828-B058-4F14-80D3-515FB1B2EA26}"/>
          </ac:spMkLst>
        </pc:spChg>
        <pc:spChg chg="add del mod">
          <ac:chgData name="Christophe Lebrun" userId="303fc86cbab77272" providerId="LiveId" clId="{37EDD34E-BB28-490E-83DD-2D95C99A8243}" dt="2019-09-24T13:38:49.022" v="2395" actId="478"/>
          <ac:spMkLst>
            <pc:docMk/>
            <pc:sldMk cId="3870100409" sldId="284"/>
            <ac:spMk id="4" creationId="{5578B7F3-1BA8-4A2F-B614-D338D40D7730}"/>
          </ac:spMkLst>
        </pc:spChg>
        <pc:spChg chg="mod">
          <ac:chgData name="Christophe Lebrun" userId="303fc86cbab77272" providerId="LiveId" clId="{37EDD34E-BB28-490E-83DD-2D95C99A8243}" dt="2019-09-24T13:38:37.150" v="2393" actId="1076"/>
          <ac:spMkLst>
            <pc:docMk/>
            <pc:sldMk cId="3870100409" sldId="284"/>
            <ac:spMk id="9" creationId="{EB6D6B1D-7174-4CFA-9ADF-023D5E12831F}"/>
          </ac:spMkLst>
        </pc:spChg>
        <pc:picChg chg="mod">
          <ac:chgData name="Christophe Lebrun" userId="303fc86cbab77272" providerId="LiveId" clId="{37EDD34E-BB28-490E-83DD-2D95C99A8243}" dt="2019-10-02T05:21:54.735" v="13913" actId="1076"/>
          <ac:picMkLst>
            <pc:docMk/>
            <pc:sldMk cId="3870100409" sldId="284"/>
            <ac:picMk id="6" creationId="{1153AC97-1F0F-4DCC-9CF8-A5C9BD953179}"/>
          </ac:picMkLst>
        </pc:picChg>
        <pc:picChg chg="add del">
          <ac:chgData name="Christophe Lebrun" userId="303fc86cbab77272" providerId="LiveId" clId="{37EDD34E-BB28-490E-83DD-2D95C99A8243}" dt="2019-10-02T05:21:27.155" v="13908" actId="478"/>
          <ac:picMkLst>
            <pc:docMk/>
            <pc:sldMk cId="3870100409" sldId="284"/>
            <ac:picMk id="8" creationId="{FDA63E2D-707D-4073-8B81-6BAAB3C7BAB2}"/>
          </ac:picMkLst>
        </pc:picChg>
        <pc:picChg chg="add del">
          <ac:chgData name="Christophe Lebrun" userId="303fc86cbab77272" providerId="LiveId" clId="{37EDD34E-BB28-490E-83DD-2D95C99A8243}" dt="2019-10-02T05:21:30.075" v="13909" actId="478"/>
          <ac:picMkLst>
            <pc:docMk/>
            <pc:sldMk cId="3870100409" sldId="284"/>
            <ac:picMk id="10" creationId="{78A68638-DC11-4C8C-A978-D17561D79822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5:21.263" v="15288"/>
        <pc:sldMkLst>
          <pc:docMk/>
          <pc:sldMk cId="3822719170" sldId="285"/>
        </pc:sldMkLst>
        <pc:spChg chg="del mod">
          <ac:chgData name="Christophe Lebrun" userId="303fc86cbab77272" providerId="LiveId" clId="{37EDD34E-BB28-490E-83DD-2D95C99A8243}" dt="2019-09-24T13:40:14.750" v="2459" actId="478"/>
          <ac:spMkLst>
            <pc:docMk/>
            <pc:sldMk cId="3822719170" sldId="285"/>
            <ac:spMk id="2" creationId="{96885828-B058-4F14-80D3-515FB1B2EA26}"/>
          </ac:spMkLst>
        </pc:spChg>
        <pc:spChg chg="add del mod">
          <ac:chgData name="Christophe Lebrun" userId="303fc86cbab77272" providerId="LiveId" clId="{37EDD34E-BB28-490E-83DD-2D95C99A8243}" dt="2019-09-24T13:40:19.332" v="2460" actId="478"/>
          <ac:spMkLst>
            <pc:docMk/>
            <pc:sldMk cId="3822719170" sldId="285"/>
            <ac:spMk id="4" creationId="{0A299766-202C-4696-ACC3-57ACCFDD3DAD}"/>
          </ac:spMkLst>
        </pc:spChg>
        <pc:spChg chg="mod">
          <ac:chgData name="Christophe Lebrun" userId="303fc86cbab77272" providerId="LiveId" clId="{37EDD34E-BB28-490E-83DD-2D95C99A8243}" dt="2019-09-24T14:50:14.402" v="6178" actId="6549"/>
          <ac:spMkLst>
            <pc:docMk/>
            <pc:sldMk cId="3822719170" sldId="285"/>
            <ac:spMk id="9" creationId="{EB6D6B1D-7174-4CFA-9ADF-023D5E12831F}"/>
          </ac:spMkLst>
        </pc:spChg>
        <pc:picChg chg="mod">
          <ac:chgData name="Christophe Lebrun" userId="303fc86cbab77272" providerId="LiveId" clId="{37EDD34E-BB28-490E-83DD-2D95C99A8243}" dt="2019-10-02T05:22:17.515" v="13918" actId="1076"/>
          <ac:picMkLst>
            <pc:docMk/>
            <pc:sldMk cId="3822719170" sldId="285"/>
            <ac:picMk id="6" creationId="{1153AC97-1F0F-4DCC-9CF8-A5C9BD953179}"/>
          </ac:picMkLst>
        </pc:picChg>
        <pc:picChg chg="del">
          <ac:chgData name="Christophe Lebrun" userId="303fc86cbab77272" providerId="LiveId" clId="{37EDD34E-BB28-490E-83DD-2D95C99A8243}" dt="2019-10-02T05:20:42.713" v="13900" actId="478"/>
          <ac:picMkLst>
            <pc:docMk/>
            <pc:sldMk cId="3822719170" sldId="285"/>
            <ac:picMk id="8" creationId="{FDA63E2D-707D-4073-8B81-6BAAB3C7BAB2}"/>
          </ac:picMkLst>
        </pc:picChg>
        <pc:picChg chg="add del">
          <ac:chgData name="Christophe Lebrun" userId="303fc86cbab77272" providerId="LiveId" clId="{37EDD34E-BB28-490E-83DD-2D95C99A8243}" dt="2019-10-02T05:22:04.355" v="13915" actId="478"/>
          <ac:picMkLst>
            <pc:docMk/>
            <pc:sldMk cId="3822719170" sldId="285"/>
            <ac:picMk id="10" creationId="{8ED41874-4EFF-4C91-AEA3-D9C558A24D4A}"/>
          </ac:picMkLst>
        </pc:picChg>
        <pc:picChg chg="add">
          <ac:chgData name="Christophe Lebrun" userId="303fc86cbab77272" providerId="LiveId" clId="{37EDD34E-BB28-490E-83DD-2D95C99A8243}" dt="2019-10-02T05:22:02.435" v="13914"/>
          <ac:picMkLst>
            <pc:docMk/>
            <pc:sldMk cId="3822719170" sldId="285"/>
            <ac:picMk id="11" creationId="{92B34141-9BA1-402A-8801-9D3D106D8CC7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5:47.357" v="15289"/>
        <pc:sldMkLst>
          <pc:docMk/>
          <pc:sldMk cId="3069760804" sldId="286"/>
        </pc:sldMkLst>
        <pc:spChg chg="mod">
          <ac:chgData name="Christophe Lebrun" userId="303fc86cbab77272" providerId="LiveId" clId="{37EDD34E-BB28-490E-83DD-2D95C99A8243}" dt="2019-09-24T13:40:56.596" v="2482" actId="20577"/>
          <ac:spMkLst>
            <pc:docMk/>
            <pc:sldMk cId="3069760804" sldId="286"/>
            <ac:spMk id="9" creationId="{EB6D6B1D-7174-4CFA-9ADF-023D5E12831F}"/>
          </ac:spMkLst>
        </pc:spChg>
        <pc:picChg chg="add del">
          <ac:chgData name="Christophe Lebrun" userId="303fc86cbab77272" providerId="LiveId" clId="{37EDD34E-BB28-490E-83DD-2D95C99A8243}" dt="2019-10-02T05:22:33.075" v="13920" actId="478"/>
          <ac:picMkLst>
            <pc:docMk/>
            <pc:sldMk cId="3069760804" sldId="286"/>
            <ac:picMk id="5" creationId="{B79CBC8E-C582-44C3-A4E6-016C7DFFEC43}"/>
          </ac:picMkLst>
        </pc:picChg>
        <pc:picChg chg="del">
          <ac:chgData name="Christophe Lebrun" userId="303fc86cbab77272" providerId="LiveId" clId="{37EDD34E-BB28-490E-83DD-2D95C99A8243}" dt="2019-09-24T13:41:14.740" v="2484" actId="478"/>
          <ac:picMkLst>
            <pc:docMk/>
            <pc:sldMk cId="3069760804" sldId="286"/>
            <ac:picMk id="6" creationId="{1153AC97-1F0F-4DCC-9CF8-A5C9BD953179}"/>
          </ac:picMkLst>
        </pc:picChg>
        <pc:picChg chg="add">
          <ac:chgData name="Christophe Lebrun" userId="303fc86cbab77272" providerId="LiveId" clId="{37EDD34E-BB28-490E-83DD-2D95C99A8243}" dt="2019-10-02T05:22:31.285" v="13919"/>
          <ac:picMkLst>
            <pc:docMk/>
            <pc:sldMk cId="3069760804" sldId="286"/>
            <ac:picMk id="6" creationId="{3B1FEA69-B6FA-456C-98AC-2D9FA5F6A3D7}"/>
          </ac:picMkLst>
        </pc:picChg>
        <pc:picChg chg="del">
          <ac:chgData name="Christophe Lebrun" userId="303fc86cbab77272" providerId="LiveId" clId="{37EDD34E-BB28-490E-83DD-2D95C99A8243}" dt="2019-10-02T05:19:55.780" v="13884" actId="478"/>
          <ac:picMkLst>
            <pc:docMk/>
            <pc:sldMk cId="3069760804" sldId="286"/>
            <ac:picMk id="8" creationId="{FDA63E2D-707D-4073-8B81-6BAAB3C7BAB2}"/>
          </ac:picMkLst>
        </pc:picChg>
      </pc:sldChg>
      <pc:sldChg chg="add del">
        <pc:chgData name="Christophe Lebrun" userId="303fc86cbab77272" providerId="LiveId" clId="{37EDD34E-BB28-490E-83DD-2D95C99A8243}" dt="2019-09-24T14:17:46.826" v="4805" actId="2696"/>
        <pc:sldMkLst>
          <pc:docMk/>
          <pc:sldMk cId="3539968843" sldId="287"/>
        </pc:sldMkLst>
      </pc:sldChg>
      <pc:sldChg chg="addSp delSp modSp add ord modTransition">
        <pc:chgData name="Christophe Lebrun" userId="303fc86cbab77272" providerId="LiveId" clId="{37EDD34E-BB28-490E-83DD-2D95C99A8243}" dt="2019-10-02T08:15:36.791" v="17271" actId="20577"/>
        <pc:sldMkLst>
          <pc:docMk/>
          <pc:sldMk cId="1383653807" sldId="288"/>
        </pc:sldMkLst>
        <pc:spChg chg="mod">
          <ac:chgData name="Christophe Lebrun" userId="303fc86cbab77272" providerId="LiveId" clId="{37EDD34E-BB28-490E-83DD-2D95C99A8243}" dt="2019-09-24T13:44:07.520" v="2500" actId="20577"/>
          <ac:spMkLst>
            <pc:docMk/>
            <pc:sldMk cId="1383653807" sldId="288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8:15:36.791" v="17271" actId="20577"/>
          <ac:spMkLst>
            <pc:docMk/>
            <pc:sldMk cId="1383653807" sldId="288"/>
            <ac:spMk id="3" creationId="{46474F09-B1B9-454A-9F56-5CA66AE284CF}"/>
          </ac:spMkLst>
        </pc:spChg>
        <pc:spChg chg="add del">
          <ac:chgData name="Christophe Lebrun" userId="303fc86cbab77272" providerId="LiveId" clId="{37EDD34E-BB28-490E-83DD-2D95C99A8243}" dt="2019-10-02T08:14:47.358" v="17260"/>
          <ac:spMkLst>
            <pc:docMk/>
            <pc:sldMk cId="1383653807" sldId="288"/>
            <ac:spMk id="4" creationId="{A807B7B6-F2DE-44CE-AB52-DC407D6DF3B4}"/>
          </ac:spMkLst>
        </pc:spChg>
        <pc:picChg chg="del">
          <ac:chgData name="Christophe Lebrun" userId="303fc86cbab77272" providerId="LiveId" clId="{37EDD34E-BB28-490E-83DD-2D95C99A8243}" dt="2019-10-02T05:24:16.545" v="13950" actId="478"/>
          <ac:picMkLst>
            <pc:docMk/>
            <pc:sldMk cId="1383653807" sldId="288"/>
            <ac:picMk id="6" creationId="{1BF64F92-D380-4C2C-A95E-00C83DED083A}"/>
          </ac:picMkLst>
        </pc:picChg>
        <pc:picChg chg="add">
          <ac:chgData name="Christophe Lebrun" userId="303fc86cbab77272" providerId="LiveId" clId="{37EDD34E-BB28-490E-83DD-2D95C99A8243}" dt="2019-10-02T05:24:14.825" v="13949"/>
          <ac:picMkLst>
            <pc:docMk/>
            <pc:sldMk cId="1383653807" sldId="288"/>
            <ac:picMk id="7" creationId="{252765C9-8614-4C3D-BE43-0AC13DC014BE}"/>
          </ac:picMkLst>
        </pc:picChg>
      </pc:sldChg>
      <pc:sldChg chg="add del">
        <pc:chgData name="Christophe Lebrun" userId="303fc86cbab77272" providerId="LiveId" clId="{37EDD34E-BB28-490E-83DD-2D95C99A8243}" dt="2019-09-24T14:17:46.821" v="4804" actId="2696"/>
        <pc:sldMkLst>
          <pc:docMk/>
          <pc:sldMk cId="26177350" sldId="289"/>
        </pc:sldMkLst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1310693855" sldId="290"/>
        </pc:sldMkLst>
        <pc:spChg chg="del mod">
          <ac:chgData name="Christophe Lebrun" userId="303fc86cbab77272" providerId="LiveId" clId="{37EDD34E-BB28-490E-83DD-2D95C99A8243}" dt="2019-09-30T11:28:04.272" v="10059" actId="478"/>
          <ac:spMkLst>
            <pc:docMk/>
            <pc:sldMk cId="1310693855" sldId="290"/>
            <ac:spMk id="2" creationId="{7850C025-007E-4FA0-BD5D-262373463563}"/>
          </ac:spMkLst>
        </pc:spChg>
        <pc:spChg chg="del mod">
          <ac:chgData name="Christophe Lebrun" userId="303fc86cbab77272" providerId="LiveId" clId="{37EDD34E-BB28-490E-83DD-2D95C99A8243}" dt="2019-09-30T11:20:53.766" v="9963" actId="478"/>
          <ac:spMkLst>
            <pc:docMk/>
            <pc:sldMk cId="1310693855" sldId="290"/>
            <ac:spMk id="3" creationId="{46474F09-B1B9-454A-9F56-5CA66AE284CF}"/>
          </ac:spMkLst>
        </pc:spChg>
        <pc:spChg chg="add del mod">
          <ac:chgData name="Christophe Lebrun" userId="303fc86cbab77272" providerId="LiveId" clId="{37EDD34E-BB28-490E-83DD-2D95C99A8243}" dt="2019-09-30T11:20:55.690" v="9964" actId="478"/>
          <ac:spMkLst>
            <pc:docMk/>
            <pc:sldMk cId="1310693855" sldId="290"/>
            <ac:spMk id="14" creationId="{BDCF3026-E48E-4908-99D6-E1FB923B64BD}"/>
          </ac:spMkLst>
        </pc:spChg>
        <pc:spChg chg="add del mod">
          <ac:chgData name="Christophe Lebrun" userId="303fc86cbab77272" providerId="LiveId" clId="{37EDD34E-BB28-490E-83DD-2D95C99A8243}" dt="2019-09-30T11:28:09.867" v="10061" actId="478"/>
          <ac:spMkLst>
            <pc:docMk/>
            <pc:sldMk cId="1310693855" sldId="290"/>
            <ac:spMk id="16" creationId="{FA694F81-07F3-40DB-8679-A6167CEA5A7E}"/>
          </ac:spMkLst>
        </pc:spChg>
        <pc:spChg chg="add mod">
          <ac:chgData name="Christophe Lebrun" userId="303fc86cbab77272" providerId="LiveId" clId="{37EDD34E-BB28-490E-83DD-2D95C99A8243}" dt="2019-09-30T11:32:11.022" v="10135" actId="207"/>
          <ac:spMkLst>
            <pc:docMk/>
            <pc:sldMk cId="1310693855" sldId="290"/>
            <ac:spMk id="17" creationId="{2DE1FC53-93C0-48AB-AD7B-39EC77EE6E2A}"/>
          </ac:spMkLst>
        </pc:spChg>
        <pc:spChg chg="add mod">
          <ac:chgData name="Christophe Lebrun" userId="303fc86cbab77272" providerId="LiveId" clId="{37EDD34E-BB28-490E-83DD-2D95C99A8243}" dt="2019-09-30T11:33:28.360" v="10146" actId="13822"/>
          <ac:spMkLst>
            <pc:docMk/>
            <pc:sldMk cId="1310693855" sldId="290"/>
            <ac:spMk id="18" creationId="{C5D4BA71-96FB-4381-A0CF-D796D8623F62}"/>
          </ac:spMkLst>
        </pc:spChg>
        <pc:spChg chg="add mod">
          <ac:chgData name="Christophe Lebrun" userId="303fc86cbab77272" providerId="LiveId" clId="{37EDD34E-BB28-490E-83DD-2D95C99A8243}" dt="2019-09-30T11:33:51.292" v="10151" actId="14100"/>
          <ac:spMkLst>
            <pc:docMk/>
            <pc:sldMk cId="1310693855" sldId="290"/>
            <ac:spMk id="19" creationId="{99E44B7C-F332-4093-B067-89CF5C7D3F33}"/>
          </ac:spMkLst>
        </pc:spChg>
        <pc:spChg chg="add mod">
          <ac:chgData name="Christophe Lebrun" userId="303fc86cbab77272" providerId="LiveId" clId="{37EDD34E-BB28-490E-83DD-2D95C99A8243}" dt="2019-09-30T11:34:07.272" v="10153" actId="13822"/>
          <ac:spMkLst>
            <pc:docMk/>
            <pc:sldMk cId="1310693855" sldId="290"/>
            <ac:spMk id="20" creationId="{A25A71BB-0CD5-46A8-A436-689BCD703584}"/>
          </ac:spMkLst>
        </pc:spChg>
        <pc:picChg chg="del">
          <ac:chgData name="Christophe Lebrun" userId="303fc86cbab77272" providerId="LiveId" clId="{37EDD34E-BB28-490E-83DD-2D95C99A8243}" dt="2019-10-02T05:24:06.895" v="13946" actId="478"/>
          <ac:picMkLst>
            <pc:docMk/>
            <pc:sldMk cId="1310693855" sldId="290"/>
            <ac:picMk id="6" creationId="{1BF64F92-D380-4C2C-A95E-00C83DED083A}"/>
          </ac:picMkLst>
        </pc:picChg>
        <pc:picChg chg="add mod">
          <ac:chgData name="Christophe Lebrun" userId="303fc86cbab77272" providerId="LiveId" clId="{37EDD34E-BB28-490E-83DD-2D95C99A8243}" dt="2019-09-30T11:22:10.697" v="9984" actId="14100"/>
          <ac:picMkLst>
            <pc:docMk/>
            <pc:sldMk cId="1310693855" sldId="290"/>
            <ac:picMk id="7" creationId="{0B0B48DF-F584-4EB1-A7C6-2F7F018A79A2}"/>
          </ac:picMkLst>
        </pc:picChg>
        <pc:picChg chg="add mod">
          <ac:chgData name="Christophe Lebrun" userId="303fc86cbab77272" providerId="LiveId" clId="{37EDD34E-BB28-490E-83DD-2D95C99A8243}" dt="2019-09-30T11:22:33.502" v="9988" actId="14100"/>
          <ac:picMkLst>
            <pc:docMk/>
            <pc:sldMk cId="1310693855" sldId="290"/>
            <ac:picMk id="8" creationId="{0623E821-037C-49AB-8C3A-8F2D2831A8B4}"/>
          </ac:picMkLst>
        </pc:picChg>
        <pc:picChg chg="add mod">
          <ac:chgData name="Christophe Lebrun" userId="303fc86cbab77272" providerId="LiveId" clId="{37EDD34E-BB28-490E-83DD-2D95C99A8243}" dt="2019-09-30T11:21:36.312" v="9974" actId="1076"/>
          <ac:picMkLst>
            <pc:docMk/>
            <pc:sldMk cId="1310693855" sldId="290"/>
            <ac:picMk id="10" creationId="{5324CA2D-3485-44B8-B51E-12534A4CEFA8}"/>
          </ac:picMkLst>
        </pc:picChg>
        <pc:picChg chg="add mod">
          <ac:chgData name="Christophe Lebrun" userId="303fc86cbab77272" providerId="LiveId" clId="{37EDD34E-BB28-490E-83DD-2D95C99A8243}" dt="2019-09-30T11:21:36.312" v="9974" actId="1076"/>
          <ac:picMkLst>
            <pc:docMk/>
            <pc:sldMk cId="1310693855" sldId="290"/>
            <ac:picMk id="12" creationId="{FE65164F-87AF-429D-B3A8-4D58879CF2D0}"/>
          </ac:picMkLst>
        </pc:picChg>
        <pc:picChg chg="add">
          <ac:chgData name="Christophe Lebrun" userId="303fc86cbab77272" providerId="LiveId" clId="{37EDD34E-BB28-490E-83DD-2D95C99A8243}" dt="2019-10-02T05:24:05.085" v="13945"/>
          <ac:picMkLst>
            <pc:docMk/>
            <pc:sldMk cId="1310693855" sldId="290"/>
            <ac:picMk id="13" creationId="{11BE58C8-D5F5-46F5-BE58-0B2BD8058373}"/>
          </ac:picMkLst>
        </pc:picChg>
      </pc:sldChg>
      <pc:sldChg chg="modSp add del">
        <pc:chgData name="Christophe Lebrun" userId="303fc86cbab77272" providerId="LiveId" clId="{37EDD34E-BB28-490E-83DD-2D95C99A8243}" dt="2019-09-30T13:35:08.091" v="11749" actId="2696"/>
        <pc:sldMkLst>
          <pc:docMk/>
          <pc:sldMk cId="2557031547" sldId="291"/>
        </pc:sldMkLst>
        <pc:spChg chg="mod">
          <ac:chgData name="Christophe Lebrun" userId="303fc86cbab77272" providerId="LiveId" clId="{37EDD34E-BB28-490E-83DD-2D95C99A8243}" dt="2019-09-24T14:05:13.684" v="3803" actId="20577"/>
          <ac:spMkLst>
            <pc:docMk/>
            <pc:sldMk cId="2557031547" sldId="291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09-24T14:16:41.557" v="4803" actId="2711"/>
          <ac:spMkLst>
            <pc:docMk/>
            <pc:sldMk cId="2557031547" sldId="291"/>
            <ac:spMk id="3" creationId="{46474F09-B1B9-454A-9F56-5CA66AE284CF}"/>
          </ac:spMkLst>
        </pc:spChg>
      </pc:sldChg>
      <pc:sldChg chg="addSp delSp modSp add ord modTransition">
        <pc:chgData name="Christophe Lebrun" userId="303fc86cbab77272" providerId="LiveId" clId="{37EDD34E-BB28-490E-83DD-2D95C99A8243}" dt="2019-10-02T06:35:11.288" v="15287"/>
        <pc:sldMkLst>
          <pc:docMk/>
          <pc:sldMk cId="2791978602" sldId="292"/>
        </pc:sldMkLst>
        <pc:spChg chg="mod">
          <ac:chgData name="Christophe Lebrun" userId="303fc86cbab77272" providerId="LiveId" clId="{37EDD34E-BB28-490E-83DD-2D95C99A8243}" dt="2019-09-30T15:32:39.678" v="12275" actId="6549"/>
          <ac:spMkLst>
            <pc:docMk/>
            <pc:sldMk cId="2791978602" sldId="292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1T07:52:54.062" v="12920" actId="6549"/>
          <ac:spMkLst>
            <pc:docMk/>
            <pc:sldMk cId="2791978602" sldId="292"/>
            <ac:spMk id="3" creationId="{46474F09-B1B9-454A-9F56-5CA66AE284CF}"/>
          </ac:spMkLst>
        </pc:spChg>
        <pc:picChg chg="del ord">
          <ac:chgData name="Christophe Lebrun" userId="303fc86cbab77272" providerId="LiveId" clId="{37EDD34E-BB28-490E-83DD-2D95C99A8243}" dt="2019-10-02T05:21:15.355" v="13906" actId="478"/>
          <ac:picMkLst>
            <pc:docMk/>
            <pc:sldMk cId="2791978602" sldId="292"/>
            <ac:picMk id="6" creationId="{1BF64F92-D380-4C2C-A95E-00C83DED083A}"/>
          </ac:picMkLst>
        </pc:picChg>
        <pc:picChg chg="add mod">
          <ac:chgData name="Christophe Lebrun" userId="303fc86cbab77272" providerId="LiveId" clId="{37EDD34E-BB28-490E-83DD-2D95C99A8243}" dt="2019-10-01T07:53:01.882" v="12922" actId="1076"/>
          <ac:picMkLst>
            <pc:docMk/>
            <pc:sldMk cId="2791978602" sldId="292"/>
            <ac:picMk id="7" creationId="{6511E35A-B147-4882-82F3-62C4F5AB28FA}"/>
          </ac:picMkLst>
        </pc:picChg>
        <pc:picChg chg="add mod">
          <ac:chgData name="Christophe Lebrun" userId="303fc86cbab77272" providerId="LiveId" clId="{37EDD34E-BB28-490E-83DD-2D95C99A8243}" dt="2019-10-01T07:53:17.038" v="12926" actId="1076"/>
          <ac:picMkLst>
            <pc:docMk/>
            <pc:sldMk cId="2791978602" sldId="292"/>
            <ac:picMk id="8" creationId="{91405478-90E2-43D8-B003-1E691C4AC004}"/>
          </ac:picMkLst>
        </pc:picChg>
        <pc:picChg chg="add">
          <ac:chgData name="Christophe Lebrun" userId="303fc86cbab77272" providerId="LiveId" clId="{37EDD34E-BB28-490E-83DD-2D95C99A8243}" dt="2019-10-02T05:20:53.943" v="13903"/>
          <ac:picMkLst>
            <pc:docMk/>
            <pc:sldMk cId="2791978602" sldId="292"/>
            <ac:picMk id="9" creationId="{C2C9B6FD-62D4-4BBE-A64A-8702CFD73D53}"/>
          </ac:picMkLst>
        </pc:picChg>
      </pc:sldChg>
      <pc:sldChg chg="add del">
        <pc:chgData name="Christophe Lebrun" userId="303fc86cbab77272" providerId="LiveId" clId="{37EDD34E-BB28-490E-83DD-2D95C99A8243}" dt="2019-09-30T15:54:06.440" v="12637" actId="2696"/>
        <pc:sldMkLst>
          <pc:docMk/>
          <pc:sldMk cId="971327040" sldId="293"/>
        </pc:sldMkLst>
      </pc:sldChg>
      <pc:sldChg chg="add del">
        <pc:chgData name="Christophe Lebrun" userId="303fc86cbab77272" providerId="LiveId" clId="{37EDD34E-BB28-490E-83DD-2D95C99A8243}" dt="2019-09-24T14:38:23.340" v="5951" actId="2696"/>
        <pc:sldMkLst>
          <pc:docMk/>
          <pc:sldMk cId="1540095386" sldId="294"/>
        </pc:sldMkLst>
      </pc:sldChg>
      <pc:sldChg chg="modSp add del">
        <pc:chgData name="Christophe Lebrun" userId="303fc86cbab77272" providerId="LiveId" clId="{37EDD34E-BB28-490E-83DD-2D95C99A8243}" dt="2019-09-30T15:35:00.679" v="12292" actId="2696"/>
        <pc:sldMkLst>
          <pc:docMk/>
          <pc:sldMk cId="2734664931" sldId="295"/>
        </pc:sldMkLst>
        <pc:spChg chg="mod">
          <ac:chgData name="Christophe Lebrun" userId="303fc86cbab77272" providerId="LiveId" clId="{37EDD34E-BB28-490E-83DD-2D95C99A8243}" dt="2019-09-30T14:07:00.421" v="12121" actId="313"/>
          <ac:spMkLst>
            <pc:docMk/>
            <pc:sldMk cId="2734664931" sldId="295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09-24T14:25:17.600" v="5152" actId="14100"/>
          <ac:spMkLst>
            <pc:docMk/>
            <pc:sldMk cId="2734664931" sldId="295"/>
            <ac:spMk id="3" creationId="{46474F09-B1B9-454A-9F56-5CA66AE284CF}"/>
          </ac:spMkLst>
        </pc:spChg>
      </pc:sldChg>
      <pc:sldChg chg="modSp add del">
        <pc:chgData name="Christophe Lebrun" userId="303fc86cbab77272" providerId="LiveId" clId="{37EDD34E-BB28-490E-83DD-2D95C99A8243}" dt="2019-09-24T14:38:23.330" v="5950" actId="2696"/>
        <pc:sldMkLst>
          <pc:docMk/>
          <pc:sldMk cId="1684562674" sldId="296"/>
        </pc:sldMkLst>
        <pc:spChg chg="mod">
          <ac:chgData name="Christophe Lebrun" userId="303fc86cbab77272" providerId="LiveId" clId="{37EDD34E-BB28-490E-83DD-2D95C99A8243}" dt="2019-09-24T14:29:22.110" v="5364" actId="20577"/>
          <ac:spMkLst>
            <pc:docMk/>
            <pc:sldMk cId="1684562674" sldId="296"/>
            <ac:spMk id="2" creationId="{C59B4EE2-9E28-4492-A305-4A192A8C2372}"/>
          </ac:spMkLst>
        </pc:spChg>
      </pc:sldChg>
      <pc:sldChg chg="addSp delSp modSp add del ord modTransition">
        <pc:chgData name="Christophe Lebrun" userId="303fc86cbab77272" providerId="LiveId" clId="{37EDD34E-BB28-490E-83DD-2D95C99A8243}" dt="2019-10-02T09:02:19.576" v="18140" actId="2696"/>
        <pc:sldMkLst>
          <pc:docMk/>
          <pc:sldMk cId="780959489" sldId="297"/>
        </pc:sldMkLst>
        <pc:spChg chg="mod">
          <ac:chgData name="Christophe Lebrun" userId="303fc86cbab77272" providerId="LiveId" clId="{37EDD34E-BB28-490E-83DD-2D95C99A8243}" dt="2019-09-24T14:24:11.180" v="5096" actId="20577"/>
          <ac:spMkLst>
            <pc:docMk/>
            <pc:sldMk cId="780959489" sldId="297"/>
            <ac:spMk id="2" creationId="{7850C025-007E-4FA0-BD5D-262373463563}"/>
          </ac:spMkLst>
        </pc:spChg>
        <pc:spChg chg="del mod">
          <ac:chgData name="Christophe Lebrun" userId="303fc86cbab77272" providerId="LiveId" clId="{37EDD34E-BB28-490E-83DD-2D95C99A8243}" dt="2019-10-01T07:20:48.025" v="12892" actId="478"/>
          <ac:spMkLst>
            <pc:docMk/>
            <pc:sldMk cId="780959489" sldId="297"/>
            <ac:spMk id="3" creationId="{46474F09-B1B9-454A-9F56-5CA66AE284CF}"/>
          </ac:spMkLst>
        </pc:spChg>
        <pc:spChg chg="add mod topLvl">
          <ac:chgData name="Christophe Lebrun" userId="303fc86cbab77272" providerId="LiveId" clId="{37EDD34E-BB28-490E-83DD-2D95C99A8243}" dt="2019-10-02T08:59:15.586" v="18101" actId="20577"/>
          <ac:spMkLst>
            <pc:docMk/>
            <pc:sldMk cId="780959489" sldId="297"/>
            <ac:spMk id="10" creationId="{065BD71D-B2CE-4ABB-9A7F-9FA2A300AEBA}"/>
          </ac:spMkLst>
        </pc:spChg>
        <pc:spChg chg="add mod topLvl">
          <ac:chgData name="Christophe Lebrun" userId="303fc86cbab77272" providerId="LiveId" clId="{37EDD34E-BB28-490E-83DD-2D95C99A8243}" dt="2019-10-02T08:58:55.636" v="18095" actId="1076"/>
          <ac:spMkLst>
            <pc:docMk/>
            <pc:sldMk cId="780959489" sldId="297"/>
            <ac:spMk id="11" creationId="{90AAFDC8-6D0C-4CEF-8F59-A85786554522}"/>
          </ac:spMkLst>
        </pc:spChg>
        <pc:spChg chg="add mod topLvl">
          <ac:chgData name="Christophe Lebrun" userId="303fc86cbab77272" providerId="LiveId" clId="{37EDD34E-BB28-490E-83DD-2D95C99A8243}" dt="2019-10-02T08:58:52.926" v="18094" actId="1076"/>
          <ac:spMkLst>
            <pc:docMk/>
            <pc:sldMk cId="780959489" sldId="297"/>
            <ac:spMk id="12" creationId="{F89DEFD5-1D10-492A-9AD8-C6CD7FF3BCC9}"/>
          </ac:spMkLst>
        </pc:spChg>
        <pc:spChg chg="add del mod">
          <ac:chgData name="Christophe Lebrun" userId="303fc86cbab77272" providerId="LiveId" clId="{37EDD34E-BB28-490E-83DD-2D95C99A8243}" dt="2019-10-01T07:20:51.493" v="12893" actId="478"/>
          <ac:spMkLst>
            <pc:docMk/>
            <pc:sldMk cId="780959489" sldId="297"/>
            <ac:spMk id="14" creationId="{71F3EA7E-3AD4-47A0-9051-2D8499030BB4}"/>
          </ac:spMkLst>
        </pc:spChg>
        <pc:spChg chg="add mod topLvl">
          <ac:chgData name="Christophe Lebrun" userId="303fc86cbab77272" providerId="LiveId" clId="{37EDD34E-BB28-490E-83DD-2D95C99A8243}" dt="2019-10-02T08:59:01.346" v="18096" actId="1076"/>
          <ac:spMkLst>
            <pc:docMk/>
            <pc:sldMk cId="780959489" sldId="297"/>
            <ac:spMk id="15" creationId="{B0C2E079-2AEC-4742-A60E-8AF44D4AED33}"/>
          </ac:spMkLst>
        </pc:spChg>
        <pc:grpChg chg="add del mod">
          <ac:chgData name="Christophe Lebrun" userId="303fc86cbab77272" providerId="LiveId" clId="{37EDD34E-BB28-490E-83DD-2D95C99A8243}" dt="2019-10-01T07:22:10.994" v="12906" actId="165"/>
          <ac:grpSpMkLst>
            <pc:docMk/>
            <pc:sldMk cId="780959489" sldId="297"/>
            <ac:grpSpMk id="16" creationId="{FD07F753-660D-44C1-B788-3971BED9A9AE}"/>
          </ac:grpSpMkLst>
        </pc:grpChg>
        <pc:picChg chg="del">
          <ac:chgData name="Christophe Lebrun" userId="303fc86cbab77272" providerId="LiveId" clId="{37EDD34E-BB28-490E-83DD-2D95C99A8243}" dt="2019-10-02T05:20:18.473" v="13891" actId="478"/>
          <ac:picMkLst>
            <pc:docMk/>
            <pc:sldMk cId="780959489" sldId="297"/>
            <ac:picMk id="6" creationId="{1BF64F92-D380-4C2C-A95E-00C83DED083A}"/>
          </ac:picMkLst>
        </pc:picChg>
        <pc:picChg chg="add mod topLvl">
          <ac:chgData name="Christophe Lebrun" userId="303fc86cbab77272" providerId="LiveId" clId="{37EDD34E-BB28-490E-83DD-2D95C99A8243}" dt="2019-10-02T08:58:52.926" v="18094" actId="1076"/>
          <ac:picMkLst>
            <pc:docMk/>
            <pc:sldMk cId="780959489" sldId="297"/>
            <ac:picMk id="7" creationId="{8BDF703C-8124-4399-B263-927C378B6004}"/>
          </ac:picMkLst>
        </pc:picChg>
        <pc:picChg chg="add del mod topLvl">
          <ac:chgData name="Christophe Lebrun" userId="303fc86cbab77272" providerId="LiveId" clId="{37EDD34E-BB28-490E-83DD-2D95C99A8243}" dt="2019-10-02T08:58:39.696" v="18092" actId="478"/>
          <ac:picMkLst>
            <pc:docMk/>
            <pc:sldMk cId="780959489" sldId="297"/>
            <ac:picMk id="9" creationId="{81097B9F-7BA2-4F13-96FD-4C590C7A3BBD}"/>
          </ac:picMkLst>
        </pc:picChg>
        <pc:picChg chg="add">
          <ac:chgData name="Christophe Lebrun" userId="303fc86cbab77272" providerId="LiveId" clId="{37EDD34E-BB28-490E-83DD-2D95C99A8243}" dt="2019-10-02T05:20:16.823" v="13890"/>
          <ac:picMkLst>
            <pc:docMk/>
            <pc:sldMk cId="780959489" sldId="297"/>
            <ac:picMk id="13" creationId="{FFB8E606-301D-4141-90D6-7158EEEFF850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8:50:32.999" v="17949" actId="20577"/>
        <pc:sldMkLst>
          <pc:docMk/>
          <pc:sldMk cId="3244799291" sldId="298"/>
        </pc:sldMkLst>
        <pc:spChg chg="mod">
          <ac:chgData name="Christophe Lebrun" userId="303fc86cbab77272" providerId="LiveId" clId="{37EDD34E-BB28-490E-83DD-2D95C99A8243}" dt="2019-09-24T14:29:48.360" v="5424" actId="20577"/>
          <ac:spMkLst>
            <pc:docMk/>
            <pc:sldMk cId="3244799291" sldId="298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8:50:32.999" v="17949" actId="20577"/>
          <ac:spMkLst>
            <pc:docMk/>
            <pc:sldMk cId="3244799291" sldId="298"/>
            <ac:spMk id="3" creationId="{46474F09-B1B9-454A-9F56-5CA66AE284CF}"/>
          </ac:spMkLst>
        </pc:spChg>
        <pc:picChg chg="del">
          <ac:chgData name="Christophe Lebrun" userId="303fc86cbab77272" providerId="LiveId" clId="{37EDD34E-BB28-490E-83DD-2D95C99A8243}" dt="2019-10-02T05:20:39.383" v="13898" actId="478"/>
          <ac:picMkLst>
            <pc:docMk/>
            <pc:sldMk cId="3244799291" sldId="298"/>
            <ac:picMk id="6" creationId="{1BF64F92-D380-4C2C-A95E-00C83DED083A}"/>
          </ac:picMkLst>
        </pc:picChg>
        <pc:picChg chg="add">
          <ac:chgData name="Christophe Lebrun" userId="303fc86cbab77272" providerId="LiveId" clId="{37EDD34E-BB28-490E-83DD-2D95C99A8243}" dt="2019-10-02T05:20:29.243" v="13894"/>
          <ac:picMkLst>
            <pc:docMk/>
            <pc:sldMk cId="3244799291" sldId="298"/>
            <ac:picMk id="7" creationId="{4CB068DC-428F-49EF-8DD8-40B792358668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5:21.263" v="15288"/>
        <pc:sldMkLst>
          <pc:docMk/>
          <pc:sldMk cId="2948571103" sldId="299"/>
        </pc:sldMkLst>
        <pc:spChg chg="mod">
          <ac:chgData name="Christophe Lebrun" userId="303fc86cbab77272" providerId="LiveId" clId="{37EDD34E-BB28-490E-83DD-2D95C99A8243}" dt="2019-10-02T05:28:15.215" v="14019" actId="20577"/>
          <ac:spMkLst>
            <pc:docMk/>
            <pc:sldMk cId="2948571103" sldId="299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1T20:35:48.957" v="13876" actId="20577"/>
          <ac:spMkLst>
            <pc:docMk/>
            <pc:sldMk cId="2948571103" sldId="299"/>
            <ac:spMk id="3" creationId="{46474F09-B1B9-454A-9F56-5CA66AE284CF}"/>
          </ac:spMkLst>
        </pc:spChg>
        <pc:spChg chg="add mod">
          <ac:chgData name="Christophe Lebrun" userId="303fc86cbab77272" providerId="LiveId" clId="{37EDD34E-BB28-490E-83DD-2D95C99A8243}" dt="2019-10-02T06:17:03.116" v="15254" actId="1076"/>
          <ac:spMkLst>
            <pc:docMk/>
            <pc:sldMk cId="2948571103" sldId="299"/>
            <ac:spMk id="8" creationId="{2A164B19-D472-47C2-9648-D91F0D7216F7}"/>
          </ac:spMkLst>
        </pc:spChg>
        <pc:spChg chg="add mod">
          <ac:chgData name="Christophe Lebrun" userId="303fc86cbab77272" providerId="LiveId" clId="{37EDD34E-BB28-490E-83DD-2D95C99A8243}" dt="2019-10-02T06:17:15.076" v="15263" actId="20577"/>
          <ac:spMkLst>
            <pc:docMk/>
            <pc:sldMk cId="2948571103" sldId="299"/>
            <ac:spMk id="9" creationId="{DD13B66F-4ADC-48BA-A7CA-F5699961AFC5}"/>
          </ac:spMkLst>
        </pc:spChg>
        <pc:picChg chg="add del mod">
          <ac:chgData name="Christophe Lebrun" userId="303fc86cbab77272" providerId="LiveId" clId="{37EDD34E-BB28-490E-83DD-2D95C99A8243}" dt="2019-09-30T15:44:11.281" v="12567"/>
          <ac:picMkLst>
            <pc:docMk/>
            <pc:sldMk cId="2948571103" sldId="299"/>
            <ac:picMk id="7" creationId="{416D52A0-8B5F-4F13-B283-7CB0CA50F213}"/>
          </ac:picMkLst>
        </pc:picChg>
        <pc:picChg chg="add mod">
          <ac:chgData name="Christophe Lebrun" userId="303fc86cbab77272" providerId="LiveId" clId="{37EDD34E-BB28-490E-83DD-2D95C99A8243}" dt="2019-10-02T06:11:48.930" v="15045" actId="1076"/>
          <ac:picMkLst>
            <pc:docMk/>
            <pc:sldMk cId="2948571103" sldId="299"/>
            <ac:picMk id="7" creationId="{BA7C073C-F7E5-4C11-8D2C-CE40A899AACC}"/>
          </ac:picMkLst>
        </pc:picChg>
        <pc:picChg chg="add del mod">
          <ac:chgData name="Christophe Lebrun" userId="303fc86cbab77272" providerId="LiveId" clId="{37EDD34E-BB28-490E-83DD-2D95C99A8243}" dt="2019-10-01T13:20:31.969" v="13382" actId="478"/>
          <ac:picMkLst>
            <pc:docMk/>
            <pc:sldMk cId="2948571103" sldId="299"/>
            <ac:picMk id="9" creationId="{7D2D6F7F-097F-4E99-B33A-2C5283F79D3A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1542452527" sldId="300"/>
        </pc:sldMkLst>
        <pc:spChg chg="del mod">
          <ac:chgData name="Christophe Lebrun" userId="303fc86cbab77272" providerId="LiveId" clId="{37EDD34E-BB28-490E-83DD-2D95C99A8243}" dt="2019-09-24T14:53:58.410" v="6202" actId="478"/>
          <ac:spMkLst>
            <pc:docMk/>
            <pc:sldMk cId="1542452527" sldId="300"/>
            <ac:spMk id="2" creationId="{3E4598AE-5634-40E6-94DA-36DF48D7E829}"/>
          </ac:spMkLst>
        </pc:spChg>
        <pc:spChg chg="del">
          <ac:chgData name="Christophe Lebrun" userId="303fc86cbab77272" providerId="LiveId" clId="{37EDD34E-BB28-490E-83DD-2D95C99A8243}" dt="2019-09-24T14:53:50.531" v="6199"/>
          <ac:spMkLst>
            <pc:docMk/>
            <pc:sldMk cId="1542452527" sldId="300"/>
            <ac:spMk id="3" creationId="{8AA47281-1FDA-42AF-B556-1DE339A41C45}"/>
          </ac:spMkLst>
        </pc:spChg>
        <pc:spChg chg="add mod">
          <ac:chgData name="Christophe Lebrun" userId="303fc86cbab77272" providerId="LiveId" clId="{37EDD34E-BB28-490E-83DD-2D95C99A8243}" dt="2019-09-30T13:24:53.241" v="11308" actId="20577"/>
          <ac:spMkLst>
            <pc:docMk/>
            <pc:sldMk cId="1542452527" sldId="300"/>
            <ac:spMk id="5" creationId="{5F458A4C-B0D1-45DC-B654-5638B4B46218}"/>
          </ac:spMkLst>
        </pc:spChg>
        <pc:spChg chg="add del mod">
          <ac:chgData name="Christophe Lebrun" userId="303fc86cbab77272" providerId="LiveId" clId="{37EDD34E-BB28-490E-83DD-2D95C99A8243}" dt="2019-09-24T14:54:01.420" v="6203" actId="478"/>
          <ac:spMkLst>
            <pc:docMk/>
            <pc:sldMk cId="1542452527" sldId="300"/>
            <ac:spMk id="7" creationId="{383C4E8B-4128-4AD5-8EC2-FE79D273009E}"/>
          </ac:spMkLst>
        </pc:spChg>
        <pc:spChg chg="add del mod">
          <ac:chgData name="Christophe Lebrun" userId="303fc86cbab77272" providerId="LiveId" clId="{37EDD34E-BB28-490E-83DD-2D95C99A8243}" dt="2019-09-30T13:25:49.977" v="11311" actId="478"/>
          <ac:spMkLst>
            <pc:docMk/>
            <pc:sldMk cId="1542452527" sldId="300"/>
            <ac:spMk id="8" creationId="{9C922C4D-353D-4D02-88D1-EA33619B3756}"/>
          </ac:spMkLst>
        </pc:spChg>
        <pc:spChg chg="add mod">
          <ac:chgData name="Christophe Lebrun" userId="303fc86cbab77272" providerId="LiveId" clId="{37EDD34E-BB28-490E-83DD-2D95C99A8243}" dt="2019-10-02T05:56:33.018" v="14847" actId="122"/>
          <ac:spMkLst>
            <pc:docMk/>
            <pc:sldMk cId="1542452527" sldId="300"/>
            <ac:spMk id="9" creationId="{899D1A8D-3291-41AE-9778-A898A9D3412A}"/>
          </ac:spMkLst>
        </pc:spChg>
        <pc:spChg chg="add mod">
          <ac:chgData name="Christophe Lebrun" userId="303fc86cbab77272" providerId="LiveId" clId="{37EDD34E-BB28-490E-83DD-2D95C99A8243}" dt="2019-10-02T05:56:52.823" v="14849" actId="1076"/>
          <ac:spMkLst>
            <pc:docMk/>
            <pc:sldMk cId="1542452527" sldId="300"/>
            <ac:spMk id="10" creationId="{525809B8-4EBF-419A-B1C0-62A89FEF7167}"/>
          </ac:spMkLst>
        </pc:spChg>
        <pc:picChg chg="add del mod">
          <ac:chgData name="Christophe Lebrun" userId="303fc86cbab77272" providerId="LiveId" clId="{37EDD34E-BB28-490E-83DD-2D95C99A8243}" dt="2019-09-30T13:26:00.728" v="11313" actId="478"/>
          <ac:picMkLst>
            <pc:docMk/>
            <pc:sldMk cId="1542452527" sldId="300"/>
            <ac:picMk id="2" creationId="{6CBDB900-BCC7-4E03-A77B-59AF27750764}"/>
          </ac:picMkLst>
        </pc:picChg>
        <pc:picChg chg="add del mod">
          <ac:chgData name="Christophe Lebrun" userId="303fc86cbab77272" providerId="LiveId" clId="{37EDD34E-BB28-490E-83DD-2D95C99A8243}" dt="2019-09-24T16:20:23.883" v="6906"/>
          <ac:picMkLst>
            <pc:docMk/>
            <pc:sldMk cId="1542452527" sldId="300"/>
            <ac:picMk id="5" creationId="{CA850076-E70B-4F1C-9CC7-AA419915E9F9}"/>
          </ac:picMkLst>
        </pc:picChg>
        <pc:picChg chg="add del">
          <ac:chgData name="Christophe Lebrun" userId="303fc86cbab77272" providerId="LiveId" clId="{37EDD34E-BB28-490E-83DD-2D95C99A8243}" dt="2019-10-02T05:23:13.695" v="13929" actId="478"/>
          <ac:picMkLst>
            <pc:docMk/>
            <pc:sldMk cId="1542452527" sldId="300"/>
            <ac:picMk id="6" creationId="{28F063E7-988E-48BD-B1FF-4BB5656A1B18}"/>
          </ac:picMkLst>
        </pc:picChg>
        <pc:picChg chg="add mod">
          <ac:chgData name="Christophe Lebrun" userId="303fc86cbab77272" providerId="LiveId" clId="{37EDD34E-BB28-490E-83DD-2D95C99A8243}" dt="2019-10-02T05:45:03.018" v="14574" actId="1076"/>
          <ac:picMkLst>
            <pc:docMk/>
            <pc:sldMk cId="1542452527" sldId="300"/>
            <ac:picMk id="7" creationId="{435DF862-C97F-469A-A4B0-C7AC7596B4D7}"/>
          </ac:picMkLst>
        </pc:picChg>
        <pc:picChg chg="add">
          <ac:chgData name="Christophe Lebrun" userId="303fc86cbab77272" providerId="LiveId" clId="{37EDD34E-BB28-490E-83DD-2D95C99A8243}" dt="2019-10-02T05:22:53.725" v="13923"/>
          <ac:picMkLst>
            <pc:docMk/>
            <pc:sldMk cId="1542452527" sldId="300"/>
            <ac:picMk id="8" creationId="{7957C800-F0DF-491C-8C4C-AF63DF97885D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3631723954" sldId="301"/>
        </pc:sldMkLst>
        <pc:spChg chg="del">
          <ac:chgData name="Christophe Lebrun" userId="303fc86cbab77272" providerId="LiveId" clId="{37EDD34E-BB28-490E-83DD-2D95C99A8243}" dt="2019-09-30T11:37:41.851" v="10174" actId="478"/>
          <ac:spMkLst>
            <pc:docMk/>
            <pc:sldMk cId="3631723954" sldId="301"/>
            <ac:spMk id="2" creationId="{14A27252-78E9-4BA6-95DE-9AA03A0C1EC1}"/>
          </ac:spMkLst>
        </pc:spChg>
        <pc:spChg chg="del mod">
          <ac:chgData name="Christophe Lebrun" userId="303fc86cbab77272" providerId="LiveId" clId="{37EDD34E-BB28-490E-83DD-2D95C99A8243}" dt="2019-09-24T15:17:07.251" v="6795" actId="478"/>
          <ac:spMkLst>
            <pc:docMk/>
            <pc:sldMk cId="3631723954" sldId="301"/>
            <ac:spMk id="3" creationId="{801E65A8-1413-437C-A227-6DEF35706FAD}"/>
          </ac:spMkLst>
        </pc:spChg>
        <pc:spChg chg="add mod">
          <ac:chgData name="Christophe Lebrun" userId="303fc86cbab77272" providerId="LiveId" clId="{37EDD34E-BB28-490E-83DD-2D95C99A8243}" dt="2019-10-02T06:10:36.936" v="15040" actId="20577"/>
          <ac:spMkLst>
            <pc:docMk/>
            <pc:sldMk cId="3631723954" sldId="301"/>
            <ac:spMk id="10" creationId="{EB2C4F3A-17A4-4D0F-B579-2BC49E0E9564}"/>
          </ac:spMkLst>
        </pc:spChg>
        <pc:spChg chg="add del mod">
          <ac:chgData name="Christophe Lebrun" userId="303fc86cbab77272" providerId="LiveId" clId="{37EDD34E-BB28-490E-83DD-2D95C99A8243}" dt="2019-09-30T11:39:30.622" v="10187" actId="478"/>
          <ac:spMkLst>
            <pc:docMk/>
            <pc:sldMk cId="3631723954" sldId="301"/>
            <ac:spMk id="18" creationId="{54C6E63A-67C9-47F9-B520-0A88D2204180}"/>
          </ac:spMkLst>
        </pc:spChg>
        <pc:spChg chg="add">
          <ac:chgData name="Christophe Lebrun" userId="303fc86cbab77272" providerId="LiveId" clId="{37EDD34E-BB28-490E-83DD-2D95C99A8243}" dt="2019-09-30T11:42:46.838" v="10205"/>
          <ac:spMkLst>
            <pc:docMk/>
            <pc:sldMk cId="3631723954" sldId="301"/>
            <ac:spMk id="23" creationId="{5925A489-E697-4B7B-BFF2-3A152BEF09B3}"/>
          </ac:spMkLst>
        </pc:spChg>
        <pc:spChg chg="add mod">
          <ac:chgData name="Christophe Lebrun" userId="303fc86cbab77272" providerId="LiveId" clId="{37EDD34E-BB28-490E-83DD-2D95C99A8243}" dt="2019-09-30T11:42:58.310" v="10207" actId="1076"/>
          <ac:spMkLst>
            <pc:docMk/>
            <pc:sldMk cId="3631723954" sldId="301"/>
            <ac:spMk id="24" creationId="{8CD72187-0B21-4BAD-B78F-D30BA02AE6F3}"/>
          </ac:spMkLst>
        </pc:spChg>
        <pc:picChg chg="add del">
          <ac:chgData name="Christophe Lebrun" userId="303fc86cbab77272" providerId="LiveId" clId="{37EDD34E-BB28-490E-83DD-2D95C99A8243}" dt="2019-09-30T11:17:34.454" v="9903"/>
          <ac:picMkLst>
            <pc:docMk/>
            <pc:sldMk cId="3631723954" sldId="301"/>
            <ac:picMk id="5" creationId="{6199A30E-FC4D-4B7D-9349-4EBB125880FE}"/>
          </ac:picMkLst>
        </pc:picChg>
        <pc:picChg chg="add del mod">
          <ac:chgData name="Christophe Lebrun" userId="303fc86cbab77272" providerId="LiveId" clId="{37EDD34E-BB28-490E-83DD-2D95C99A8243}" dt="2019-09-30T11:29:16.232" v="10086"/>
          <ac:picMkLst>
            <pc:docMk/>
            <pc:sldMk cId="3631723954" sldId="301"/>
            <ac:picMk id="6" creationId="{F5CDD173-D3C8-49BE-9DF5-257D3D1EF9EF}"/>
          </ac:picMkLst>
        </pc:picChg>
        <pc:picChg chg="add del mod">
          <ac:chgData name="Christophe Lebrun" userId="303fc86cbab77272" providerId="LiveId" clId="{37EDD34E-BB28-490E-83DD-2D95C99A8243}" dt="2019-09-30T11:29:23.778" v="10089"/>
          <ac:picMkLst>
            <pc:docMk/>
            <pc:sldMk cId="3631723954" sldId="301"/>
            <ac:picMk id="8" creationId="{67132888-697E-43AD-922C-0060B9E64FEA}"/>
          </ac:picMkLst>
        </pc:picChg>
        <pc:picChg chg="add mod">
          <ac:chgData name="Christophe Lebrun" userId="303fc86cbab77272" providerId="LiveId" clId="{37EDD34E-BB28-490E-83DD-2D95C99A8243}" dt="2019-09-30T11:40:04.113" v="10193" actId="14100"/>
          <ac:picMkLst>
            <pc:docMk/>
            <pc:sldMk cId="3631723954" sldId="301"/>
            <ac:picMk id="9" creationId="{F9892071-1644-4AC4-B7A8-66764E520B0C}"/>
          </ac:picMkLst>
        </pc:picChg>
        <pc:picChg chg="add">
          <ac:chgData name="Christophe Lebrun" userId="303fc86cbab77272" providerId="LiveId" clId="{37EDD34E-BB28-490E-83DD-2D95C99A8243}" dt="2019-10-02T05:23:57.035" v="13942"/>
          <ac:picMkLst>
            <pc:docMk/>
            <pc:sldMk cId="3631723954" sldId="301"/>
            <ac:picMk id="11" creationId="{B2FFB7E7-7030-4568-8501-DC3C650F5E72}"/>
          </ac:picMkLst>
        </pc:picChg>
        <pc:picChg chg="add mod">
          <ac:chgData name="Christophe Lebrun" userId="303fc86cbab77272" providerId="LiveId" clId="{37EDD34E-BB28-490E-83DD-2D95C99A8243}" dt="2019-09-30T11:39:59.291" v="10192" actId="14100"/>
          <ac:picMkLst>
            <pc:docMk/>
            <pc:sldMk cId="3631723954" sldId="301"/>
            <ac:picMk id="12" creationId="{8599D9CE-CE08-4EA7-B3D5-E645A5377BDB}"/>
          </ac:picMkLst>
        </pc:picChg>
        <pc:picChg chg="add del">
          <ac:chgData name="Christophe Lebrun" userId="303fc86cbab77272" providerId="LiveId" clId="{37EDD34E-BB28-490E-83DD-2D95C99A8243}" dt="2019-09-30T11:39:24.997" v="10186" actId="478"/>
          <ac:picMkLst>
            <pc:docMk/>
            <pc:sldMk cId="3631723954" sldId="301"/>
            <ac:picMk id="13" creationId="{CBCDBC2F-C987-487F-9953-12BA6B6010CE}"/>
          </ac:picMkLst>
        </pc:picChg>
        <pc:picChg chg="add del">
          <ac:chgData name="Christophe Lebrun" userId="303fc86cbab77272" providerId="LiveId" clId="{37EDD34E-BB28-490E-83DD-2D95C99A8243}" dt="2019-09-30T11:39:39.946" v="10190" actId="478"/>
          <ac:picMkLst>
            <pc:docMk/>
            <pc:sldMk cId="3631723954" sldId="301"/>
            <ac:picMk id="14" creationId="{45C8E1F6-BF78-4787-98CF-723B706EB614}"/>
          </ac:picMkLst>
        </pc:picChg>
        <pc:picChg chg="add del">
          <ac:chgData name="Christophe Lebrun" userId="303fc86cbab77272" providerId="LiveId" clId="{37EDD34E-BB28-490E-83DD-2D95C99A8243}" dt="2019-09-30T11:42:17.604" v="10199" actId="478"/>
          <ac:picMkLst>
            <pc:docMk/>
            <pc:sldMk cId="3631723954" sldId="301"/>
            <ac:picMk id="15" creationId="{5B3C3EEB-0C65-4405-81E5-62A668630C89}"/>
          </ac:picMkLst>
        </pc:picChg>
        <pc:picChg chg="add del">
          <ac:chgData name="Christophe Lebrun" userId="303fc86cbab77272" providerId="LiveId" clId="{37EDD34E-BB28-490E-83DD-2D95C99A8243}" dt="2019-09-30T11:41:59.206" v="10196" actId="478"/>
          <ac:picMkLst>
            <pc:docMk/>
            <pc:sldMk cId="3631723954" sldId="301"/>
            <ac:picMk id="16" creationId="{21BD41F5-A7CF-4435-8E7F-7B43BDE4BAC5}"/>
          </ac:picMkLst>
        </pc:picChg>
        <pc:picChg chg="add mod">
          <ac:chgData name="Christophe Lebrun" userId="303fc86cbab77272" providerId="LiveId" clId="{37EDD34E-BB28-490E-83DD-2D95C99A8243}" dt="2019-09-30T11:42:15.081" v="10198" actId="14100"/>
          <ac:picMkLst>
            <pc:docMk/>
            <pc:sldMk cId="3631723954" sldId="301"/>
            <ac:picMk id="20" creationId="{0F45025B-6D80-4286-9A0D-E1E4B18EBDB1}"/>
          </ac:picMkLst>
        </pc:picChg>
        <pc:picChg chg="add mod">
          <ac:chgData name="Christophe Lebrun" userId="303fc86cbab77272" providerId="LiveId" clId="{37EDD34E-BB28-490E-83DD-2D95C99A8243}" dt="2019-09-30T11:42:38.403" v="10204" actId="14100"/>
          <ac:picMkLst>
            <pc:docMk/>
            <pc:sldMk cId="3631723954" sldId="301"/>
            <ac:picMk id="22" creationId="{1C8AD8F8-80EB-47CF-AEBF-DDC0830A8905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928716471" sldId="302"/>
        </pc:sldMkLst>
        <pc:spChg chg="del mod">
          <ac:chgData name="Christophe Lebrun" userId="303fc86cbab77272" providerId="LiveId" clId="{37EDD34E-BB28-490E-83DD-2D95C99A8243}" dt="2019-09-30T11:31:33.302" v="10107" actId="478"/>
          <ac:spMkLst>
            <pc:docMk/>
            <pc:sldMk cId="928716471" sldId="302"/>
            <ac:spMk id="2" creationId="{DD939780-A2D7-4534-A7C6-2836335E5348}"/>
          </ac:spMkLst>
        </pc:spChg>
        <pc:spChg chg="del">
          <ac:chgData name="Christophe Lebrun" userId="303fc86cbab77272" providerId="LiveId" clId="{37EDD34E-BB28-490E-83DD-2D95C99A8243}" dt="2019-09-24T15:23:47.409" v="6797" actId="931"/>
          <ac:spMkLst>
            <pc:docMk/>
            <pc:sldMk cId="928716471" sldId="302"/>
            <ac:spMk id="3" creationId="{6961C4E7-46B9-40CF-A073-18B4794FAB14}"/>
          </ac:spMkLst>
        </pc:spChg>
        <pc:spChg chg="add del">
          <ac:chgData name="Christophe Lebrun" userId="303fc86cbab77272" providerId="LiveId" clId="{37EDD34E-BB28-490E-83DD-2D95C99A8243}" dt="2019-09-30T11:31:38.083" v="10109" actId="478"/>
          <ac:spMkLst>
            <pc:docMk/>
            <pc:sldMk cId="928716471" sldId="302"/>
            <ac:spMk id="3" creationId="{9A2B4820-51A8-4AB6-9E4C-089D27AA57BD}"/>
          </ac:spMkLst>
        </pc:spChg>
        <pc:spChg chg="add mod">
          <ac:chgData name="Christophe Lebrun" userId="303fc86cbab77272" providerId="LiveId" clId="{37EDD34E-BB28-490E-83DD-2D95C99A8243}" dt="2019-10-02T06:10:41.677" v="15041" actId="20577"/>
          <ac:spMkLst>
            <pc:docMk/>
            <pc:sldMk cId="928716471" sldId="302"/>
            <ac:spMk id="9" creationId="{BED036AD-4D54-434A-8269-FCE09118FB9A}"/>
          </ac:spMkLst>
        </pc:spChg>
        <pc:spChg chg="add mod">
          <ac:chgData name="Christophe Lebrun" userId="303fc86cbab77272" providerId="LiveId" clId="{37EDD34E-BB28-490E-83DD-2D95C99A8243}" dt="2019-09-30T11:36:51.240" v="10166" actId="1076"/>
          <ac:spMkLst>
            <pc:docMk/>
            <pc:sldMk cId="928716471" sldId="302"/>
            <ac:spMk id="13" creationId="{3BC56D6E-7839-4403-A01D-D6FFD03CA678}"/>
          </ac:spMkLst>
        </pc:spChg>
        <pc:picChg chg="add mod">
          <ac:chgData name="Christophe Lebrun" userId="303fc86cbab77272" providerId="LiveId" clId="{37EDD34E-BB28-490E-83DD-2D95C99A8243}" dt="2019-09-30T11:36:51.240" v="10166" actId="1076"/>
          <ac:picMkLst>
            <pc:docMk/>
            <pc:sldMk cId="928716471" sldId="302"/>
            <ac:picMk id="6" creationId="{03491D0E-8041-4CE4-8768-634A3F8F821D}"/>
          </ac:picMkLst>
        </pc:picChg>
        <pc:picChg chg="add mod">
          <ac:chgData name="Christophe Lebrun" userId="303fc86cbab77272" providerId="LiveId" clId="{37EDD34E-BB28-490E-83DD-2D95C99A8243}" dt="2019-09-30T11:36:51.240" v="10166" actId="1076"/>
          <ac:picMkLst>
            <pc:docMk/>
            <pc:sldMk cId="928716471" sldId="302"/>
            <ac:picMk id="7" creationId="{AAD39F98-9E15-4ED7-B6DC-9615780F2835}"/>
          </ac:picMkLst>
        </pc:picChg>
        <pc:picChg chg="add mod">
          <ac:chgData name="Christophe Lebrun" userId="303fc86cbab77272" providerId="LiveId" clId="{37EDD34E-BB28-490E-83DD-2D95C99A8243}" dt="2019-09-30T11:36:51.240" v="10166" actId="1076"/>
          <ac:picMkLst>
            <pc:docMk/>
            <pc:sldMk cId="928716471" sldId="302"/>
            <ac:picMk id="8" creationId="{06527330-5005-4A96-8C49-0E701ED32C26}"/>
          </ac:picMkLst>
        </pc:picChg>
        <pc:picChg chg="add mod">
          <ac:chgData name="Christophe Lebrun" userId="303fc86cbab77272" providerId="LiveId" clId="{37EDD34E-BB28-490E-83DD-2D95C99A8243}" dt="2019-09-30T11:36:51.240" v="10166" actId="1076"/>
          <ac:picMkLst>
            <pc:docMk/>
            <pc:sldMk cId="928716471" sldId="302"/>
            <ac:picMk id="10" creationId="{F9641EE5-8DA9-49A3-902E-280303962070}"/>
          </ac:picMkLst>
        </pc:picChg>
        <pc:picChg chg="add">
          <ac:chgData name="Christophe Lebrun" userId="303fc86cbab77272" providerId="LiveId" clId="{37EDD34E-BB28-490E-83DD-2D95C99A8243}" dt="2019-10-02T05:23:59.565" v="13943"/>
          <ac:picMkLst>
            <pc:docMk/>
            <pc:sldMk cId="928716471" sldId="302"/>
            <ac:picMk id="11" creationId="{16D8F623-4E03-4687-BF6B-40A27FA2B24A}"/>
          </ac:picMkLst>
        </pc:picChg>
        <pc:picChg chg="add del mod">
          <ac:chgData name="Christophe Lebrun" userId="303fc86cbab77272" providerId="LiveId" clId="{37EDD34E-BB28-490E-83DD-2D95C99A8243}" dt="2019-09-30T11:33:02.549" v="10140"/>
          <ac:picMkLst>
            <pc:docMk/>
            <pc:sldMk cId="928716471" sldId="302"/>
            <ac:picMk id="12" creationId="{69C1214B-A41C-4C53-AC21-201988EA9F7D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1968799522" sldId="303"/>
        </pc:sldMkLst>
        <pc:spChg chg="del">
          <ac:chgData name="Christophe Lebrun" userId="303fc86cbab77272" providerId="LiveId" clId="{37EDD34E-BB28-490E-83DD-2D95C99A8243}" dt="2019-09-30T12:43:39.385" v="10442" actId="478"/>
          <ac:spMkLst>
            <pc:docMk/>
            <pc:sldMk cId="1968799522" sldId="303"/>
            <ac:spMk id="2" creationId="{730A8DA0-E66A-4EA5-BBC8-C48C25D01419}"/>
          </ac:spMkLst>
        </pc:spChg>
        <pc:spChg chg="del">
          <ac:chgData name="Christophe Lebrun" userId="303fc86cbab77272" providerId="LiveId" clId="{37EDD34E-BB28-490E-83DD-2D95C99A8243}" dt="2019-09-30T12:36:46.047" v="10364"/>
          <ac:spMkLst>
            <pc:docMk/>
            <pc:sldMk cId="1968799522" sldId="303"/>
            <ac:spMk id="3" creationId="{3C49E5CC-F305-4271-AAEC-40091651F4FA}"/>
          </ac:spMkLst>
        </pc:spChg>
        <pc:spChg chg="add del mod">
          <ac:chgData name="Christophe Lebrun" userId="303fc86cbab77272" providerId="LiveId" clId="{37EDD34E-BB28-490E-83DD-2D95C99A8243}" dt="2019-09-30T12:37:32.648" v="10376" actId="478"/>
          <ac:spMkLst>
            <pc:docMk/>
            <pc:sldMk cId="1968799522" sldId="303"/>
            <ac:spMk id="8" creationId="{4CB0A746-FB33-406A-8324-3EE092EA27F1}"/>
          </ac:spMkLst>
        </pc:spChg>
        <pc:spChg chg="add del mod">
          <ac:chgData name="Christophe Lebrun" userId="303fc86cbab77272" providerId="LiveId" clId="{37EDD34E-BB28-490E-83DD-2D95C99A8243}" dt="2019-09-30T12:45:16.283" v="10521"/>
          <ac:spMkLst>
            <pc:docMk/>
            <pc:sldMk cId="1968799522" sldId="303"/>
            <ac:spMk id="10" creationId="{1BD01F14-DDB1-44F8-901B-56DA1EED3BDB}"/>
          </ac:spMkLst>
        </pc:spChg>
        <pc:spChg chg="add mod">
          <ac:chgData name="Christophe Lebrun" userId="303fc86cbab77272" providerId="LiveId" clId="{37EDD34E-BB28-490E-83DD-2D95C99A8243}" dt="2019-09-30T12:56:16.669" v="10647" actId="20577"/>
          <ac:spMkLst>
            <pc:docMk/>
            <pc:sldMk cId="1968799522" sldId="303"/>
            <ac:spMk id="11" creationId="{7ED972A3-3264-4F6C-BB9A-4F52512FA79C}"/>
          </ac:spMkLst>
        </pc:spChg>
        <pc:spChg chg="add mod">
          <ac:chgData name="Christophe Lebrun" userId="303fc86cbab77272" providerId="LiveId" clId="{37EDD34E-BB28-490E-83DD-2D95C99A8243}" dt="2019-09-30T14:03:07.512" v="12107" actId="1076"/>
          <ac:spMkLst>
            <pc:docMk/>
            <pc:sldMk cId="1968799522" sldId="303"/>
            <ac:spMk id="12" creationId="{1D3F623E-AFB6-4DE4-994A-35C0E66C790E}"/>
          </ac:spMkLst>
        </pc:spChg>
        <pc:spChg chg="add mod">
          <ac:chgData name="Christophe Lebrun" userId="303fc86cbab77272" providerId="LiveId" clId="{37EDD34E-BB28-490E-83DD-2D95C99A8243}" dt="2019-09-30T14:03:07.512" v="12107" actId="1076"/>
          <ac:spMkLst>
            <pc:docMk/>
            <pc:sldMk cId="1968799522" sldId="303"/>
            <ac:spMk id="13" creationId="{E0F686BD-AC1B-4EF9-865F-6BB96EA03B3F}"/>
          </ac:spMkLst>
        </pc:spChg>
        <pc:spChg chg="add del mod">
          <ac:chgData name="Christophe Lebrun" userId="303fc86cbab77272" providerId="LiveId" clId="{37EDD34E-BB28-490E-83DD-2D95C99A8243}" dt="2019-09-30T15:34:09.959" v="12290" actId="478"/>
          <ac:spMkLst>
            <pc:docMk/>
            <pc:sldMk cId="1968799522" sldId="303"/>
            <ac:spMk id="14" creationId="{593D5571-7AA5-495B-901E-3599AAB9DAF5}"/>
          </ac:spMkLst>
        </pc:spChg>
        <pc:spChg chg="add mod">
          <ac:chgData name="Christophe Lebrun" userId="303fc86cbab77272" providerId="LiveId" clId="{37EDD34E-BB28-490E-83DD-2D95C99A8243}" dt="2019-09-30T14:03:57.294" v="12120" actId="1076"/>
          <ac:spMkLst>
            <pc:docMk/>
            <pc:sldMk cId="1968799522" sldId="303"/>
            <ac:spMk id="20" creationId="{D6329668-D685-456D-A220-CEE0C305E931}"/>
          </ac:spMkLst>
        </pc:spChg>
        <pc:picChg chg="add del mod">
          <ac:chgData name="Christophe Lebrun" userId="303fc86cbab77272" providerId="LiveId" clId="{37EDD34E-BB28-490E-83DD-2D95C99A8243}" dt="2019-09-30T12:28:03.026" v="10255"/>
          <ac:picMkLst>
            <pc:docMk/>
            <pc:sldMk cId="1968799522" sldId="303"/>
            <ac:picMk id="5" creationId="{8AFD4B80-972F-420F-B57F-3E0CF15B1DD6}"/>
          </ac:picMkLst>
        </pc:picChg>
        <pc:picChg chg="add del mod ord">
          <ac:chgData name="Christophe Lebrun" userId="303fc86cbab77272" providerId="LiveId" clId="{37EDD34E-BB28-490E-83DD-2D95C99A8243}" dt="2019-09-30T12:37:33.720" v="10377" actId="478"/>
          <ac:picMkLst>
            <pc:docMk/>
            <pc:sldMk cId="1968799522" sldId="303"/>
            <ac:picMk id="6" creationId="{4261DABD-D7B8-4FD2-9493-A7F32B54D8AC}"/>
          </ac:picMkLst>
        </pc:picChg>
        <pc:picChg chg="add del mod ord">
          <ac:chgData name="Christophe Lebrun" userId="303fc86cbab77272" providerId="LiveId" clId="{37EDD34E-BB28-490E-83DD-2D95C99A8243}" dt="2019-09-30T12:37:34.165" v="10378" actId="478"/>
          <ac:picMkLst>
            <pc:docMk/>
            <pc:sldMk cId="1968799522" sldId="303"/>
            <ac:picMk id="7" creationId="{EF507388-A409-4BA6-A0CB-A6DA13ECDADF}"/>
          </ac:picMkLst>
        </pc:picChg>
        <pc:picChg chg="add">
          <ac:chgData name="Christophe Lebrun" userId="303fc86cbab77272" providerId="LiveId" clId="{37EDD34E-BB28-490E-83DD-2D95C99A8243}" dt="2019-10-02T05:23:43.035" v="13937"/>
          <ac:picMkLst>
            <pc:docMk/>
            <pc:sldMk cId="1968799522" sldId="303"/>
            <ac:picMk id="10" creationId="{CBF3D79D-4B95-4FAB-9B3B-EB57B3A7FF49}"/>
          </ac:picMkLst>
        </pc:picChg>
        <pc:picChg chg="add del">
          <ac:chgData name="Christophe Lebrun" userId="303fc86cbab77272" providerId="LiveId" clId="{37EDD34E-BB28-490E-83DD-2D95C99A8243}" dt="2019-10-02T05:23:25.885" v="13934" actId="478"/>
          <ac:picMkLst>
            <pc:docMk/>
            <pc:sldMk cId="1968799522" sldId="303"/>
            <ac:picMk id="15" creationId="{1B4A4510-931A-47D6-B1AC-3269BA99791B}"/>
          </ac:picMkLst>
        </pc:picChg>
        <pc:picChg chg="add mod">
          <ac:chgData name="Christophe Lebrun" userId="303fc86cbab77272" providerId="LiveId" clId="{37EDD34E-BB28-490E-83DD-2D95C99A8243}" dt="2019-09-30T14:03:44.318" v="12118" actId="1076"/>
          <ac:picMkLst>
            <pc:docMk/>
            <pc:sldMk cId="1968799522" sldId="303"/>
            <ac:picMk id="17" creationId="{DCD54799-0E6A-4FF6-9A44-13B94332EF41}"/>
          </ac:picMkLst>
        </pc:picChg>
        <pc:picChg chg="add mod">
          <ac:chgData name="Christophe Lebrun" userId="303fc86cbab77272" providerId="LiveId" clId="{37EDD34E-BB28-490E-83DD-2D95C99A8243}" dt="2019-09-30T14:03:37.307" v="12115" actId="14100"/>
          <ac:picMkLst>
            <pc:docMk/>
            <pc:sldMk cId="1968799522" sldId="303"/>
            <ac:picMk id="19" creationId="{BDC36F9B-A611-4ADD-A1DA-109FC0F33A47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62401229" sldId="304"/>
        </pc:sldMkLst>
        <pc:spChg chg="mod">
          <ac:chgData name="Christophe Lebrun" userId="303fc86cbab77272" providerId="LiveId" clId="{37EDD34E-BB28-490E-83DD-2D95C99A8243}" dt="2019-09-30T12:39:53.238" v="10440" actId="1076"/>
          <ac:spMkLst>
            <pc:docMk/>
            <pc:sldMk cId="62401229" sldId="304"/>
            <ac:spMk id="2" creationId="{FCA4DDA7-8100-4363-9652-8D859E411685}"/>
          </ac:spMkLst>
        </pc:spChg>
        <pc:spChg chg="del mod">
          <ac:chgData name="Christophe Lebrun" userId="303fc86cbab77272" providerId="LiveId" clId="{37EDD34E-BB28-490E-83DD-2D95C99A8243}" dt="2019-09-30T12:47:12.713" v="10572" actId="478"/>
          <ac:spMkLst>
            <pc:docMk/>
            <pc:sldMk cId="62401229" sldId="304"/>
            <ac:spMk id="3" creationId="{E6AC3023-A256-4042-BD0F-FADD401D35B3}"/>
          </ac:spMkLst>
        </pc:spChg>
        <pc:graphicFrameChg chg="add del mod">
          <ac:chgData name="Christophe Lebrun" userId="303fc86cbab77272" providerId="LiveId" clId="{37EDD34E-BB28-490E-83DD-2D95C99A8243}" dt="2019-09-30T12:47:38.269" v="10576" actId="478"/>
          <ac:graphicFrameMkLst>
            <pc:docMk/>
            <pc:sldMk cId="62401229" sldId="304"/>
            <ac:graphicFrameMk id="7" creationId="{9BD33401-DAFA-4A78-94C3-AE9F649B479E}"/>
          </ac:graphicFrameMkLst>
        </pc:graphicFrameChg>
        <pc:graphicFrameChg chg="add mod modGraphic">
          <ac:chgData name="Christophe Lebrun" userId="303fc86cbab77272" providerId="LiveId" clId="{37EDD34E-BB28-490E-83DD-2D95C99A8243}" dt="2019-10-02T05:43:48.814" v="14572" actId="113"/>
          <ac:graphicFrameMkLst>
            <pc:docMk/>
            <pc:sldMk cId="62401229" sldId="304"/>
            <ac:graphicFrameMk id="9" creationId="{D38C0187-E197-43DD-9041-F3012E288F43}"/>
          </ac:graphicFrameMkLst>
        </pc:graphicFrameChg>
        <pc:picChg chg="add mod">
          <ac:chgData name="Christophe Lebrun" userId="303fc86cbab77272" providerId="LiveId" clId="{37EDD34E-BB28-490E-83DD-2D95C99A8243}" dt="2019-09-30T12:50:57.116" v="10626" actId="14100"/>
          <ac:picMkLst>
            <pc:docMk/>
            <pc:sldMk cId="62401229" sldId="304"/>
            <ac:picMk id="5" creationId="{58B54E0F-2E5C-434D-B76E-77CC97EB75C2}"/>
          </ac:picMkLst>
        </pc:picChg>
        <pc:picChg chg="add del">
          <ac:chgData name="Christophe Lebrun" userId="303fc86cbab77272" providerId="LiveId" clId="{37EDD34E-BB28-490E-83DD-2D95C99A8243}" dt="2019-10-02T05:23:23.565" v="13933" actId="478"/>
          <ac:picMkLst>
            <pc:docMk/>
            <pc:sldMk cId="62401229" sldId="304"/>
            <ac:picMk id="6" creationId="{A0676FF5-27E9-4A91-A37D-B0B475FE2209}"/>
          </ac:picMkLst>
        </pc:picChg>
        <pc:picChg chg="add">
          <ac:chgData name="Christophe Lebrun" userId="303fc86cbab77272" providerId="LiveId" clId="{37EDD34E-BB28-490E-83DD-2D95C99A8243}" dt="2019-10-02T05:23:40.255" v="13936"/>
          <ac:picMkLst>
            <pc:docMk/>
            <pc:sldMk cId="62401229" sldId="304"/>
            <ac:picMk id="7" creationId="{245E7022-FC25-47B2-915B-C0D5FF0BA804}"/>
          </ac:picMkLst>
        </pc:picChg>
      </pc:sldChg>
      <pc:sldChg chg="addSp modSp add del">
        <pc:chgData name="Christophe Lebrun" userId="303fc86cbab77272" providerId="LiveId" clId="{37EDD34E-BB28-490E-83DD-2D95C99A8243}" dt="2019-09-30T13:21:26.802" v="11202" actId="2696"/>
        <pc:sldMkLst>
          <pc:docMk/>
          <pc:sldMk cId="2441186603" sldId="305"/>
        </pc:sldMkLst>
        <pc:picChg chg="add mod">
          <ac:chgData name="Christophe Lebrun" userId="303fc86cbab77272" providerId="LiveId" clId="{37EDD34E-BB28-490E-83DD-2D95C99A8243}" dt="2019-09-24T15:39:08.189" v="6858" actId="1076"/>
          <ac:picMkLst>
            <pc:docMk/>
            <pc:sldMk cId="2441186603" sldId="305"/>
            <ac:picMk id="5" creationId="{32D5430F-BCA7-4D37-AEED-876DAA97595C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2433380469" sldId="306"/>
        </pc:sldMkLst>
        <pc:spChg chg="del">
          <ac:chgData name="Christophe Lebrun" userId="303fc86cbab77272" providerId="LiveId" clId="{37EDD34E-BB28-490E-83DD-2D95C99A8243}" dt="2019-09-24T15:53:43.399" v="6885" actId="478"/>
          <ac:spMkLst>
            <pc:docMk/>
            <pc:sldMk cId="2433380469" sldId="306"/>
            <ac:spMk id="2" creationId="{736CC7E3-38CE-4351-96CA-1900AD771ED5}"/>
          </ac:spMkLst>
        </pc:spChg>
        <pc:spChg chg="del">
          <ac:chgData name="Christophe Lebrun" userId="303fc86cbab77272" providerId="LiveId" clId="{37EDD34E-BB28-490E-83DD-2D95C99A8243}" dt="2019-09-24T15:46:09.349" v="6871" actId="478"/>
          <ac:spMkLst>
            <pc:docMk/>
            <pc:sldMk cId="2433380469" sldId="306"/>
            <ac:spMk id="3" creationId="{6DB28123-4CE0-4108-8D9A-6554AA40EC7F}"/>
          </ac:spMkLst>
        </pc:spChg>
        <pc:spChg chg="add mod topLvl">
          <ac:chgData name="Christophe Lebrun" userId="303fc86cbab77272" providerId="LiveId" clId="{37EDD34E-BB28-490E-83DD-2D95C99A8243}" dt="2019-09-30T12:33:08.981" v="10319" actId="1076"/>
          <ac:spMkLst>
            <pc:docMk/>
            <pc:sldMk cId="2433380469" sldId="306"/>
            <ac:spMk id="7" creationId="{5CE73EB3-B449-42C2-8971-8B1F2223B4DA}"/>
          </ac:spMkLst>
        </pc:spChg>
        <pc:spChg chg="add mod">
          <ac:chgData name="Christophe Lebrun" userId="303fc86cbab77272" providerId="LiveId" clId="{37EDD34E-BB28-490E-83DD-2D95C99A8243}" dt="2019-09-30T12:34:35.454" v="10359" actId="20577"/>
          <ac:spMkLst>
            <pc:docMk/>
            <pc:sldMk cId="2433380469" sldId="306"/>
            <ac:spMk id="12" creationId="{14DF257D-DB3E-423B-BA9E-D5DFBC47F01C}"/>
          </ac:spMkLst>
        </pc:spChg>
        <pc:grpChg chg="add del mod">
          <ac:chgData name="Christophe Lebrun" userId="303fc86cbab77272" providerId="LiveId" clId="{37EDD34E-BB28-490E-83DD-2D95C99A8243}" dt="2019-09-24T15:53:07.329" v="6879" actId="165"/>
          <ac:grpSpMkLst>
            <pc:docMk/>
            <pc:sldMk cId="2433380469" sldId="306"/>
            <ac:grpSpMk id="8" creationId="{80053748-5DD6-4541-8502-D98EFBC6F3F2}"/>
          </ac:grpSpMkLst>
        </pc:grpChg>
        <pc:grpChg chg="add mod">
          <ac:chgData name="Christophe Lebrun" userId="303fc86cbab77272" providerId="LiveId" clId="{37EDD34E-BB28-490E-83DD-2D95C99A8243}" dt="2019-09-30T12:34:24.156" v="10335" actId="1076"/>
          <ac:grpSpMkLst>
            <pc:docMk/>
            <pc:sldMk cId="2433380469" sldId="306"/>
            <ac:grpSpMk id="11" creationId="{87FC0196-CCE2-4DAE-94CD-9986760A68A7}"/>
          </ac:grpSpMkLst>
        </pc:grpChg>
        <pc:picChg chg="add mod">
          <ac:chgData name="Christophe Lebrun" userId="303fc86cbab77272" providerId="LiveId" clId="{37EDD34E-BB28-490E-83DD-2D95C99A8243}" dt="2019-09-30T12:34:17.036" v="10334" actId="1076"/>
          <ac:picMkLst>
            <pc:docMk/>
            <pc:sldMk cId="2433380469" sldId="306"/>
            <ac:picMk id="3" creationId="{97A859C7-6275-45A5-AD87-6A0F35928F59}"/>
          </ac:picMkLst>
        </pc:picChg>
        <pc:picChg chg="add mod topLvl">
          <ac:chgData name="Christophe Lebrun" userId="303fc86cbab77272" providerId="LiveId" clId="{37EDD34E-BB28-490E-83DD-2D95C99A8243}" dt="2019-09-30T12:33:07.161" v="10318" actId="1076"/>
          <ac:picMkLst>
            <pc:docMk/>
            <pc:sldMk cId="2433380469" sldId="306"/>
            <ac:picMk id="5" creationId="{CC406153-672E-441C-ADA3-8BF3E8D2FFB6}"/>
          </ac:picMkLst>
        </pc:picChg>
        <pc:picChg chg="add mod topLvl">
          <ac:chgData name="Christophe Lebrun" userId="303fc86cbab77272" providerId="LiveId" clId="{37EDD34E-BB28-490E-83DD-2D95C99A8243}" dt="2019-09-30T12:33:18.053" v="10321" actId="14100"/>
          <ac:picMkLst>
            <pc:docMk/>
            <pc:sldMk cId="2433380469" sldId="306"/>
            <ac:picMk id="6" creationId="{B9EBF6A8-8891-4E1A-AFB5-C4FFBDBE0A4A}"/>
          </ac:picMkLst>
        </pc:picChg>
        <pc:picChg chg="add">
          <ac:chgData name="Christophe Lebrun" userId="303fc86cbab77272" providerId="LiveId" clId="{37EDD34E-BB28-490E-83DD-2D95C99A8243}" dt="2019-10-02T05:23:46.115" v="13938"/>
          <ac:picMkLst>
            <pc:docMk/>
            <pc:sldMk cId="2433380469" sldId="306"/>
            <ac:picMk id="10" creationId="{5ECFDED2-91C3-48D9-A5A3-E18A600856D3}"/>
          </ac:picMkLst>
        </pc:picChg>
        <pc:picChg chg="add del mod">
          <ac:chgData name="Christophe Lebrun" userId="303fc86cbab77272" providerId="LiveId" clId="{37EDD34E-BB28-490E-83DD-2D95C99A8243}" dt="2019-09-30T12:33:32.391" v="10324" actId="478"/>
          <ac:picMkLst>
            <pc:docMk/>
            <pc:sldMk cId="2433380469" sldId="306"/>
            <ac:picMk id="10" creationId="{9F23592D-82AD-4207-ABB2-0ECAA75EAD43}"/>
          </ac:picMkLst>
        </pc:picChg>
        <pc:picChg chg="add del">
          <ac:chgData name="Christophe Lebrun" userId="303fc86cbab77272" providerId="LiveId" clId="{37EDD34E-BB28-490E-83DD-2D95C99A8243}" dt="2019-10-02T05:23:33.245" v="13935" actId="478"/>
          <ac:picMkLst>
            <pc:docMk/>
            <pc:sldMk cId="2433380469" sldId="306"/>
            <ac:picMk id="13" creationId="{84F521B0-2C36-4299-9D0D-9F37B39C63F9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913562454" sldId="307"/>
        </pc:sldMkLst>
        <pc:spChg chg="del">
          <ac:chgData name="Christophe Lebrun" userId="303fc86cbab77272" providerId="LiveId" clId="{37EDD34E-BB28-490E-83DD-2D95C99A8243}" dt="2019-09-30T12:27:26.914" v="10212" actId="478"/>
          <ac:spMkLst>
            <pc:docMk/>
            <pc:sldMk cId="913562454" sldId="307"/>
            <ac:spMk id="2" creationId="{AF64BF15-1FC3-468D-92BE-071860D474D6}"/>
          </ac:spMkLst>
        </pc:spChg>
        <pc:spChg chg="del">
          <ac:chgData name="Christophe Lebrun" userId="303fc86cbab77272" providerId="LiveId" clId="{37EDD34E-BB28-490E-83DD-2D95C99A8243}" dt="2019-09-24T16:06:38.869" v="6892" actId="931"/>
          <ac:spMkLst>
            <pc:docMk/>
            <pc:sldMk cId="913562454" sldId="307"/>
            <ac:spMk id="3" creationId="{11C6F170-222A-44D4-A493-0E8A744CEA8B}"/>
          </ac:spMkLst>
        </pc:spChg>
        <pc:spChg chg="add del mod">
          <ac:chgData name="Christophe Lebrun" userId="303fc86cbab77272" providerId="LiveId" clId="{37EDD34E-BB28-490E-83DD-2D95C99A8243}" dt="2019-09-30T12:28:07.856" v="10256" actId="478"/>
          <ac:spMkLst>
            <pc:docMk/>
            <pc:sldMk cId="913562454" sldId="307"/>
            <ac:spMk id="5" creationId="{F901C0BA-39DF-483F-BF46-6B054A269B9B}"/>
          </ac:spMkLst>
        </pc:spChg>
        <pc:spChg chg="add mod">
          <ac:chgData name="Christophe Lebrun" userId="303fc86cbab77272" providerId="LiveId" clId="{37EDD34E-BB28-490E-83DD-2D95C99A8243}" dt="2019-09-30T12:27:58.009" v="10254" actId="207"/>
          <ac:spMkLst>
            <pc:docMk/>
            <pc:sldMk cId="913562454" sldId="307"/>
            <ac:spMk id="7" creationId="{8CF3BEDD-F830-43C2-BD27-CA98E3A3EE00}"/>
          </ac:spMkLst>
        </pc:spChg>
        <pc:picChg chg="add del mod">
          <ac:chgData name="Christophe Lebrun" userId="303fc86cbab77272" providerId="LiveId" clId="{37EDD34E-BB28-490E-83DD-2D95C99A8243}" dt="2019-09-30T11:43:58.822" v="10208" actId="478"/>
          <ac:picMkLst>
            <pc:docMk/>
            <pc:sldMk cId="913562454" sldId="307"/>
            <ac:picMk id="6" creationId="{0E5393C9-C218-4E2D-84E9-E3A6E7DD8302}"/>
          </ac:picMkLst>
        </pc:picChg>
        <pc:picChg chg="add mod">
          <ac:chgData name="Christophe Lebrun" userId="303fc86cbab77272" providerId="LiveId" clId="{37EDD34E-BB28-490E-83DD-2D95C99A8243}" dt="2019-09-30T14:00:43.961" v="12105" actId="1076"/>
          <ac:picMkLst>
            <pc:docMk/>
            <pc:sldMk cId="913562454" sldId="307"/>
            <ac:picMk id="8" creationId="{4D2EF662-ADD4-4D4F-9DA1-F2A061C06858}"/>
          </ac:picMkLst>
        </pc:picChg>
        <pc:picChg chg="add">
          <ac:chgData name="Christophe Lebrun" userId="303fc86cbab77272" providerId="LiveId" clId="{37EDD34E-BB28-490E-83DD-2D95C99A8243}" dt="2019-10-02T05:23:48.275" v="13939"/>
          <ac:picMkLst>
            <pc:docMk/>
            <pc:sldMk cId="913562454" sldId="307"/>
            <ac:picMk id="9" creationId="{2DC786C1-5C6D-44F4-A403-0D65C52259C3}"/>
          </ac:picMkLst>
        </pc:picChg>
        <pc:picChg chg="add mod">
          <ac:chgData name="Christophe Lebrun" userId="303fc86cbab77272" providerId="LiveId" clId="{37EDD34E-BB28-490E-83DD-2D95C99A8243}" dt="2019-09-30T14:00:51.431" v="12106" actId="1076"/>
          <ac:picMkLst>
            <pc:docMk/>
            <pc:sldMk cId="913562454" sldId="307"/>
            <ac:picMk id="10" creationId="{11A4917C-E3B7-4CA1-A1CE-EE88921C2181}"/>
          </ac:picMkLst>
        </pc:picChg>
        <pc:picChg chg="add mod">
          <ac:chgData name="Christophe Lebrun" userId="303fc86cbab77272" providerId="LiveId" clId="{37EDD34E-BB28-490E-83DD-2D95C99A8243}" dt="2019-09-30T14:00:51.431" v="12106" actId="1076"/>
          <ac:picMkLst>
            <pc:docMk/>
            <pc:sldMk cId="913562454" sldId="307"/>
            <ac:picMk id="12" creationId="{A182B222-C709-45E8-9D1A-58FBF25B969C}"/>
          </ac:picMkLst>
        </pc:picChg>
        <pc:picChg chg="add mod">
          <ac:chgData name="Christophe Lebrun" userId="303fc86cbab77272" providerId="LiveId" clId="{37EDD34E-BB28-490E-83DD-2D95C99A8243}" dt="2019-09-30T14:00:51.431" v="12106" actId="1076"/>
          <ac:picMkLst>
            <pc:docMk/>
            <pc:sldMk cId="913562454" sldId="307"/>
            <ac:picMk id="14" creationId="{B064393C-A0AF-4691-8291-8435DF0E82EB}"/>
          </ac:picMkLst>
        </pc:picChg>
      </pc:sldChg>
      <pc:sldChg chg="addSp delSp modSp add del">
        <pc:chgData name="Christophe Lebrun" userId="303fc86cbab77272" providerId="LiveId" clId="{37EDD34E-BB28-490E-83DD-2D95C99A8243}" dt="2019-10-01T15:03:16.643" v="13842" actId="2696"/>
        <pc:sldMkLst>
          <pc:docMk/>
          <pc:sldMk cId="3396639095" sldId="308"/>
        </pc:sldMkLst>
        <pc:spChg chg="del">
          <ac:chgData name="Christophe Lebrun" userId="303fc86cbab77272" providerId="LiveId" clId="{37EDD34E-BB28-490E-83DD-2D95C99A8243}" dt="2019-09-24T16:13:01.370" v="6896" actId="931"/>
          <ac:spMkLst>
            <pc:docMk/>
            <pc:sldMk cId="3396639095" sldId="308"/>
            <ac:spMk id="3" creationId="{1ACC2709-FA10-4A1C-8B3F-2739DA2E800A}"/>
          </ac:spMkLst>
        </pc:spChg>
        <pc:picChg chg="add">
          <ac:chgData name="Christophe Lebrun" userId="303fc86cbab77272" providerId="LiveId" clId="{37EDD34E-BB28-490E-83DD-2D95C99A8243}" dt="2019-09-30T13:08:11.766" v="11101"/>
          <ac:picMkLst>
            <pc:docMk/>
            <pc:sldMk cId="3396639095" sldId="308"/>
            <ac:picMk id="5" creationId="{D5B089E0-D751-4CB9-839D-9A9B68A2AC9D}"/>
          </ac:picMkLst>
        </pc:picChg>
        <pc:picChg chg="add mod">
          <ac:chgData name="Christophe Lebrun" userId="303fc86cbab77272" providerId="LiveId" clId="{37EDD34E-BB28-490E-83DD-2D95C99A8243}" dt="2019-09-24T16:13:01.370" v="6896" actId="931"/>
          <ac:picMkLst>
            <pc:docMk/>
            <pc:sldMk cId="3396639095" sldId="308"/>
            <ac:picMk id="6" creationId="{BF65126E-7439-4BA7-B5DE-EF3BE8BA2BEC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1306530948" sldId="309"/>
        </pc:sldMkLst>
        <pc:spChg chg="del mod">
          <ac:chgData name="Christophe Lebrun" userId="303fc86cbab77272" providerId="LiveId" clId="{37EDD34E-BB28-490E-83DD-2D95C99A8243}" dt="2019-09-24T16:21:08.560" v="6917" actId="478"/>
          <ac:spMkLst>
            <pc:docMk/>
            <pc:sldMk cId="1306530948" sldId="309"/>
            <ac:spMk id="2" creationId="{F3E2EA9B-2293-4C50-A1C6-5DA692A2B953}"/>
          </ac:spMkLst>
        </pc:spChg>
        <pc:spChg chg="del">
          <ac:chgData name="Christophe Lebrun" userId="303fc86cbab77272" providerId="LiveId" clId="{37EDD34E-BB28-490E-83DD-2D95C99A8243}" dt="2019-09-24T16:19:43.189" v="6898" actId="931"/>
          <ac:spMkLst>
            <pc:docMk/>
            <pc:sldMk cId="1306530948" sldId="309"/>
            <ac:spMk id="3" creationId="{B46B472D-1E8A-4689-8DA3-3F39ACBA2697}"/>
          </ac:spMkLst>
        </pc:spChg>
        <pc:spChg chg="del">
          <ac:chgData name="Christophe Lebrun" userId="303fc86cbab77272" providerId="LiveId" clId="{37EDD34E-BB28-490E-83DD-2D95C99A8243}" dt="2019-09-24T16:21:11.369" v="6918" actId="478"/>
          <ac:spMkLst>
            <pc:docMk/>
            <pc:sldMk cId="1306530948" sldId="309"/>
            <ac:spMk id="4" creationId="{1CE4FB22-DFD8-45C7-810A-5422676679DE}"/>
          </ac:spMkLst>
        </pc:spChg>
        <pc:spChg chg="add del mod">
          <ac:chgData name="Christophe Lebrun" userId="303fc86cbab77272" providerId="LiveId" clId="{37EDD34E-BB28-490E-83DD-2D95C99A8243}" dt="2019-09-30T13:14:18.203" v="11143" actId="478"/>
          <ac:spMkLst>
            <pc:docMk/>
            <pc:sldMk cId="1306530948" sldId="309"/>
            <ac:spMk id="4" creationId="{38BBB453-8278-427D-9EA5-1E22F1A4AFFC}"/>
          </ac:spMkLst>
        </pc:spChg>
        <pc:spChg chg="add mod">
          <ac:chgData name="Christophe Lebrun" userId="303fc86cbab77272" providerId="LiveId" clId="{37EDD34E-BB28-490E-83DD-2D95C99A8243}" dt="2019-09-30T13:14:32.628" v="11146" actId="1076"/>
          <ac:spMkLst>
            <pc:docMk/>
            <pc:sldMk cId="1306530948" sldId="309"/>
            <ac:spMk id="5" creationId="{F20CD1A0-8198-409A-88CA-A1FF06C2FF39}"/>
          </ac:spMkLst>
        </pc:spChg>
        <pc:spChg chg="add mod">
          <ac:chgData name="Christophe Lebrun" userId="303fc86cbab77272" providerId="LiveId" clId="{37EDD34E-BB28-490E-83DD-2D95C99A8243}" dt="2019-09-30T13:11:11.392" v="11121" actId="207"/>
          <ac:spMkLst>
            <pc:docMk/>
            <pc:sldMk cId="1306530948" sldId="309"/>
            <ac:spMk id="7" creationId="{17EB14D3-2851-48F2-B920-5C29F977C8B6}"/>
          </ac:spMkLst>
        </pc:spChg>
        <pc:spChg chg="add del mod">
          <ac:chgData name="Christophe Lebrun" userId="303fc86cbab77272" providerId="LiveId" clId="{37EDD34E-BB28-490E-83DD-2D95C99A8243}" dt="2019-09-24T16:21:12.649" v="6919" actId="478"/>
          <ac:spMkLst>
            <pc:docMk/>
            <pc:sldMk cId="1306530948" sldId="309"/>
            <ac:spMk id="11" creationId="{0FA37BC1-66B1-4E71-9FA7-6E765454297A}"/>
          </ac:spMkLst>
        </pc:spChg>
        <pc:spChg chg="add del mod">
          <ac:chgData name="Christophe Lebrun" userId="303fc86cbab77272" providerId="LiveId" clId="{37EDD34E-BB28-490E-83DD-2D95C99A8243}" dt="2019-09-30T13:14:54.628" v="11150" actId="478"/>
          <ac:spMkLst>
            <pc:docMk/>
            <pc:sldMk cId="1306530948" sldId="309"/>
            <ac:spMk id="12" creationId="{CBBBA84E-FA20-4564-A66E-EA030373F46D}"/>
          </ac:spMkLst>
        </pc:spChg>
        <pc:spChg chg="add">
          <ac:chgData name="Christophe Lebrun" userId="303fc86cbab77272" providerId="LiveId" clId="{37EDD34E-BB28-490E-83DD-2D95C99A8243}" dt="2019-10-02T05:42:38.629" v="14567"/>
          <ac:spMkLst>
            <pc:docMk/>
            <pc:sldMk cId="1306530948" sldId="309"/>
            <ac:spMk id="12" creationId="{E58383C4-DAC9-454E-BFD8-88F87C1C1153}"/>
          </ac:spMkLst>
        </pc:spChg>
        <pc:spChg chg="add mod">
          <ac:chgData name="Christophe Lebrun" userId="303fc86cbab77272" providerId="LiveId" clId="{37EDD34E-BB28-490E-83DD-2D95C99A8243}" dt="2019-09-30T13:14:47.972" v="11149" actId="1076"/>
          <ac:spMkLst>
            <pc:docMk/>
            <pc:sldMk cId="1306530948" sldId="309"/>
            <ac:spMk id="13" creationId="{C27DC1D8-00E9-4DD4-A702-0C538A926B7D}"/>
          </ac:spMkLst>
        </pc:spChg>
        <pc:picChg chg="add mod">
          <ac:chgData name="Christophe Lebrun" userId="303fc86cbab77272" providerId="LiveId" clId="{37EDD34E-BB28-490E-83DD-2D95C99A8243}" dt="2019-09-30T13:13:48.408" v="11136" actId="14100"/>
          <ac:picMkLst>
            <pc:docMk/>
            <pc:sldMk cId="1306530948" sldId="309"/>
            <ac:picMk id="3" creationId="{DD380B06-9316-46D8-970C-8BF7EB8E99AF}"/>
          </ac:picMkLst>
        </pc:picChg>
        <pc:picChg chg="add mod ord">
          <ac:chgData name="Christophe Lebrun" userId="303fc86cbab77272" providerId="LiveId" clId="{37EDD34E-BB28-490E-83DD-2D95C99A8243}" dt="2019-09-30T13:14:00.741" v="11140" actId="14100"/>
          <ac:picMkLst>
            <pc:docMk/>
            <pc:sldMk cId="1306530948" sldId="309"/>
            <ac:picMk id="6" creationId="{CD8BEB36-557A-49ED-8497-E8C4A6A5265B}"/>
          </ac:picMkLst>
        </pc:picChg>
        <pc:picChg chg="add mod ord">
          <ac:chgData name="Christophe Lebrun" userId="303fc86cbab77272" providerId="LiveId" clId="{37EDD34E-BB28-490E-83DD-2D95C99A8243}" dt="2019-09-30T13:13:54.636" v="11138" actId="14100"/>
          <ac:picMkLst>
            <pc:docMk/>
            <pc:sldMk cId="1306530948" sldId="309"/>
            <ac:picMk id="8" creationId="{0A7D81A1-54D2-4E62-8A72-D3F4D1CC51FD}"/>
          </ac:picMkLst>
        </pc:picChg>
        <pc:picChg chg="add mod">
          <ac:chgData name="Christophe Lebrun" userId="303fc86cbab77272" providerId="LiveId" clId="{37EDD34E-BB28-490E-83DD-2D95C99A8243}" dt="2019-09-30T13:15:02.272" v="11153" actId="1076"/>
          <ac:picMkLst>
            <pc:docMk/>
            <pc:sldMk cId="1306530948" sldId="309"/>
            <ac:picMk id="9" creationId="{4E93169E-2B46-48C1-BF38-8E7DD9AAA990}"/>
          </ac:picMkLst>
        </pc:picChg>
        <pc:picChg chg="add del">
          <ac:chgData name="Christophe Lebrun" userId="303fc86cbab77272" providerId="LiveId" clId="{37EDD34E-BB28-490E-83DD-2D95C99A8243}" dt="2019-10-02T05:23:20.945" v="13932" actId="478"/>
          <ac:picMkLst>
            <pc:docMk/>
            <pc:sldMk cId="1306530948" sldId="309"/>
            <ac:picMk id="10" creationId="{98FFE1C6-FDFC-4B54-8F57-B6977C8F329F}"/>
          </ac:picMkLst>
        </pc:picChg>
        <pc:picChg chg="add">
          <ac:chgData name="Christophe Lebrun" userId="303fc86cbab77272" providerId="LiveId" clId="{37EDD34E-BB28-490E-83DD-2D95C99A8243}" dt="2019-10-02T05:23:03.505" v="13926"/>
          <ac:picMkLst>
            <pc:docMk/>
            <pc:sldMk cId="1306530948" sldId="309"/>
            <ac:picMk id="11" creationId="{F4494BFE-51CE-42E4-8FC7-7D8F70D85612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36.911" v="15285"/>
        <pc:sldMkLst>
          <pc:docMk/>
          <pc:sldMk cId="2765141416" sldId="310"/>
        </pc:sldMkLst>
        <pc:spChg chg="del">
          <ac:chgData name="Christophe Lebrun" userId="303fc86cbab77272" providerId="LiveId" clId="{37EDD34E-BB28-490E-83DD-2D95C99A8243}" dt="2019-09-30T07:16:40.011" v="6934" actId="478"/>
          <ac:spMkLst>
            <pc:docMk/>
            <pc:sldMk cId="2765141416" sldId="310"/>
            <ac:spMk id="2" creationId="{E4D02777-FDC6-4931-8E47-A63FF65D8D9C}"/>
          </ac:spMkLst>
        </pc:spChg>
        <pc:spChg chg="del">
          <ac:chgData name="Christophe Lebrun" userId="303fc86cbab77272" providerId="LiveId" clId="{37EDD34E-BB28-490E-83DD-2D95C99A8243}" dt="2019-09-30T07:16:42.073" v="6935" actId="478"/>
          <ac:spMkLst>
            <pc:docMk/>
            <pc:sldMk cId="2765141416" sldId="310"/>
            <ac:spMk id="3" creationId="{EF8AB5C3-57CE-45D8-91C4-013E125B6C9A}"/>
          </ac:spMkLst>
        </pc:spChg>
        <pc:graphicFrameChg chg="add mod">
          <ac:chgData name="Christophe Lebrun" userId="303fc86cbab77272" providerId="LiveId" clId="{37EDD34E-BB28-490E-83DD-2D95C99A8243}" dt="2019-09-30T10:41:17.256" v="9201" actId="208"/>
          <ac:graphicFrameMkLst>
            <pc:docMk/>
            <pc:sldMk cId="2765141416" sldId="310"/>
            <ac:graphicFrameMk id="5" creationId="{0C6838DA-EF8D-4643-8B1B-857B1718AC9D}"/>
          </ac:graphicFrameMkLst>
        </pc:graphicFrameChg>
        <pc:graphicFrameChg chg="add mod">
          <ac:chgData name="Christophe Lebrun" userId="303fc86cbab77272" providerId="LiveId" clId="{37EDD34E-BB28-490E-83DD-2D95C99A8243}" dt="2019-09-30T07:45:16.863" v="8362" actId="403"/>
          <ac:graphicFrameMkLst>
            <pc:docMk/>
            <pc:sldMk cId="2765141416" sldId="310"/>
            <ac:graphicFrameMk id="6" creationId="{4DBE09EE-14E2-4E6A-9A38-EA5F5CF405B4}"/>
          </ac:graphicFrameMkLst>
        </pc:graphicFrameChg>
        <pc:graphicFrameChg chg="add mod">
          <ac:chgData name="Christophe Lebrun" userId="303fc86cbab77272" providerId="LiveId" clId="{37EDD34E-BB28-490E-83DD-2D95C99A8243}" dt="2019-09-30T10:41:11.181" v="9200" actId="208"/>
          <ac:graphicFrameMkLst>
            <pc:docMk/>
            <pc:sldMk cId="2765141416" sldId="310"/>
            <ac:graphicFrameMk id="7" creationId="{FEE26DF8-340C-4951-B8F3-01A01CDDD1EC}"/>
          </ac:graphicFrameMkLst>
        </pc:graphicFrame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1927407420" sldId="311"/>
        </pc:sldMkLst>
        <pc:spChg chg="del">
          <ac:chgData name="Christophe Lebrun" userId="303fc86cbab77272" providerId="LiveId" clId="{37EDD34E-BB28-490E-83DD-2D95C99A8243}" dt="2019-09-30T13:30:06.116" v="11408" actId="478"/>
          <ac:spMkLst>
            <pc:docMk/>
            <pc:sldMk cId="1927407420" sldId="311"/>
            <ac:spMk id="2" creationId="{329E3999-5EB7-4D15-9BBD-E6F095914252}"/>
          </ac:spMkLst>
        </pc:spChg>
        <pc:spChg chg="mod">
          <ac:chgData name="Christophe Lebrun" userId="303fc86cbab77272" providerId="LiveId" clId="{37EDD34E-BB28-490E-83DD-2D95C99A8243}" dt="2019-10-02T05:57:51.097" v="14855" actId="5793"/>
          <ac:spMkLst>
            <pc:docMk/>
            <pc:sldMk cId="1927407420" sldId="311"/>
            <ac:spMk id="3" creationId="{BACE2465-3A3E-4207-8D17-647C1DAD8EAD}"/>
          </ac:spMkLst>
        </pc:spChg>
        <pc:spChg chg="add mod">
          <ac:chgData name="Christophe Lebrun" userId="303fc86cbab77272" providerId="LiveId" clId="{37EDD34E-BB28-490E-83DD-2D95C99A8243}" dt="2019-09-30T13:46:13.471" v="12040" actId="113"/>
          <ac:spMkLst>
            <pc:docMk/>
            <pc:sldMk cId="1927407420" sldId="311"/>
            <ac:spMk id="5" creationId="{F58D07EE-4FA4-4F44-9710-5F05F1C373B7}"/>
          </ac:spMkLst>
        </pc:spChg>
        <pc:spChg chg="add mod">
          <ac:chgData name="Christophe Lebrun" userId="303fc86cbab77272" providerId="LiveId" clId="{37EDD34E-BB28-490E-83DD-2D95C99A8243}" dt="2019-09-30T14:08:02.386" v="12123" actId="1076"/>
          <ac:spMkLst>
            <pc:docMk/>
            <pc:sldMk cId="1927407420" sldId="311"/>
            <ac:spMk id="9" creationId="{1CB93F27-C10E-4DE4-8219-64CAE2DA57C2}"/>
          </ac:spMkLst>
        </pc:spChg>
        <pc:spChg chg="add mod">
          <ac:chgData name="Christophe Lebrun" userId="303fc86cbab77272" providerId="LiveId" clId="{37EDD34E-BB28-490E-83DD-2D95C99A8243}" dt="2019-09-30T14:08:02.386" v="12123" actId="1076"/>
          <ac:spMkLst>
            <pc:docMk/>
            <pc:sldMk cId="1927407420" sldId="311"/>
            <ac:spMk id="10" creationId="{2886A473-FD9D-49AF-B146-2B925EFC8AED}"/>
          </ac:spMkLst>
        </pc:spChg>
        <pc:graphicFrameChg chg="add mod modGraphic">
          <ac:chgData name="Christophe Lebrun" userId="303fc86cbab77272" providerId="LiveId" clId="{37EDD34E-BB28-490E-83DD-2D95C99A8243}" dt="2019-09-30T14:08:05.280" v="12124" actId="1076"/>
          <ac:graphicFrameMkLst>
            <pc:docMk/>
            <pc:sldMk cId="1927407420" sldId="311"/>
            <ac:graphicFrameMk id="6" creationId="{EB89C1B3-939D-495A-A2A0-F4BAB6C55B62}"/>
          </ac:graphicFrameMkLst>
        </pc:graphicFrameChg>
        <pc:picChg chg="add del">
          <ac:chgData name="Christophe Lebrun" userId="303fc86cbab77272" providerId="LiveId" clId="{37EDD34E-BB28-490E-83DD-2D95C99A8243}" dt="2019-10-02T05:23:11.725" v="13928" actId="478"/>
          <ac:picMkLst>
            <pc:docMk/>
            <pc:sldMk cId="1927407420" sldId="311"/>
            <ac:picMk id="8" creationId="{0B239BB3-E445-401D-A12E-676E9592870D}"/>
          </ac:picMkLst>
        </pc:picChg>
        <pc:picChg chg="add">
          <ac:chgData name="Christophe Lebrun" userId="303fc86cbab77272" providerId="LiveId" clId="{37EDD34E-BB28-490E-83DD-2D95C99A8243}" dt="2019-10-02T05:22:49.495" v="13922"/>
          <ac:picMkLst>
            <pc:docMk/>
            <pc:sldMk cId="1927407420" sldId="311"/>
            <ac:picMk id="11" creationId="{6D50FBC5-39C3-4678-8945-AE685AFB551F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73445712" sldId="312"/>
        </pc:sldMkLst>
        <pc:spChg chg="mod">
          <ac:chgData name="Christophe Lebrun" userId="303fc86cbab77272" providerId="LiveId" clId="{37EDD34E-BB28-490E-83DD-2D95C99A8243}" dt="2019-09-30T11:12:41.824" v="9773" actId="207"/>
          <ac:spMkLst>
            <pc:docMk/>
            <pc:sldMk cId="73445712" sldId="312"/>
            <ac:spMk id="3" creationId="{46474F09-B1B9-454A-9F56-5CA66AE284CF}"/>
          </ac:spMkLst>
        </pc:spChg>
        <pc:spChg chg="add del mod">
          <ac:chgData name="Christophe Lebrun" userId="303fc86cbab77272" providerId="LiveId" clId="{37EDD34E-BB28-490E-83DD-2D95C99A8243}" dt="2019-09-30T10:43:47.793" v="9212" actId="478"/>
          <ac:spMkLst>
            <pc:docMk/>
            <pc:sldMk cId="73445712" sldId="312"/>
            <ac:spMk id="4" creationId="{F8D33474-DF83-491D-A778-D6985C662959}"/>
          </ac:spMkLst>
        </pc:spChg>
        <pc:spChg chg="add mod">
          <ac:chgData name="Christophe Lebrun" userId="303fc86cbab77272" providerId="LiveId" clId="{37EDD34E-BB28-490E-83DD-2D95C99A8243}" dt="2019-09-30T11:14:37.583" v="9791" actId="14100"/>
          <ac:spMkLst>
            <pc:docMk/>
            <pc:sldMk cId="73445712" sldId="312"/>
            <ac:spMk id="7" creationId="{3DBB1515-373E-4824-A0FE-99AA41D2ABE5}"/>
          </ac:spMkLst>
        </pc:spChg>
        <pc:spChg chg="add mod">
          <ac:chgData name="Christophe Lebrun" userId="303fc86cbab77272" providerId="LiveId" clId="{37EDD34E-BB28-490E-83DD-2D95C99A8243}" dt="2019-09-30T11:14:27.255" v="9789" actId="14100"/>
          <ac:spMkLst>
            <pc:docMk/>
            <pc:sldMk cId="73445712" sldId="312"/>
            <ac:spMk id="8" creationId="{CD8FB3EE-0800-4E46-B82F-0E7605F97D9A}"/>
          </ac:spMkLst>
        </pc:spChg>
        <pc:picChg chg="del">
          <ac:chgData name="Christophe Lebrun" userId="303fc86cbab77272" providerId="LiveId" clId="{37EDD34E-BB28-490E-83DD-2D95C99A8243}" dt="2019-10-02T05:24:12.595" v="13948" actId="478"/>
          <ac:picMkLst>
            <pc:docMk/>
            <pc:sldMk cId="73445712" sldId="312"/>
            <ac:picMk id="6" creationId="{1BF64F92-D380-4C2C-A95E-00C83DED083A}"/>
          </ac:picMkLst>
        </pc:picChg>
        <pc:picChg chg="add">
          <ac:chgData name="Christophe Lebrun" userId="303fc86cbab77272" providerId="LiveId" clId="{37EDD34E-BB28-490E-83DD-2D95C99A8243}" dt="2019-10-02T05:24:10.795" v="13947"/>
          <ac:picMkLst>
            <pc:docMk/>
            <pc:sldMk cId="73445712" sldId="312"/>
            <ac:picMk id="9" creationId="{FF135CA2-79C0-4705-B6A4-DED1FEDEEFE4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2713038654" sldId="313"/>
        </pc:sldMkLst>
        <pc:spChg chg="del mod">
          <ac:chgData name="Christophe Lebrun" userId="303fc86cbab77272" providerId="LiveId" clId="{37EDD34E-BB28-490E-83DD-2D95C99A8243}" dt="2019-10-01T15:05:23.360" v="13855" actId="478"/>
          <ac:spMkLst>
            <pc:docMk/>
            <pc:sldMk cId="2713038654" sldId="313"/>
            <ac:spMk id="2" creationId="{23A9BE91-847A-4BCF-96EF-5C7F8FFF0EFB}"/>
          </ac:spMkLst>
        </pc:spChg>
        <pc:spChg chg="del">
          <ac:chgData name="Christophe Lebrun" userId="303fc86cbab77272" providerId="LiveId" clId="{37EDD34E-BB28-490E-83DD-2D95C99A8243}" dt="2019-09-30T11:44:09.123" v="10209" actId="931"/>
          <ac:spMkLst>
            <pc:docMk/>
            <pc:sldMk cId="2713038654" sldId="313"/>
            <ac:spMk id="3" creationId="{32F6EE4A-D263-48A6-AC67-4D77B9C468B6}"/>
          </ac:spMkLst>
        </pc:spChg>
        <pc:spChg chg="add mod">
          <ac:chgData name="Christophe Lebrun" userId="303fc86cbab77272" providerId="LiveId" clId="{37EDD34E-BB28-490E-83DD-2D95C99A8243}" dt="2019-10-02T06:10:59.426" v="15042" actId="1076"/>
          <ac:spMkLst>
            <pc:docMk/>
            <pc:sldMk cId="2713038654" sldId="313"/>
            <ac:spMk id="8" creationId="{12A74432-A0CE-4624-9578-6CC47005DC50}"/>
          </ac:spMkLst>
        </pc:spChg>
        <pc:spChg chg="add mod">
          <ac:chgData name="Christophe Lebrun" userId="303fc86cbab77272" providerId="LiveId" clId="{37EDD34E-BB28-490E-83DD-2D95C99A8243}" dt="2019-10-02T06:11:11.687" v="15044" actId="15"/>
          <ac:spMkLst>
            <pc:docMk/>
            <pc:sldMk cId="2713038654" sldId="313"/>
            <ac:spMk id="10" creationId="{2213DB40-4861-4129-914F-4613E40E0FCF}"/>
          </ac:spMkLst>
        </pc:spChg>
        <pc:spChg chg="add del mod">
          <ac:chgData name="Christophe Lebrun" userId="303fc86cbab77272" providerId="LiveId" clId="{37EDD34E-BB28-490E-83DD-2D95C99A8243}" dt="2019-10-01T15:05:25.781" v="13856" actId="478"/>
          <ac:spMkLst>
            <pc:docMk/>
            <pc:sldMk cId="2713038654" sldId="313"/>
            <ac:spMk id="10" creationId="{E2F8927B-BDBF-4F25-9A35-0311EE28900A}"/>
          </ac:spMkLst>
        </pc:spChg>
        <pc:spChg chg="add mod">
          <ac:chgData name="Christophe Lebrun" userId="303fc86cbab77272" providerId="LiveId" clId="{37EDD34E-BB28-490E-83DD-2D95C99A8243}" dt="2019-10-02T06:10:23.267" v="15035" actId="20577"/>
          <ac:spMkLst>
            <pc:docMk/>
            <pc:sldMk cId="2713038654" sldId="313"/>
            <ac:spMk id="11" creationId="{96AB6CE6-8BD0-4D67-B468-E8EF115BF608}"/>
          </ac:spMkLst>
        </pc:spChg>
        <pc:picChg chg="add mod">
          <ac:chgData name="Christophe Lebrun" userId="303fc86cbab77272" providerId="LiveId" clId="{37EDD34E-BB28-490E-83DD-2D95C99A8243}" dt="2019-10-02T06:10:59.426" v="15042" actId="1076"/>
          <ac:picMkLst>
            <pc:docMk/>
            <pc:sldMk cId="2713038654" sldId="313"/>
            <ac:picMk id="5" creationId="{D4D07016-DE49-4488-BB1A-99563D9D376E}"/>
          </ac:picMkLst>
        </pc:picChg>
        <pc:picChg chg="add mod">
          <ac:chgData name="Christophe Lebrun" userId="303fc86cbab77272" providerId="LiveId" clId="{37EDD34E-BB28-490E-83DD-2D95C99A8243}" dt="2019-10-02T06:10:59.426" v="15042" actId="1076"/>
          <ac:picMkLst>
            <pc:docMk/>
            <pc:sldMk cId="2713038654" sldId="313"/>
            <ac:picMk id="6" creationId="{67964FB2-22B8-431B-8C78-0B7C177EC69C}"/>
          </ac:picMkLst>
        </pc:picChg>
        <pc:picChg chg="add del">
          <ac:chgData name="Christophe Lebrun" userId="303fc86cbab77272" providerId="LiveId" clId="{37EDD34E-BB28-490E-83DD-2D95C99A8243}" dt="2019-10-02T05:23:53.395" v="13941" actId="478"/>
          <ac:picMkLst>
            <pc:docMk/>
            <pc:sldMk cId="2713038654" sldId="313"/>
            <ac:picMk id="7" creationId="{C659324C-A7AF-4D27-A1D0-64F33251F96F}"/>
          </ac:picMkLst>
        </pc:picChg>
        <pc:picChg chg="add">
          <ac:chgData name="Christophe Lebrun" userId="303fc86cbab77272" providerId="LiveId" clId="{37EDD34E-BB28-490E-83DD-2D95C99A8243}" dt="2019-10-02T05:23:50.865" v="13940"/>
          <ac:picMkLst>
            <pc:docMk/>
            <pc:sldMk cId="2713038654" sldId="313"/>
            <ac:picMk id="9" creationId="{19768708-250A-4EDF-B89A-F1AD8CDCB16C}"/>
          </ac:picMkLst>
        </pc:picChg>
      </pc:sldChg>
      <pc:sldChg chg="addSp delSp modSp add del">
        <pc:chgData name="Christophe Lebrun" userId="303fc86cbab77272" providerId="LiveId" clId="{37EDD34E-BB28-490E-83DD-2D95C99A8243}" dt="2019-09-30T11:31:22.383" v="10106" actId="2696"/>
        <pc:sldMkLst>
          <pc:docMk/>
          <pc:sldMk cId="1869249762" sldId="314"/>
        </pc:sldMkLst>
        <pc:spChg chg="mod">
          <ac:chgData name="Christophe Lebrun" userId="303fc86cbab77272" providerId="LiveId" clId="{37EDD34E-BB28-490E-83DD-2D95C99A8243}" dt="2019-09-30T11:23:59.473" v="9997" actId="20577"/>
          <ac:spMkLst>
            <pc:docMk/>
            <pc:sldMk cId="1869249762" sldId="314"/>
            <ac:spMk id="2" creationId="{7850C025-007E-4FA0-BD5D-262373463563}"/>
          </ac:spMkLst>
        </pc:spChg>
        <pc:picChg chg="add del mod">
          <ac:chgData name="Christophe Lebrun" userId="303fc86cbab77272" providerId="LiveId" clId="{37EDD34E-BB28-490E-83DD-2D95C99A8243}" dt="2019-09-30T11:24:56.123" v="10008" actId="478"/>
          <ac:picMkLst>
            <pc:docMk/>
            <pc:sldMk cId="1869249762" sldId="314"/>
            <ac:picMk id="4" creationId="{A91357CD-4B93-4D91-A059-EE63991C0C92}"/>
          </ac:picMkLst>
        </pc:picChg>
        <pc:picChg chg="del">
          <ac:chgData name="Christophe Lebrun" userId="303fc86cbab77272" providerId="LiveId" clId="{37EDD34E-BB28-490E-83DD-2D95C99A8243}" dt="2019-09-30T11:24:18.947" v="9998" actId="478"/>
          <ac:picMkLst>
            <pc:docMk/>
            <pc:sldMk cId="1869249762" sldId="314"/>
            <ac:picMk id="7" creationId="{0B0B48DF-F584-4EB1-A7C6-2F7F018A79A2}"/>
          </ac:picMkLst>
        </pc:picChg>
        <pc:picChg chg="del">
          <ac:chgData name="Christophe Lebrun" userId="303fc86cbab77272" providerId="LiveId" clId="{37EDD34E-BB28-490E-83DD-2D95C99A8243}" dt="2019-09-30T11:24:19.602" v="9999" actId="478"/>
          <ac:picMkLst>
            <pc:docMk/>
            <pc:sldMk cId="1869249762" sldId="314"/>
            <ac:picMk id="8" creationId="{0623E821-037C-49AB-8C3A-8F2D2831A8B4}"/>
          </ac:picMkLst>
        </pc:picChg>
        <pc:picChg chg="del">
          <ac:chgData name="Christophe Lebrun" userId="303fc86cbab77272" providerId="LiveId" clId="{37EDD34E-BB28-490E-83DD-2D95C99A8243}" dt="2019-09-30T11:24:20.650" v="10001" actId="478"/>
          <ac:picMkLst>
            <pc:docMk/>
            <pc:sldMk cId="1869249762" sldId="314"/>
            <ac:picMk id="10" creationId="{5324CA2D-3485-44B8-B51E-12534A4CEFA8}"/>
          </ac:picMkLst>
        </pc:picChg>
        <pc:picChg chg="add del mod">
          <ac:chgData name="Christophe Lebrun" userId="303fc86cbab77272" providerId="LiveId" clId="{37EDD34E-BB28-490E-83DD-2D95C99A8243}" dt="2019-09-30T11:24:56.123" v="10008" actId="478"/>
          <ac:picMkLst>
            <pc:docMk/>
            <pc:sldMk cId="1869249762" sldId="314"/>
            <ac:picMk id="11" creationId="{75A09599-498A-4784-BE9F-30A1C5A9C79B}"/>
          </ac:picMkLst>
        </pc:picChg>
        <pc:picChg chg="del">
          <ac:chgData name="Christophe Lebrun" userId="303fc86cbab77272" providerId="LiveId" clId="{37EDD34E-BB28-490E-83DD-2D95C99A8243}" dt="2019-09-30T11:24:20.122" v="10000" actId="478"/>
          <ac:picMkLst>
            <pc:docMk/>
            <pc:sldMk cId="1869249762" sldId="314"/>
            <ac:picMk id="12" creationId="{FE65164F-87AF-429D-B3A8-4D58879CF2D0}"/>
          </ac:picMkLst>
        </pc:picChg>
        <pc:picChg chg="add mod">
          <ac:chgData name="Christophe Lebrun" userId="303fc86cbab77272" providerId="LiveId" clId="{37EDD34E-BB28-490E-83DD-2D95C99A8243}" dt="2019-09-30T11:25:43.484" v="10017" actId="1076"/>
          <ac:picMkLst>
            <pc:docMk/>
            <pc:sldMk cId="1869249762" sldId="314"/>
            <ac:picMk id="14" creationId="{434177D7-DBA6-4DFD-BFED-C78F7FE98A6B}"/>
          </ac:picMkLst>
        </pc:picChg>
        <pc:picChg chg="add mod">
          <ac:chgData name="Christophe Lebrun" userId="303fc86cbab77272" providerId="LiveId" clId="{37EDD34E-BB28-490E-83DD-2D95C99A8243}" dt="2019-09-30T11:25:43.484" v="10017" actId="1076"/>
          <ac:picMkLst>
            <pc:docMk/>
            <pc:sldMk cId="1869249762" sldId="314"/>
            <ac:picMk id="16" creationId="{8C353A5B-ACC5-45D5-BA8C-630634DBC87B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1898230086" sldId="315"/>
        </pc:sldMkLst>
        <pc:spChg chg="mod">
          <ac:chgData name="Christophe Lebrun" userId="303fc86cbab77272" providerId="LiveId" clId="{37EDD34E-BB28-490E-83DD-2D95C99A8243}" dt="2019-09-30T11:32:19.543" v="10137" actId="207"/>
          <ac:spMkLst>
            <pc:docMk/>
            <pc:sldMk cId="1898230086" sldId="315"/>
            <ac:spMk id="2" creationId="{7850C025-007E-4FA0-BD5D-262373463563}"/>
          </ac:spMkLst>
        </pc:spChg>
        <pc:spChg chg="add mod">
          <ac:chgData name="Christophe Lebrun" userId="303fc86cbab77272" providerId="LiveId" clId="{37EDD34E-BB28-490E-83DD-2D95C99A8243}" dt="2019-10-02T06:07:01.756" v="14857" actId="1076"/>
          <ac:spMkLst>
            <pc:docMk/>
            <pc:sldMk cId="1898230086" sldId="315"/>
            <ac:spMk id="4" creationId="{D48343A0-B583-41F7-9A8F-D7E63E92A476}"/>
          </ac:spMkLst>
        </pc:spChg>
        <pc:spChg chg="add mod">
          <ac:chgData name="Christophe Lebrun" userId="303fc86cbab77272" providerId="LiveId" clId="{37EDD34E-BB28-490E-83DD-2D95C99A8243}" dt="2019-10-02T06:06:53.617" v="14856" actId="1076"/>
          <ac:spMkLst>
            <pc:docMk/>
            <pc:sldMk cId="1898230086" sldId="315"/>
            <ac:spMk id="11" creationId="{8317AA2E-6317-40C4-8334-DA34520ACDB1}"/>
          </ac:spMkLst>
        </pc:spChg>
        <pc:spChg chg="add mod">
          <ac:chgData name="Christophe Lebrun" userId="303fc86cbab77272" providerId="LiveId" clId="{37EDD34E-BB28-490E-83DD-2D95C99A8243}" dt="2019-10-02T06:08:29.586" v="14932" actId="114"/>
          <ac:spMkLst>
            <pc:docMk/>
            <pc:sldMk cId="1898230086" sldId="315"/>
            <ac:spMk id="12" creationId="{E22252C0-97BA-452B-8054-8552D13F3B24}"/>
          </ac:spMkLst>
        </pc:spChg>
        <pc:picChg chg="add del">
          <ac:chgData name="Christophe Lebrun" userId="303fc86cbab77272" providerId="LiveId" clId="{37EDD34E-BB28-490E-83DD-2D95C99A8243}" dt="2019-09-30T11:29:10.722" v="10084"/>
          <ac:picMkLst>
            <pc:docMk/>
            <pc:sldMk cId="1898230086" sldId="315"/>
            <ac:picMk id="3" creationId="{0F70CA85-814D-4D29-AB14-141703F65B0C}"/>
          </ac:picMkLst>
        </pc:picChg>
        <pc:picChg chg="del">
          <ac:chgData name="Christophe Lebrun" userId="303fc86cbab77272" providerId="LiveId" clId="{37EDD34E-BB28-490E-83DD-2D95C99A8243}" dt="2019-09-30T11:28:51.962" v="10079" actId="478"/>
          <ac:picMkLst>
            <pc:docMk/>
            <pc:sldMk cId="1898230086" sldId="315"/>
            <ac:picMk id="6" creationId="{1BF64F92-D380-4C2C-A95E-00C83DED083A}"/>
          </ac:picMkLst>
        </pc:picChg>
        <pc:picChg chg="add mod">
          <ac:chgData name="Christophe Lebrun" userId="303fc86cbab77272" providerId="LiveId" clId="{37EDD34E-BB28-490E-83DD-2D95C99A8243}" dt="2019-10-02T06:06:53.617" v="14856" actId="1076"/>
          <ac:picMkLst>
            <pc:docMk/>
            <pc:sldMk cId="1898230086" sldId="315"/>
            <ac:picMk id="8" creationId="{9790E2A1-D030-4336-B294-6262A9BEA75E}"/>
          </ac:picMkLst>
        </pc:picChg>
        <pc:picChg chg="add mod">
          <ac:chgData name="Christophe Lebrun" userId="303fc86cbab77272" providerId="LiveId" clId="{37EDD34E-BB28-490E-83DD-2D95C99A8243}" dt="2019-10-02T06:06:53.617" v="14856" actId="1076"/>
          <ac:picMkLst>
            <pc:docMk/>
            <pc:sldMk cId="1898230086" sldId="315"/>
            <ac:picMk id="9" creationId="{4C85FE20-265C-4BF3-91B7-5713CFB71580}"/>
          </ac:picMkLst>
        </pc:picChg>
        <pc:picChg chg="add">
          <ac:chgData name="Christophe Lebrun" userId="303fc86cbab77272" providerId="LiveId" clId="{37EDD34E-BB28-490E-83DD-2D95C99A8243}" dt="2019-10-02T05:24:01.794" v="13944"/>
          <ac:picMkLst>
            <pc:docMk/>
            <pc:sldMk cId="1898230086" sldId="315"/>
            <ac:picMk id="10" creationId="{346C27E8-57CC-4556-95E7-F5AC53D7AE35}"/>
          </ac:picMkLst>
        </pc:picChg>
        <pc:picChg chg="mod">
          <ac:chgData name="Christophe Lebrun" userId="303fc86cbab77272" providerId="LiveId" clId="{37EDD34E-BB28-490E-83DD-2D95C99A8243}" dt="2019-10-02T06:07:01.756" v="14857" actId="1076"/>
          <ac:picMkLst>
            <pc:docMk/>
            <pc:sldMk cId="1898230086" sldId="315"/>
            <ac:picMk id="14" creationId="{434177D7-DBA6-4DFD-BFED-C78F7FE98A6B}"/>
          </ac:picMkLst>
        </pc:picChg>
        <pc:picChg chg="mod">
          <ac:chgData name="Christophe Lebrun" userId="303fc86cbab77272" providerId="LiveId" clId="{37EDD34E-BB28-490E-83DD-2D95C99A8243}" dt="2019-10-02T06:07:01.756" v="14857" actId="1076"/>
          <ac:picMkLst>
            <pc:docMk/>
            <pc:sldMk cId="1898230086" sldId="315"/>
            <ac:picMk id="16" creationId="{8C353A5B-ACC5-45D5-BA8C-630634DBC87B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4:55.118" v="15286"/>
        <pc:sldMkLst>
          <pc:docMk/>
          <pc:sldMk cId="3390728732" sldId="316"/>
        </pc:sldMkLst>
        <pc:spChg chg="del">
          <ac:chgData name="Christophe Lebrun" userId="303fc86cbab77272" providerId="LiveId" clId="{37EDD34E-BB28-490E-83DD-2D95C99A8243}" dt="2019-09-30T12:56:08.923" v="10645" actId="478"/>
          <ac:spMkLst>
            <pc:docMk/>
            <pc:sldMk cId="3390728732" sldId="316"/>
            <ac:spMk id="2" creationId="{7BC57612-87A0-43CE-AB14-EFB32170F2B2}"/>
          </ac:spMkLst>
        </pc:spChg>
        <pc:spChg chg="del">
          <ac:chgData name="Christophe Lebrun" userId="303fc86cbab77272" providerId="LiveId" clId="{37EDD34E-BB28-490E-83DD-2D95C99A8243}" dt="2019-09-30T12:57:33.023" v="10699" actId="478"/>
          <ac:spMkLst>
            <pc:docMk/>
            <pc:sldMk cId="3390728732" sldId="316"/>
            <ac:spMk id="3" creationId="{678EDCC2-ED25-48AF-8C43-705F857DCE9C}"/>
          </ac:spMkLst>
        </pc:spChg>
        <pc:spChg chg="add mod">
          <ac:chgData name="Christophe Lebrun" userId="303fc86cbab77272" providerId="LiveId" clId="{37EDD34E-BB28-490E-83DD-2D95C99A8243}" dt="2019-09-30T13:00:52.700" v="10782" actId="20577"/>
          <ac:spMkLst>
            <pc:docMk/>
            <pc:sldMk cId="3390728732" sldId="316"/>
            <ac:spMk id="5" creationId="{4568EFAB-475B-4E53-B631-122C93918C63}"/>
          </ac:spMkLst>
        </pc:spChg>
        <pc:spChg chg="add mod">
          <ac:chgData name="Christophe Lebrun" userId="303fc86cbab77272" providerId="LiveId" clId="{37EDD34E-BB28-490E-83DD-2D95C99A8243}" dt="2019-09-30T13:03:07.346" v="10926" actId="14100"/>
          <ac:spMkLst>
            <pc:docMk/>
            <pc:sldMk cId="3390728732" sldId="316"/>
            <ac:spMk id="8" creationId="{D4AE7EBA-4627-468B-AF98-DE52570C594C}"/>
          </ac:spMkLst>
        </pc:spChg>
        <pc:spChg chg="add mod">
          <ac:chgData name="Christophe Lebrun" userId="303fc86cbab77272" providerId="LiveId" clId="{37EDD34E-BB28-490E-83DD-2D95C99A8243}" dt="2019-09-30T13:03:27.325" v="10928" actId="1076"/>
          <ac:spMkLst>
            <pc:docMk/>
            <pc:sldMk cId="3390728732" sldId="316"/>
            <ac:spMk id="9" creationId="{7DB69AA1-32E7-42A5-97B7-5241069D652B}"/>
          </ac:spMkLst>
        </pc:spChg>
        <pc:spChg chg="add del mod">
          <ac:chgData name="Christophe Lebrun" userId="303fc86cbab77272" providerId="LiveId" clId="{37EDD34E-BB28-490E-83DD-2D95C99A8243}" dt="2019-09-30T13:06:12.006" v="11073" actId="478"/>
          <ac:spMkLst>
            <pc:docMk/>
            <pc:sldMk cId="3390728732" sldId="316"/>
            <ac:spMk id="10" creationId="{8716A9B0-08A7-4706-99D9-22DBD77880F3}"/>
          </ac:spMkLst>
        </pc:spChg>
        <pc:spChg chg="add mod">
          <ac:chgData name="Christophe Lebrun" userId="303fc86cbab77272" providerId="LiveId" clId="{37EDD34E-BB28-490E-83DD-2D95C99A8243}" dt="2019-09-30T13:07:21.896" v="11097" actId="14100"/>
          <ac:spMkLst>
            <pc:docMk/>
            <pc:sldMk cId="3390728732" sldId="316"/>
            <ac:spMk id="13" creationId="{9242BF48-56CD-4C76-8BF0-07A48C4A94F4}"/>
          </ac:spMkLst>
        </pc:spChg>
        <pc:graphicFrameChg chg="add mod modGraphic">
          <ac:chgData name="Christophe Lebrun" userId="303fc86cbab77272" providerId="LiveId" clId="{37EDD34E-BB28-490E-83DD-2D95C99A8243}" dt="2019-09-30T13:01:02.984" v="10783" actId="1076"/>
          <ac:graphicFrameMkLst>
            <pc:docMk/>
            <pc:sldMk cId="3390728732" sldId="316"/>
            <ac:graphicFrameMk id="6" creationId="{3CA881A4-BEE7-4664-80B1-9B7440930B4F}"/>
          </ac:graphicFrameMkLst>
        </pc:graphicFrameChg>
        <pc:graphicFrameChg chg="add mod modGraphic">
          <ac:chgData name="Christophe Lebrun" userId="303fc86cbab77272" providerId="LiveId" clId="{37EDD34E-BB28-490E-83DD-2D95C99A8243}" dt="2019-09-30T13:06:43.428" v="11091" actId="1076"/>
          <ac:graphicFrameMkLst>
            <pc:docMk/>
            <pc:sldMk cId="3390728732" sldId="316"/>
            <ac:graphicFrameMk id="11" creationId="{D3A3EA38-9BB3-4E50-9C55-9227C573F980}"/>
          </ac:graphicFrameMkLst>
        </pc:graphicFrameChg>
        <pc:picChg chg="add">
          <ac:chgData name="Christophe Lebrun" userId="303fc86cbab77272" providerId="LiveId" clId="{37EDD34E-BB28-490E-83DD-2D95C99A8243}" dt="2019-10-02T05:23:01.195" v="13925"/>
          <ac:picMkLst>
            <pc:docMk/>
            <pc:sldMk cId="3390728732" sldId="316"/>
            <ac:picMk id="10" creationId="{C4167FDB-EA3E-4185-9336-BF4D2092755D}"/>
          </ac:picMkLst>
        </pc:picChg>
        <pc:picChg chg="add del">
          <ac:chgData name="Christophe Lebrun" userId="303fc86cbab77272" providerId="LiveId" clId="{37EDD34E-BB28-490E-83DD-2D95C99A8243}" dt="2019-10-02T05:23:19.055" v="13931" actId="478"/>
          <ac:picMkLst>
            <pc:docMk/>
            <pc:sldMk cId="3390728732" sldId="316"/>
            <ac:picMk id="14" creationId="{7E67FAA4-D51B-4B9B-8C23-7288F783073C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134108250" sldId="317"/>
        </pc:sldMkLst>
        <pc:spChg chg="del">
          <ac:chgData name="Christophe Lebrun" userId="303fc86cbab77272" providerId="LiveId" clId="{37EDD34E-BB28-490E-83DD-2D95C99A8243}" dt="2019-09-30T13:15:47.826" v="11155" actId="478"/>
          <ac:spMkLst>
            <pc:docMk/>
            <pc:sldMk cId="134108250" sldId="317"/>
            <ac:spMk id="2" creationId="{C361C471-7492-4976-A327-4BEC2656F55D}"/>
          </ac:spMkLst>
        </pc:spChg>
        <pc:spChg chg="del">
          <ac:chgData name="Christophe Lebrun" userId="303fc86cbab77272" providerId="LiveId" clId="{37EDD34E-BB28-490E-83DD-2D95C99A8243}" dt="2019-09-30T13:16:58.952" v="11196" actId="478"/>
          <ac:spMkLst>
            <pc:docMk/>
            <pc:sldMk cId="134108250" sldId="317"/>
            <ac:spMk id="3" creationId="{39135090-F62D-41FB-B891-F5F60E532800}"/>
          </ac:spMkLst>
        </pc:spChg>
        <pc:spChg chg="add mod">
          <ac:chgData name="Christophe Lebrun" userId="303fc86cbab77272" providerId="LiveId" clId="{37EDD34E-BB28-490E-83DD-2D95C99A8243}" dt="2019-09-30T13:16:28.918" v="11195" actId="207"/>
          <ac:spMkLst>
            <pc:docMk/>
            <pc:sldMk cId="134108250" sldId="317"/>
            <ac:spMk id="5" creationId="{F6C030E5-C56C-4F04-AAE9-63BD91DC9B31}"/>
          </ac:spMkLst>
        </pc:spChg>
        <pc:spChg chg="add mod">
          <ac:chgData name="Christophe Lebrun" userId="303fc86cbab77272" providerId="LiveId" clId="{37EDD34E-BB28-490E-83DD-2D95C99A8243}" dt="2019-09-30T13:24:23.032" v="11280" actId="14100"/>
          <ac:spMkLst>
            <pc:docMk/>
            <pc:sldMk cId="134108250" sldId="317"/>
            <ac:spMk id="11" creationId="{8BEDC6FD-758A-4ED7-A2F1-11F5218A7D59}"/>
          </ac:spMkLst>
        </pc:spChg>
        <pc:picChg chg="add del">
          <ac:chgData name="Christophe Lebrun" userId="303fc86cbab77272" providerId="LiveId" clId="{37EDD34E-BB28-490E-83DD-2D95C99A8243}" dt="2019-10-02T05:23:16.385" v="13930" actId="478"/>
          <ac:picMkLst>
            <pc:docMk/>
            <pc:sldMk cId="134108250" sldId="317"/>
            <ac:picMk id="6" creationId="{16959B67-827F-45D8-9FBB-2E9AC0C551C6}"/>
          </ac:picMkLst>
        </pc:picChg>
        <pc:picChg chg="add mod">
          <ac:chgData name="Christophe Lebrun" userId="303fc86cbab77272" providerId="LiveId" clId="{37EDD34E-BB28-490E-83DD-2D95C99A8243}" dt="2019-09-30T13:20:10.414" v="11201" actId="14100"/>
          <ac:picMkLst>
            <pc:docMk/>
            <pc:sldMk cId="134108250" sldId="317"/>
            <ac:picMk id="8" creationId="{91B22C42-1848-423E-8928-09219194D37F}"/>
          </ac:picMkLst>
        </pc:picChg>
        <pc:picChg chg="add">
          <ac:chgData name="Christophe Lebrun" userId="303fc86cbab77272" providerId="LiveId" clId="{37EDD34E-BB28-490E-83DD-2D95C99A8243}" dt="2019-10-02T05:22:58.305" v="13924"/>
          <ac:picMkLst>
            <pc:docMk/>
            <pc:sldMk cId="134108250" sldId="317"/>
            <ac:picMk id="9" creationId="{1BB4C7DA-DF51-4A7D-9D39-E3EBB68A0872}"/>
          </ac:picMkLst>
        </pc:picChg>
        <pc:picChg chg="add mod">
          <ac:chgData name="Christophe Lebrun" userId="303fc86cbab77272" providerId="LiveId" clId="{37EDD34E-BB28-490E-83DD-2D95C99A8243}" dt="2019-09-30T13:23:40.241" v="11271" actId="14100"/>
          <ac:picMkLst>
            <pc:docMk/>
            <pc:sldMk cId="134108250" sldId="317"/>
            <ac:picMk id="10" creationId="{BD97AFDA-8E00-4173-B551-C308B046F5B1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4:55.118" v="15286"/>
        <pc:sldMkLst>
          <pc:docMk/>
          <pc:sldMk cId="657293728" sldId="318"/>
        </pc:sldMkLst>
        <pc:spChg chg="del mod">
          <ac:chgData name="Christophe Lebrun" userId="303fc86cbab77272" providerId="LiveId" clId="{37EDD34E-BB28-490E-83DD-2D95C99A8243}" dt="2019-09-30T13:39:40.876" v="11824" actId="478"/>
          <ac:spMkLst>
            <pc:docMk/>
            <pc:sldMk cId="657293728" sldId="318"/>
            <ac:spMk id="2" creationId="{34834BB8-D0FC-473F-B95C-213E75332668}"/>
          </ac:spMkLst>
        </pc:spChg>
        <pc:spChg chg="mod">
          <ac:chgData name="Christophe Lebrun" userId="303fc86cbab77272" providerId="LiveId" clId="{37EDD34E-BB28-490E-83DD-2D95C99A8243}" dt="2019-09-30T13:45:53.499" v="12038" actId="1076"/>
          <ac:spMkLst>
            <pc:docMk/>
            <pc:sldMk cId="657293728" sldId="318"/>
            <ac:spMk id="3" creationId="{5C5A5626-F2FF-4077-A3EE-A538BE528606}"/>
          </ac:spMkLst>
        </pc:spChg>
        <pc:spChg chg="add mod">
          <ac:chgData name="Christophe Lebrun" userId="303fc86cbab77272" providerId="LiveId" clId="{37EDD34E-BB28-490E-83DD-2D95C99A8243}" dt="2019-09-30T13:39:53.361" v="11864" actId="20577"/>
          <ac:spMkLst>
            <pc:docMk/>
            <pc:sldMk cId="657293728" sldId="318"/>
            <ac:spMk id="5" creationId="{74C9076C-6012-418D-A1A1-D630BADB7407}"/>
          </ac:spMkLst>
        </pc:spChg>
        <pc:picChg chg="add del">
          <ac:chgData name="Christophe Lebrun" userId="303fc86cbab77272" providerId="LiveId" clId="{37EDD34E-BB28-490E-83DD-2D95C99A8243}" dt="2019-10-02T05:23:09.335" v="13927" actId="478"/>
          <ac:picMkLst>
            <pc:docMk/>
            <pc:sldMk cId="657293728" sldId="318"/>
            <ac:picMk id="6" creationId="{C7DD0E2D-29E6-4BFE-AF83-60BA61E265F4}"/>
          </ac:picMkLst>
        </pc:picChg>
        <pc:picChg chg="add mod">
          <ac:chgData name="Christophe Lebrun" userId="303fc86cbab77272" providerId="LiveId" clId="{37EDD34E-BB28-490E-83DD-2D95C99A8243}" dt="2019-09-30T13:45:50.141" v="12037" actId="1076"/>
          <ac:picMkLst>
            <pc:docMk/>
            <pc:sldMk cId="657293728" sldId="318"/>
            <ac:picMk id="8" creationId="{9FAD7B44-D17E-46D5-A2EA-D9AE7DA79A8D}"/>
          </ac:picMkLst>
        </pc:picChg>
        <pc:picChg chg="add">
          <ac:chgData name="Christophe Lebrun" userId="303fc86cbab77272" providerId="LiveId" clId="{37EDD34E-BB28-490E-83DD-2D95C99A8243}" dt="2019-10-02T05:22:45.765" v="13921"/>
          <ac:picMkLst>
            <pc:docMk/>
            <pc:sldMk cId="657293728" sldId="318"/>
            <ac:picMk id="9" creationId="{6B2A392D-4B83-4A61-98AD-A98F4C4844FB}"/>
          </ac:picMkLst>
        </pc:picChg>
        <pc:picChg chg="add mod">
          <ac:chgData name="Christophe Lebrun" userId="303fc86cbab77272" providerId="LiveId" clId="{37EDD34E-BB28-490E-83DD-2D95C99A8243}" dt="2019-09-30T13:45:50.141" v="12037" actId="1076"/>
          <ac:picMkLst>
            <pc:docMk/>
            <pc:sldMk cId="657293728" sldId="318"/>
            <ac:picMk id="10" creationId="{26092477-1234-4FE1-9AB9-D5F8479E88CC}"/>
          </ac:picMkLst>
        </pc:picChg>
      </pc:sldChg>
      <pc:sldChg chg="addSp delSp modSp add del ord">
        <pc:chgData name="Christophe Lebrun" userId="303fc86cbab77272" providerId="LiveId" clId="{37EDD34E-BB28-490E-83DD-2D95C99A8243}" dt="2019-10-01T07:53:27.090" v="12927" actId="2696"/>
        <pc:sldMkLst>
          <pc:docMk/>
          <pc:sldMk cId="2298114310" sldId="319"/>
        </pc:sldMkLst>
        <pc:spChg chg="add mod">
          <ac:chgData name="Christophe Lebrun" userId="303fc86cbab77272" providerId="LiveId" clId="{37EDD34E-BB28-490E-83DD-2D95C99A8243}" dt="2019-10-01T07:52:39.954" v="12914"/>
          <ac:spMkLst>
            <pc:docMk/>
            <pc:sldMk cId="2298114310" sldId="319"/>
            <ac:spMk id="3" creationId="{CC95F0A9-59E6-4D5F-8DB5-8F9C8F962088}"/>
          </ac:spMkLst>
        </pc:spChg>
        <pc:spChg chg="del">
          <ac:chgData name="Christophe Lebrun" userId="303fc86cbab77272" providerId="LiveId" clId="{37EDD34E-BB28-490E-83DD-2D95C99A8243}" dt="2019-09-30T14:08:45.804" v="12126" actId="931"/>
          <ac:spMkLst>
            <pc:docMk/>
            <pc:sldMk cId="2298114310" sldId="319"/>
            <ac:spMk id="3" creationId="{DCD3990F-1023-4CCF-92C7-05F58CF88F21}"/>
          </ac:spMkLst>
        </pc:spChg>
        <pc:picChg chg="add del mod">
          <ac:chgData name="Christophe Lebrun" userId="303fc86cbab77272" providerId="LiveId" clId="{37EDD34E-BB28-490E-83DD-2D95C99A8243}" dt="2019-10-01T07:52:39.954" v="12914"/>
          <ac:picMkLst>
            <pc:docMk/>
            <pc:sldMk cId="2298114310" sldId="319"/>
            <ac:picMk id="6" creationId="{2A929297-43D5-468E-A367-792392A3C238}"/>
          </ac:picMkLst>
        </pc:picChg>
      </pc:sldChg>
      <pc:sldChg chg="modSp add del">
        <pc:chgData name="Christophe Lebrun" userId="303fc86cbab77272" providerId="LiveId" clId="{37EDD34E-BB28-490E-83DD-2D95C99A8243}" dt="2019-09-30T15:34:49.359" v="12291" actId="2696"/>
        <pc:sldMkLst>
          <pc:docMk/>
          <pc:sldMk cId="494796728" sldId="320"/>
        </pc:sldMkLst>
        <pc:spChg chg="mod">
          <ac:chgData name="Christophe Lebrun" userId="303fc86cbab77272" providerId="LiveId" clId="{37EDD34E-BB28-490E-83DD-2D95C99A8243}" dt="2019-09-30T14:11:54.371" v="12181"/>
          <ac:spMkLst>
            <pc:docMk/>
            <pc:sldMk cId="494796728" sldId="320"/>
            <ac:spMk id="3" creationId="{3A79F92C-3A2D-4A60-91BA-D1ECD34AFE29}"/>
          </ac:spMkLst>
        </pc:spChg>
      </pc:sldChg>
      <pc:sldChg chg="addSp delSp modSp add modTransition">
        <pc:chgData name="Christophe Lebrun" userId="303fc86cbab77272" providerId="LiveId" clId="{37EDD34E-BB28-490E-83DD-2D95C99A8243}" dt="2019-10-02T08:58:26.592" v="18091" actId="1076"/>
        <pc:sldMkLst>
          <pc:docMk/>
          <pc:sldMk cId="178204131" sldId="321"/>
        </pc:sldMkLst>
        <pc:spChg chg="mod">
          <ac:chgData name="Christophe Lebrun" userId="303fc86cbab77272" providerId="LiveId" clId="{37EDD34E-BB28-490E-83DD-2D95C99A8243}" dt="2019-09-30T18:39:53.895" v="12645" actId="20577"/>
          <ac:spMkLst>
            <pc:docMk/>
            <pc:sldMk cId="178204131" sldId="321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8:58:26.592" v="18091" actId="1076"/>
          <ac:spMkLst>
            <pc:docMk/>
            <pc:sldMk cId="178204131" sldId="321"/>
            <ac:spMk id="3" creationId="{46474F09-B1B9-454A-9F56-5CA66AE284CF}"/>
          </ac:spMkLst>
        </pc:spChg>
        <pc:spChg chg="add del mod">
          <ac:chgData name="Christophe Lebrun" userId="303fc86cbab77272" providerId="LiveId" clId="{37EDD34E-BB28-490E-83DD-2D95C99A8243}" dt="2019-10-02T08:57:18.146" v="18077"/>
          <ac:spMkLst>
            <pc:docMk/>
            <pc:sldMk cId="178204131" sldId="321"/>
            <ac:spMk id="12" creationId="{3F00837B-080A-4800-909D-A76B55EBF0A8}"/>
          </ac:spMkLst>
        </pc:spChg>
        <pc:spChg chg="add mod">
          <ac:chgData name="Christophe Lebrun" userId="303fc86cbab77272" providerId="LiveId" clId="{37EDD34E-BB28-490E-83DD-2D95C99A8243}" dt="2019-10-02T08:58:15.976" v="18090" actId="1076"/>
          <ac:spMkLst>
            <pc:docMk/>
            <pc:sldMk cId="178204131" sldId="321"/>
            <ac:spMk id="13" creationId="{702C97CD-C6C9-4B2E-9492-838B195A1F74}"/>
          </ac:spMkLst>
        </pc:spChg>
        <pc:picChg chg="del">
          <ac:chgData name="Christophe Lebrun" userId="303fc86cbab77272" providerId="LiveId" clId="{37EDD34E-BB28-490E-83DD-2D95C99A8243}" dt="2019-10-02T05:21:12.315" v="13905" actId="478"/>
          <ac:picMkLst>
            <pc:docMk/>
            <pc:sldMk cId="178204131" sldId="321"/>
            <ac:picMk id="6" creationId="{1BF64F92-D380-4C2C-A95E-00C83DED083A}"/>
          </ac:picMkLst>
        </pc:picChg>
        <pc:picChg chg="add del mod">
          <ac:chgData name="Christophe Lebrun" userId="303fc86cbab77272" providerId="LiveId" clId="{37EDD34E-BB28-490E-83DD-2D95C99A8243}" dt="2019-10-02T06:26:44.795" v="15264" actId="478"/>
          <ac:picMkLst>
            <pc:docMk/>
            <pc:sldMk cId="178204131" sldId="321"/>
            <ac:picMk id="7" creationId="{5A388B28-DFFF-4778-A0B7-91EA8CBEE6B1}"/>
          </ac:picMkLst>
        </pc:picChg>
        <pc:picChg chg="del">
          <ac:chgData name="Christophe Lebrun" userId="303fc86cbab77272" providerId="LiveId" clId="{37EDD34E-BB28-490E-83DD-2D95C99A8243}" dt="2019-09-30T14:16:42.470" v="12250" actId="478"/>
          <ac:picMkLst>
            <pc:docMk/>
            <pc:sldMk cId="178204131" sldId="321"/>
            <ac:picMk id="7" creationId="{6511E35A-B147-4882-82F3-62C4F5AB28FA}"/>
          </ac:picMkLst>
        </pc:picChg>
        <pc:picChg chg="add mod">
          <ac:chgData name="Christophe Lebrun" userId="303fc86cbab77272" providerId="LiveId" clId="{37EDD34E-BB28-490E-83DD-2D95C99A8243}" dt="2019-10-02T08:56:15.337" v="18017" actId="1076"/>
          <ac:picMkLst>
            <pc:docMk/>
            <pc:sldMk cId="178204131" sldId="321"/>
            <ac:picMk id="8" creationId="{D862A36C-A75A-4F2A-9C6F-9F9230858229}"/>
          </ac:picMkLst>
        </pc:picChg>
        <pc:picChg chg="add">
          <ac:chgData name="Christophe Lebrun" userId="303fc86cbab77272" providerId="LiveId" clId="{37EDD34E-BB28-490E-83DD-2D95C99A8243}" dt="2019-10-02T05:20:49.943" v="13902"/>
          <ac:picMkLst>
            <pc:docMk/>
            <pc:sldMk cId="178204131" sldId="321"/>
            <ac:picMk id="9" creationId="{4CC914AD-D35D-4E99-A30B-BB54888354A9}"/>
          </ac:picMkLst>
        </pc:picChg>
        <pc:picChg chg="add mod">
          <ac:chgData name="Christophe Lebrun" userId="303fc86cbab77272" providerId="LiveId" clId="{37EDD34E-BB28-490E-83DD-2D95C99A8243}" dt="2019-10-02T08:56:51.197" v="18067" actId="1076"/>
          <ac:picMkLst>
            <pc:docMk/>
            <pc:sldMk cId="178204131" sldId="321"/>
            <ac:picMk id="10" creationId="{AAE0FF2A-CE97-43DE-9862-825BB3AE88AB}"/>
          </ac:picMkLst>
        </pc:picChg>
        <pc:picChg chg="add mod">
          <ac:chgData name="Christophe Lebrun" userId="303fc86cbab77272" providerId="LiveId" clId="{37EDD34E-BB28-490E-83DD-2D95C99A8243}" dt="2019-10-02T08:56:00.796" v="18013" actId="1076"/>
          <ac:picMkLst>
            <pc:docMk/>
            <pc:sldMk cId="178204131" sldId="321"/>
            <ac:picMk id="11" creationId="{BAACC9F4-0A0A-46E5-9422-EED9BD01B9B9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5:11.288" v="15287"/>
        <pc:sldMkLst>
          <pc:docMk/>
          <pc:sldMk cId="3142891673" sldId="322"/>
        </pc:sldMkLst>
        <pc:spChg chg="mod">
          <ac:chgData name="Christophe Lebrun" userId="303fc86cbab77272" providerId="LiveId" clId="{37EDD34E-BB28-490E-83DD-2D95C99A8243}" dt="2019-09-30T15:33:18.729" v="12289" actId="20577"/>
          <ac:spMkLst>
            <pc:docMk/>
            <pc:sldMk cId="3142891673" sldId="322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6:27:51.993" v="15270" actId="1076"/>
          <ac:spMkLst>
            <pc:docMk/>
            <pc:sldMk cId="3142891673" sldId="322"/>
            <ac:spMk id="3" creationId="{46474F09-B1B9-454A-9F56-5CA66AE284CF}"/>
          </ac:spMkLst>
        </pc:spChg>
        <pc:picChg chg="del ord">
          <ac:chgData name="Christophe Lebrun" userId="303fc86cbab77272" providerId="LiveId" clId="{37EDD34E-BB28-490E-83DD-2D95C99A8243}" dt="2019-10-02T05:20:44.573" v="13901" actId="478"/>
          <ac:picMkLst>
            <pc:docMk/>
            <pc:sldMk cId="3142891673" sldId="322"/>
            <ac:picMk id="6" creationId="{1BF64F92-D380-4C2C-A95E-00C83DED083A}"/>
          </ac:picMkLst>
        </pc:picChg>
        <pc:picChg chg="add mod">
          <ac:chgData name="Christophe Lebrun" userId="303fc86cbab77272" providerId="LiveId" clId="{37EDD34E-BB28-490E-83DD-2D95C99A8243}" dt="2019-10-02T06:27:58.416" v="15271" actId="1076"/>
          <ac:picMkLst>
            <pc:docMk/>
            <pc:sldMk cId="3142891673" sldId="322"/>
            <ac:picMk id="7" creationId="{39CD8E7C-0C5F-4B03-AE3D-D3CE5A73DCFD}"/>
          </ac:picMkLst>
        </pc:picChg>
        <pc:picChg chg="add mod">
          <ac:chgData name="Christophe Lebrun" userId="303fc86cbab77272" providerId="LiveId" clId="{37EDD34E-BB28-490E-83DD-2D95C99A8243}" dt="2019-10-02T06:28:04.557" v="15272" actId="1076"/>
          <ac:picMkLst>
            <pc:docMk/>
            <pc:sldMk cId="3142891673" sldId="322"/>
            <ac:picMk id="8" creationId="{A4CCD3E7-C7ED-4842-83FC-3B36B8D0B2EF}"/>
          </ac:picMkLst>
        </pc:picChg>
        <pc:picChg chg="del">
          <ac:chgData name="Christophe Lebrun" userId="303fc86cbab77272" providerId="LiveId" clId="{37EDD34E-BB28-490E-83DD-2D95C99A8243}" dt="2019-09-30T14:19:30.170" v="12265" actId="478"/>
          <ac:picMkLst>
            <pc:docMk/>
            <pc:sldMk cId="3142891673" sldId="322"/>
            <ac:picMk id="8" creationId="{D862A36C-A75A-4F2A-9C6F-9F9230858229}"/>
          </ac:picMkLst>
        </pc:picChg>
        <pc:picChg chg="add">
          <ac:chgData name="Christophe Lebrun" userId="303fc86cbab77272" providerId="LiveId" clId="{37EDD34E-BB28-490E-83DD-2D95C99A8243}" dt="2019-10-02T05:20:36.813" v="13897"/>
          <ac:picMkLst>
            <pc:docMk/>
            <pc:sldMk cId="3142891673" sldId="322"/>
            <ac:picMk id="9" creationId="{59187C9F-86F3-4E11-8E55-0F5BFC35E17A}"/>
          </ac:picMkLst>
        </pc:picChg>
      </pc:sldChg>
      <pc:sldChg chg="addSp delSp modSp add del">
        <pc:chgData name="Christophe Lebrun" userId="303fc86cbab77272" providerId="LiveId" clId="{37EDD34E-BB28-490E-83DD-2D95C99A8243}" dt="2019-10-01T19:18:17.316" v="13871" actId="2696"/>
        <pc:sldMkLst>
          <pc:docMk/>
          <pc:sldMk cId="882150101" sldId="323"/>
        </pc:sldMkLst>
        <pc:spChg chg="del">
          <ac:chgData name="Christophe Lebrun" userId="303fc86cbab77272" providerId="LiveId" clId="{37EDD34E-BB28-490E-83DD-2D95C99A8243}" dt="2019-09-30T15:44:28.579" v="12570" actId="478"/>
          <ac:spMkLst>
            <pc:docMk/>
            <pc:sldMk cId="882150101" sldId="323"/>
            <ac:spMk id="2" creationId="{33EEB66D-2251-4C85-AB29-1E830B708038}"/>
          </ac:spMkLst>
        </pc:spChg>
        <pc:spChg chg="add del mod">
          <ac:chgData name="Christophe Lebrun" userId="303fc86cbab77272" providerId="LiveId" clId="{37EDD34E-BB28-490E-83DD-2D95C99A8243}" dt="2019-10-01T08:15:58.898" v="12929" actId="931"/>
          <ac:spMkLst>
            <pc:docMk/>
            <pc:sldMk cId="882150101" sldId="323"/>
            <ac:spMk id="3" creationId="{BBA0114F-1794-4B33-AEC5-53D808B2360C}"/>
          </ac:spMkLst>
        </pc:spChg>
        <pc:spChg chg="del">
          <ac:chgData name="Christophe Lebrun" userId="303fc86cbab77272" providerId="LiveId" clId="{37EDD34E-BB28-490E-83DD-2D95C99A8243}" dt="2019-09-30T15:44:13.049" v="12568"/>
          <ac:spMkLst>
            <pc:docMk/>
            <pc:sldMk cId="882150101" sldId="323"/>
            <ac:spMk id="3" creationId="{F09A7E1B-6E0A-4E16-9B31-AE656B53EFD3}"/>
          </ac:spMkLst>
        </pc:spChg>
        <pc:spChg chg="add">
          <ac:chgData name="Christophe Lebrun" userId="303fc86cbab77272" providerId="LiveId" clId="{37EDD34E-BB28-490E-83DD-2D95C99A8243}" dt="2019-09-30T15:44:26.554" v="12569"/>
          <ac:spMkLst>
            <pc:docMk/>
            <pc:sldMk cId="882150101" sldId="323"/>
            <ac:spMk id="6" creationId="{A458E7C4-9C03-4795-9C5C-BFD099A13409}"/>
          </ac:spMkLst>
        </pc:spChg>
        <pc:picChg chg="add del mod">
          <ac:chgData name="Christophe Lebrun" userId="303fc86cbab77272" providerId="LiveId" clId="{37EDD34E-BB28-490E-83DD-2D95C99A8243}" dt="2019-10-01T08:15:48.285" v="12928" actId="478"/>
          <ac:picMkLst>
            <pc:docMk/>
            <pc:sldMk cId="882150101" sldId="323"/>
            <ac:picMk id="5" creationId="{AE62395D-B839-4CE8-AED1-C8DEC322EF6B}"/>
          </ac:picMkLst>
        </pc:picChg>
        <pc:picChg chg="add">
          <ac:chgData name="Christophe Lebrun" userId="303fc86cbab77272" providerId="LiveId" clId="{37EDD34E-BB28-490E-83DD-2D95C99A8243}" dt="2019-09-30T15:44:33.208" v="12571"/>
          <ac:picMkLst>
            <pc:docMk/>
            <pc:sldMk cId="882150101" sldId="323"/>
            <ac:picMk id="7" creationId="{641F88B2-0389-4AD1-B5EF-9535C44D5832}"/>
          </ac:picMkLst>
        </pc:picChg>
        <pc:picChg chg="add mod">
          <ac:chgData name="Christophe Lebrun" userId="303fc86cbab77272" providerId="LiveId" clId="{37EDD34E-BB28-490E-83DD-2D95C99A8243}" dt="2019-10-01T08:16:13.696" v="12933" actId="1076"/>
          <ac:picMkLst>
            <pc:docMk/>
            <pc:sldMk cId="882150101" sldId="323"/>
            <ac:picMk id="9" creationId="{3A8AE95C-A620-414C-80EF-6C08206426CF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6:35:11.288" v="15287"/>
        <pc:sldMkLst>
          <pc:docMk/>
          <pc:sldMk cId="3220162305" sldId="324"/>
        </pc:sldMkLst>
        <pc:spChg chg="del">
          <ac:chgData name="Christophe Lebrun" userId="303fc86cbab77272" providerId="LiveId" clId="{37EDD34E-BB28-490E-83DD-2D95C99A8243}" dt="2019-10-01T06:48:54.241" v="12750" actId="478"/>
          <ac:spMkLst>
            <pc:docMk/>
            <pc:sldMk cId="3220162305" sldId="324"/>
            <ac:spMk id="2" creationId="{4E52DA36-F2F9-4117-BA7A-AC70BCD73C4F}"/>
          </ac:spMkLst>
        </pc:spChg>
        <pc:spChg chg="del">
          <ac:chgData name="Christophe Lebrun" userId="303fc86cbab77272" providerId="LiveId" clId="{37EDD34E-BB28-490E-83DD-2D95C99A8243}" dt="2019-10-01T06:49:03.728" v="12752" actId="478"/>
          <ac:spMkLst>
            <pc:docMk/>
            <pc:sldMk cId="3220162305" sldId="324"/>
            <ac:spMk id="3" creationId="{A8E564E0-B333-4871-93A3-B688398346D9}"/>
          </ac:spMkLst>
        </pc:spChg>
        <pc:spChg chg="add mod">
          <ac:chgData name="Christophe Lebrun" userId="303fc86cbab77272" providerId="LiveId" clId="{37EDD34E-BB28-490E-83DD-2D95C99A8243}" dt="2019-10-01T06:48:50.778" v="12749" actId="20577"/>
          <ac:spMkLst>
            <pc:docMk/>
            <pc:sldMk cId="3220162305" sldId="324"/>
            <ac:spMk id="5" creationId="{52A39DEA-7F2B-43EB-9EE4-513F4E9F01DB}"/>
          </ac:spMkLst>
        </pc:spChg>
        <pc:picChg chg="add del">
          <ac:chgData name="Christophe Lebrun" userId="303fc86cbab77272" providerId="LiveId" clId="{37EDD34E-BB28-490E-83DD-2D95C99A8243}" dt="2019-10-02T05:20:41.033" v="13899" actId="478"/>
          <ac:picMkLst>
            <pc:docMk/>
            <pc:sldMk cId="3220162305" sldId="324"/>
            <ac:picMk id="6" creationId="{DF045751-6C63-4927-BDC5-49574D1034EF}"/>
          </ac:picMkLst>
        </pc:picChg>
        <pc:picChg chg="add mod">
          <ac:chgData name="Christophe Lebrun" userId="303fc86cbab77272" providerId="LiveId" clId="{37EDD34E-BB28-490E-83DD-2D95C99A8243}" dt="2019-10-01T06:55:10.691" v="12771" actId="1076"/>
          <ac:picMkLst>
            <pc:docMk/>
            <pc:sldMk cId="3220162305" sldId="324"/>
            <ac:picMk id="8" creationId="{EB6906B8-781B-4A8E-A1B2-A40CFF624A09}"/>
          </ac:picMkLst>
        </pc:picChg>
        <pc:picChg chg="add">
          <ac:chgData name="Christophe Lebrun" userId="303fc86cbab77272" providerId="LiveId" clId="{37EDD34E-BB28-490E-83DD-2D95C99A8243}" dt="2019-10-02T05:20:31.703" v="13895"/>
          <ac:picMkLst>
            <pc:docMk/>
            <pc:sldMk cId="3220162305" sldId="324"/>
            <ac:picMk id="9" creationId="{47114A96-0E52-40FD-9ECB-3F5CFFE0A55D}"/>
          </ac:picMkLst>
        </pc:picChg>
        <pc:picChg chg="add mod">
          <ac:chgData name="Christophe Lebrun" userId="303fc86cbab77272" providerId="LiveId" clId="{37EDD34E-BB28-490E-83DD-2D95C99A8243}" dt="2019-10-01T06:55:28.444" v="12774" actId="1076"/>
          <ac:picMkLst>
            <pc:docMk/>
            <pc:sldMk cId="3220162305" sldId="324"/>
            <ac:picMk id="10" creationId="{CEC39955-6F1E-4D86-A05C-869D9E2BEF08}"/>
          </ac:picMkLst>
        </pc:picChg>
        <pc:picChg chg="add mod">
          <ac:chgData name="Christophe Lebrun" userId="303fc86cbab77272" providerId="LiveId" clId="{37EDD34E-BB28-490E-83DD-2D95C99A8243}" dt="2019-10-01T06:55:20.827" v="12773" actId="1076"/>
          <ac:picMkLst>
            <pc:docMk/>
            <pc:sldMk cId="3220162305" sldId="324"/>
            <ac:picMk id="12" creationId="{BBACA805-D852-4373-A5BA-6048FA252D32}"/>
          </ac:picMkLst>
        </pc:picChg>
      </pc:sldChg>
      <pc:sldChg chg="addSp delSp modSp add ord modTransition">
        <pc:chgData name="Christophe Lebrun" userId="303fc86cbab77272" providerId="LiveId" clId="{37EDD34E-BB28-490E-83DD-2D95C99A8243}" dt="2019-10-02T09:01:56.906" v="18139" actId="1076"/>
        <pc:sldMkLst>
          <pc:docMk/>
          <pc:sldMk cId="3327313708" sldId="325"/>
        </pc:sldMkLst>
        <pc:spChg chg="del">
          <ac:chgData name="Christophe Lebrun" userId="303fc86cbab77272" providerId="LiveId" clId="{37EDD34E-BB28-490E-83DD-2D95C99A8243}" dt="2019-10-01T07:13:08.142" v="12794" actId="478"/>
          <ac:spMkLst>
            <pc:docMk/>
            <pc:sldMk cId="3327313708" sldId="325"/>
            <ac:spMk id="2" creationId="{C3440232-AED0-4067-8EB3-D52C24E2CA52}"/>
          </ac:spMkLst>
        </pc:spChg>
        <pc:spChg chg="del">
          <ac:chgData name="Christophe Lebrun" userId="303fc86cbab77272" providerId="LiveId" clId="{37EDD34E-BB28-490E-83DD-2D95C99A8243}" dt="2019-10-01T06:58:45.411" v="12777" actId="931"/>
          <ac:spMkLst>
            <pc:docMk/>
            <pc:sldMk cId="3327313708" sldId="325"/>
            <ac:spMk id="3" creationId="{F0D445BD-F645-4668-AEE9-232C0DF1BBA6}"/>
          </ac:spMkLst>
        </pc:spChg>
        <pc:spChg chg="add mod">
          <ac:chgData name="Christophe Lebrun" userId="303fc86cbab77272" providerId="LiveId" clId="{37EDD34E-BB28-490E-83DD-2D95C99A8243}" dt="2019-10-02T09:01:56.906" v="18139" actId="1076"/>
          <ac:spMkLst>
            <pc:docMk/>
            <pc:sldMk cId="3327313708" sldId="325"/>
            <ac:spMk id="14" creationId="{CCB80EE2-037C-429D-8060-B9F9BE1415F2}"/>
          </ac:spMkLst>
        </pc:spChg>
        <pc:picChg chg="add mod">
          <ac:chgData name="Christophe Lebrun" userId="303fc86cbab77272" providerId="LiveId" clId="{37EDD34E-BB28-490E-83DD-2D95C99A8243}" dt="2019-10-02T09:01:40.156" v="18137" actId="1076"/>
          <ac:picMkLst>
            <pc:docMk/>
            <pc:sldMk cId="3327313708" sldId="325"/>
            <ac:picMk id="6" creationId="{0533FC54-E96C-4998-A857-CFA6C6E5A5AA}"/>
          </ac:picMkLst>
        </pc:picChg>
        <pc:picChg chg="add mod">
          <ac:chgData name="Christophe Lebrun" userId="303fc86cbab77272" providerId="LiveId" clId="{37EDD34E-BB28-490E-83DD-2D95C99A8243}" dt="2019-10-02T09:01:44.036" v="18138" actId="1076"/>
          <ac:picMkLst>
            <pc:docMk/>
            <pc:sldMk cId="3327313708" sldId="325"/>
            <ac:picMk id="8" creationId="{95DDFD5E-4467-494B-A2E2-C8F06585AD75}"/>
          </ac:picMkLst>
        </pc:picChg>
        <pc:picChg chg="add">
          <ac:chgData name="Christophe Lebrun" userId="303fc86cbab77272" providerId="LiveId" clId="{37EDD34E-BB28-490E-83DD-2D95C99A8243}" dt="2019-10-02T05:20:10.927" v="13889"/>
          <ac:picMkLst>
            <pc:docMk/>
            <pc:sldMk cId="3327313708" sldId="325"/>
            <ac:picMk id="9" creationId="{C73AAADF-B763-4B00-A5E9-ACD0E4DCB81A}"/>
          </ac:picMkLst>
        </pc:picChg>
        <pc:picChg chg="add mod">
          <ac:chgData name="Christophe Lebrun" userId="303fc86cbab77272" providerId="LiveId" clId="{37EDD34E-BB28-490E-83DD-2D95C99A8243}" dt="2019-10-02T09:01:44.036" v="18138" actId="1076"/>
          <ac:picMkLst>
            <pc:docMk/>
            <pc:sldMk cId="3327313708" sldId="325"/>
            <ac:picMk id="10" creationId="{5CC15D0A-49A2-41AE-A32A-FC575B75F877}"/>
          </ac:picMkLst>
        </pc:picChg>
        <pc:picChg chg="add del">
          <ac:chgData name="Christophe Lebrun" userId="303fc86cbab77272" providerId="LiveId" clId="{37EDD34E-BB28-490E-83DD-2D95C99A8243}" dt="2019-10-02T05:20:09.546" v="13888" actId="478"/>
          <ac:picMkLst>
            <pc:docMk/>
            <pc:sldMk cId="3327313708" sldId="325"/>
            <ac:picMk id="11" creationId="{68352599-39DF-45ED-8DEE-A4F72FE1B6AD}"/>
          </ac:picMkLst>
        </pc:picChg>
        <pc:picChg chg="add mod">
          <ac:chgData name="Christophe Lebrun" userId="303fc86cbab77272" providerId="LiveId" clId="{37EDD34E-BB28-490E-83DD-2D95C99A8243}" dt="2019-10-02T09:01:44.036" v="18138" actId="1076"/>
          <ac:picMkLst>
            <pc:docMk/>
            <pc:sldMk cId="3327313708" sldId="325"/>
            <ac:picMk id="12" creationId="{D83C3648-F343-4E42-965E-26DD9F229A42}"/>
          </ac:picMkLst>
        </pc:picChg>
        <pc:picChg chg="add mod">
          <ac:chgData name="Christophe Lebrun" userId="303fc86cbab77272" providerId="LiveId" clId="{37EDD34E-BB28-490E-83DD-2D95C99A8243}" dt="2019-10-02T09:01:40.156" v="18137" actId="1076"/>
          <ac:picMkLst>
            <pc:docMk/>
            <pc:sldMk cId="3327313708" sldId="325"/>
            <ac:picMk id="13" creationId="{95D81B3D-5069-4054-A889-4A1F52A452E8}"/>
          </ac:picMkLst>
        </pc:picChg>
      </pc:sldChg>
      <pc:sldChg chg="addSp delSp modSp add ord modTransition modAnim">
        <pc:chgData name="Christophe Lebrun" userId="303fc86cbab77272" providerId="LiveId" clId="{37EDD34E-BB28-490E-83DD-2D95C99A8243}" dt="2019-10-02T08:39:03.570" v="17282" actId="14100"/>
        <pc:sldMkLst>
          <pc:docMk/>
          <pc:sldMk cId="160827760" sldId="326"/>
        </pc:sldMkLst>
        <pc:spChg chg="del">
          <ac:chgData name="Christophe Lebrun" userId="303fc86cbab77272" providerId="LiveId" clId="{37EDD34E-BB28-490E-83DD-2D95C99A8243}" dt="2019-10-01T10:01:35.156" v="12936" actId="478"/>
          <ac:spMkLst>
            <pc:docMk/>
            <pc:sldMk cId="160827760" sldId="326"/>
            <ac:spMk id="2" creationId="{C8FC30ED-19F6-47DC-BF9F-9BD3C35D906C}"/>
          </ac:spMkLst>
        </pc:spChg>
        <pc:spChg chg="del">
          <ac:chgData name="Christophe Lebrun" userId="303fc86cbab77272" providerId="LiveId" clId="{37EDD34E-BB28-490E-83DD-2D95C99A8243}" dt="2019-10-01T10:05:29.752" v="12938" actId="478"/>
          <ac:spMkLst>
            <pc:docMk/>
            <pc:sldMk cId="160827760" sldId="326"/>
            <ac:spMk id="3" creationId="{BEF6F07D-7EAA-4CDA-9A41-D9E8F5A2641E}"/>
          </ac:spMkLst>
        </pc:spChg>
        <pc:spChg chg="add">
          <ac:chgData name="Christophe Lebrun" userId="303fc86cbab77272" providerId="LiveId" clId="{37EDD34E-BB28-490E-83DD-2D95C99A8243}" dt="2019-10-01T10:01:32.169" v="12935"/>
          <ac:spMkLst>
            <pc:docMk/>
            <pc:sldMk cId="160827760" sldId="326"/>
            <ac:spMk id="5" creationId="{BE9BBA13-8DF1-4C52-9659-AB5EDEEC6D85}"/>
          </ac:spMkLst>
        </pc:spChg>
        <pc:spChg chg="add mod">
          <ac:chgData name="Christophe Lebrun" userId="303fc86cbab77272" providerId="LiveId" clId="{37EDD34E-BB28-490E-83DD-2D95C99A8243}" dt="2019-10-02T08:39:03.570" v="17282" actId="14100"/>
          <ac:spMkLst>
            <pc:docMk/>
            <pc:sldMk cId="160827760" sldId="326"/>
            <ac:spMk id="17" creationId="{79BBB910-C272-4534-A032-AA79AFD9FD60}"/>
          </ac:spMkLst>
        </pc:spChg>
        <pc:picChg chg="add mod">
          <ac:chgData name="Christophe Lebrun" userId="303fc86cbab77272" providerId="LiveId" clId="{37EDD34E-BB28-490E-83DD-2D95C99A8243}" dt="2019-10-02T07:36:44.614" v="16802" actId="1076"/>
          <ac:picMkLst>
            <pc:docMk/>
            <pc:sldMk cId="160827760" sldId="326"/>
            <ac:picMk id="3" creationId="{1D894547-EDC4-4286-960C-E39F3A698F28}"/>
          </ac:picMkLst>
        </pc:picChg>
        <pc:picChg chg="add del">
          <ac:chgData name="Christophe Lebrun" userId="303fc86cbab77272" providerId="LiveId" clId="{37EDD34E-BB28-490E-83DD-2D95C99A8243}" dt="2019-10-02T05:20:24.383" v="13893" actId="478"/>
          <ac:picMkLst>
            <pc:docMk/>
            <pc:sldMk cId="160827760" sldId="326"/>
            <ac:picMk id="6" creationId="{9DE618DE-0BAF-4206-97E9-9C87A7DCADF0}"/>
          </ac:picMkLst>
        </pc:picChg>
        <pc:picChg chg="add del mod">
          <ac:chgData name="Christophe Lebrun" userId="303fc86cbab77272" providerId="LiveId" clId="{37EDD34E-BB28-490E-83DD-2D95C99A8243}" dt="2019-10-02T07:20:03.761" v="16329" actId="478"/>
          <ac:picMkLst>
            <pc:docMk/>
            <pc:sldMk cId="160827760" sldId="326"/>
            <ac:picMk id="8" creationId="{A0864FCE-918B-44E2-82AF-95D4D01B7483}"/>
          </ac:picMkLst>
        </pc:picChg>
        <pc:picChg chg="add mod">
          <ac:chgData name="Christophe Lebrun" userId="303fc86cbab77272" providerId="LiveId" clId="{37EDD34E-BB28-490E-83DD-2D95C99A8243}" dt="2019-10-02T08:38:56.600" v="17280" actId="14100"/>
          <ac:picMkLst>
            <pc:docMk/>
            <pc:sldMk cId="160827760" sldId="326"/>
            <ac:picMk id="9" creationId="{BFE2863C-4C4A-4E1C-B1F2-7DAE51543799}"/>
          </ac:picMkLst>
        </pc:picChg>
        <pc:picChg chg="add del mod">
          <ac:chgData name="Christophe Lebrun" userId="303fc86cbab77272" providerId="LiveId" clId="{37EDD34E-BB28-490E-83DD-2D95C99A8243}" dt="2019-10-02T07:20:03.761" v="16329" actId="478"/>
          <ac:picMkLst>
            <pc:docMk/>
            <pc:sldMk cId="160827760" sldId="326"/>
            <ac:picMk id="10" creationId="{4BF26054-1F91-426F-A956-529FC78DF81C}"/>
          </ac:picMkLst>
        </pc:picChg>
        <pc:picChg chg="add del mod">
          <ac:chgData name="Christophe Lebrun" userId="303fc86cbab77272" providerId="LiveId" clId="{37EDD34E-BB28-490E-83DD-2D95C99A8243}" dt="2019-10-02T07:20:03.761" v="16329" actId="478"/>
          <ac:picMkLst>
            <pc:docMk/>
            <pc:sldMk cId="160827760" sldId="326"/>
            <ac:picMk id="12" creationId="{FAA55019-A5D7-423A-B301-11A593B6083D}"/>
          </ac:picMkLst>
        </pc:picChg>
        <pc:picChg chg="add">
          <ac:chgData name="Christophe Lebrun" userId="303fc86cbab77272" providerId="LiveId" clId="{37EDD34E-BB28-490E-83DD-2D95C99A8243}" dt="2019-10-02T05:20:21.892" v="13892"/>
          <ac:picMkLst>
            <pc:docMk/>
            <pc:sldMk cId="160827760" sldId="326"/>
            <ac:picMk id="13" creationId="{D9DF3CD0-5F6A-4E42-B85F-4CC8CDA45722}"/>
          </ac:picMkLst>
        </pc:picChg>
        <pc:picChg chg="add del mod">
          <ac:chgData name="Christophe Lebrun" userId="303fc86cbab77272" providerId="LiveId" clId="{37EDD34E-BB28-490E-83DD-2D95C99A8243}" dt="2019-10-02T07:20:03.761" v="16329" actId="478"/>
          <ac:picMkLst>
            <pc:docMk/>
            <pc:sldMk cId="160827760" sldId="326"/>
            <ac:picMk id="14" creationId="{609F438B-0233-4F7B-9E77-5E0A8FECEC8A}"/>
          </ac:picMkLst>
        </pc:picChg>
        <pc:picChg chg="add del mod">
          <ac:chgData name="Christophe Lebrun" userId="303fc86cbab77272" providerId="LiveId" clId="{37EDD34E-BB28-490E-83DD-2D95C99A8243}" dt="2019-10-02T07:19:55.424" v="16328" actId="478"/>
          <ac:picMkLst>
            <pc:docMk/>
            <pc:sldMk cId="160827760" sldId="326"/>
            <ac:picMk id="16" creationId="{CA2E7BF2-12E9-46E8-A7CE-A2219A2AE8EA}"/>
          </ac:picMkLst>
        </pc:picChg>
        <pc:picChg chg="add del mod">
          <ac:chgData name="Christophe Lebrun" userId="303fc86cbab77272" providerId="LiveId" clId="{37EDD34E-BB28-490E-83DD-2D95C99A8243}" dt="2019-10-02T07:19:55.424" v="16328" actId="478"/>
          <ac:picMkLst>
            <pc:docMk/>
            <pc:sldMk cId="160827760" sldId="326"/>
            <ac:picMk id="18" creationId="{FFA6D4AF-CCAE-4F81-92BD-E5266CA536A8}"/>
          </ac:picMkLst>
        </pc:picChg>
        <pc:picChg chg="add del mod">
          <ac:chgData name="Christophe Lebrun" userId="303fc86cbab77272" providerId="LiveId" clId="{37EDD34E-BB28-490E-83DD-2D95C99A8243}" dt="2019-10-02T07:19:55.424" v="16328" actId="478"/>
          <ac:picMkLst>
            <pc:docMk/>
            <pc:sldMk cId="160827760" sldId="326"/>
            <ac:picMk id="20" creationId="{FD0409BC-A27B-4160-B345-B9933BB53593}"/>
          </ac:picMkLst>
        </pc:picChg>
        <pc:picChg chg="add del mod">
          <ac:chgData name="Christophe Lebrun" userId="303fc86cbab77272" providerId="LiveId" clId="{37EDD34E-BB28-490E-83DD-2D95C99A8243}" dt="2019-10-02T07:19:55.424" v="16328" actId="478"/>
          <ac:picMkLst>
            <pc:docMk/>
            <pc:sldMk cId="160827760" sldId="326"/>
            <ac:picMk id="22" creationId="{A9275B62-2482-4A7B-8D65-F757707CCD4A}"/>
          </ac:picMkLst>
        </pc:picChg>
      </pc:sldChg>
      <pc:sldChg chg="addSp delSp modSp add modTransition">
        <pc:chgData name="Christophe Lebrun" userId="303fc86cbab77272" providerId="LiveId" clId="{37EDD34E-BB28-490E-83DD-2D95C99A8243}" dt="2019-10-02T06:35:21.263" v="15288"/>
        <pc:sldMkLst>
          <pc:docMk/>
          <pc:sldMk cId="1721976659" sldId="327"/>
        </pc:sldMkLst>
        <pc:spChg chg="del">
          <ac:chgData name="Christophe Lebrun" userId="303fc86cbab77272" providerId="LiveId" clId="{37EDD34E-BB28-490E-83DD-2D95C99A8243}" dt="2019-10-01T13:13:40.199" v="13058" actId="478"/>
          <ac:spMkLst>
            <pc:docMk/>
            <pc:sldMk cId="1721976659" sldId="327"/>
            <ac:spMk id="2" creationId="{889BF172-4A2C-4C08-B9B3-128C51415787}"/>
          </ac:spMkLst>
        </pc:spChg>
        <pc:spChg chg="del">
          <ac:chgData name="Christophe Lebrun" userId="303fc86cbab77272" providerId="LiveId" clId="{37EDD34E-BB28-490E-83DD-2D95C99A8243}" dt="2019-10-01T13:15:22.369" v="13060" actId="931"/>
          <ac:spMkLst>
            <pc:docMk/>
            <pc:sldMk cId="1721976659" sldId="327"/>
            <ac:spMk id="3" creationId="{172C61FD-A775-4D6E-8956-536C00DA9966}"/>
          </ac:spMkLst>
        </pc:spChg>
        <pc:spChg chg="add mod">
          <ac:chgData name="Christophe Lebrun" userId="303fc86cbab77272" providerId="LiveId" clId="{37EDD34E-BB28-490E-83DD-2D95C99A8243}" dt="2019-10-02T05:28:09.835" v="14018" actId="20577"/>
          <ac:spMkLst>
            <pc:docMk/>
            <pc:sldMk cId="1721976659" sldId="327"/>
            <ac:spMk id="5" creationId="{A6944A6D-790B-49E2-937B-1E0A42CB1B68}"/>
          </ac:spMkLst>
        </pc:spChg>
        <pc:spChg chg="add mod">
          <ac:chgData name="Christophe Lebrun" userId="303fc86cbab77272" providerId="LiveId" clId="{37EDD34E-BB28-490E-83DD-2D95C99A8243}" dt="2019-10-01T20:35:58.689" v="13881" actId="20577"/>
          <ac:spMkLst>
            <pc:docMk/>
            <pc:sldMk cId="1721976659" sldId="327"/>
            <ac:spMk id="9" creationId="{AFAB9119-A96F-424C-AA4F-4BD074B9425A}"/>
          </ac:spMkLst>
        </pc:spChg>
        <pc:spChg chg="add mod">
          <ac:chgData name="Christophe Lebrun" userId="303fc86cbab77272" providerId="LiveId" clId="{37EDD34E-BB28-490E-83DD-2D95C99A8243}" dt="2019-10-01T13:17:41.010" v="13121" actId="1076"/>
          <ac:spMkLst>
            <pc:docMk/>
            <pc:sldMk cId="1721976659" sldId="327"/>
            <ac:spMk id="11" creationId="{E7C7CDAF-A281-4924-9D86-D020C26EB2C3}"/>
          </ac:spMkLst>
        </pc:spChg>
        <pc:picChg chg="add del">
          <ac:chgData name="Christophe Lebrun" userId="303fc86cbab77272" providerId="LiveId" clId="{37EDD34E-BB28-490E-83DD-2D95C99A8243}" dt="2019-10-02T05:20:06.485" v="13887" actId="478"/>
          <ac:picMkLst>
            <pc:docMk/>
            <pc:sldMk cId="1721976659" sldId="327"/>
            <ac:picMk id="6" creationId="{84164152-B429-46DB-9927-47E19D08ABB8}"/>
          </ac:picMkLst>
        </pc:picChg>
        <pc:picChg chg="add mod">
          <ac:chgData name="Christophe Lebrun" userId="303fc86cbab77272" providerId="LiveId" clId="{37EDD34E-BB28-490E-83DD-2D95C99A8243}" dt="2019-10-01T13:20:21.889" v="13381" actId="1076"/>
          <ac:picMkLst>
            <pc:docMk/>
            <pc:sldMk cId="1721976659" sldId="327"/>
            <ac:picMk id="8" creationId="{8E05B53F-6EBA-42B8-BDFD-1CA98B160DD8}"/>
          </ac:picMkLst>
        </pc:picChg>
        <pc:picChg chg="add mod">
          <ac:chgData name="Christophe Lebrun" userId="303fc86cbab77272" providerId="LiveId" clId="{37EDD34E-BB28-490E-83DD-2D95C99A8243}" dt="2019-10-01T13:20:17.879" v="13380" actId="1076"/>
          <ac:picMkLst>
            <pc:docMk/>
            <pc:sldMk cId="1721976659" sldId="327"/>
            <ac:picMk id="10" creationId="{F8B6C91F-E1B0-48DB-B8A3-32AFED03B72D}"/>
          </ac:picMkLst>
        </pc:picChg>
        <pc:picChg chg="add">
          <ac:chgData name="Christophe Lebrun" userId="303fc86cbab77272" providerId="LiveId" clId="{37EDD34E-BB28-490E-83DD-2D95C99A8243}" dt="2019-10-02T05:20:04.650" v="13886"/>
          <ac:picMkLst>
            <pc:docMk/>
            <pc:sldMk cId="1721976659" sldId="327"/>
            <ac:picMk id="12" creationId="{3F52AE38-64CA-4888-9874-5CFF0F11C4A8}"/>
          </ac:picMkLst>
        </pc:picChg>
      </pc:sldChg>
      <pc:sldChg chg="add del modTransition">
        <pc:chgData name="Christophe Lebrun" userId="303fc86cbab77272" providerId="LiveId" clId="{37EDD34E-BB28-490E-83DD-2D95C99A8243}" dt="2019-10-02T07:48:07.420" v="16826" actId="2696"/>
        <pc:sldMkLst>
          <pc:docMk/>
          <pc:sldMk cId="2435544620" sldId="328"/>
        </pc:sldMkLst>
      </pc:sldChg>
      <pc:sldChg chg="add del">
        <pc:chgData name="Christophe Lebrun" userId="303fc86cbab77272" providerId="LiveId" clId="{37EDD34E-BB28-490E-83DD-2D95C99A8243}" dt="2019-10-02T06:42:19.154" v="15811" actId="2696"/>
        <pc:sldMkLst>
          <pc:docMk/>
          <pc:sldMk cId="913710286" sldId="329"/>
        </pc:sldMkLst>
      </pc:sldChg>
      <pc:sldChg chg="addSp delSp modSp add modAnim">
        <pc:chgData name="Christophe Lebrun" userId="303fc86cbab77272" providerId="LiveId" clId="{37EDD34E-BB28-490E-83DD-2D95C99A8243}" dt="2019-10-02T07:40:01.067" v="16824" actId="1076"/>
        <pc:sldMkLst>
          <pc:docMk/>
          <pc:sldMk cId="3422822613" sldId="329"/>
        </pc:sldMkLst>
        <pc:spChg chg="mod">
          <ac:chgData name="Christophe Lebrun" userId="303fc86cbab77272" providerId="LiveId" clId="{37EDD34E-BB28-490E-83DD-2D95C99A8243}" dt="2019-10-02T06:42:31.355" v="15823" actId="20577"/>
          <ac:spMkLst>
            <pc:docMk/>
            <pc:sldMk cId="3422822613" sldId="329"/>
            <ac:spMk id="2" creationId="{7850C025-007E-4FA0-BD5D-262373463563}"/>
          </ac:spMkLst>
        </pc:spChg>
        <pc:spChg chg="mod">
          <ac:chgData name="Christophe Lebrun" userId="303fc86cbab77272" providerId="LiveId" clId="{37EDD34E-BB28-490E-83DD-2D95C99A8243}" dt="2019-10-02T06:44:34.336" v="15889" actId="403"/>
          <ac:spMkLst>
            <pc:docMk/>
            <pc:sldMk cId="3422822613" sldId="329"/>
            <ac:spMk id="3" creationId="{46474F09-B1B9-454A-9F56-5CA66AE284CF}"/>
          </ac:spMkLst>
        </pc:spChg>
        <pc:spChg chg="del">
          <ac:chgData name="Christophe Lebrun" userId="303fc86cbab77272" providerId="LiveId" clId="{37EDD34E-BB28-490E-83DD-2D95C99A8243}" dt="2019-10-02T06:42:52.979" v="15836" actId="478"/>
          <ac:spMkLst>
            <pc:docMk/>
            <pc:sldMk cId="3422822613" sldId="329"/>
            <ac:spMk id="8" creationId="{2A164B19-D472-47C2-9648-D91F0D7216F7}"/>
          </ac:spMkLst>
        </pc:spChg>
        <pc:spChg chg="mod">
          <ac:chgData name="Christophe Lebrun" userId="303fc86cbab77272" providerId="LiveId" clId="{37EDD34E-BB28-490E-83DD-2D95C99A8243}" dt="2019-10-02T07:39:53.197" v="16823" actId="6549"/>
          <ac:spMkLst>
            <pc:docMk/>
            <pc:sldMk cId="3422822613" sldId="329"/>
            <ac:spMk id="9" creationId="{DD13B66F-4ADC-48BA-A7CA-F5699961AFC5}"/>
          </ac:spMkLst>
        </pc:spChg>
        <pc:spChg chg="add mod">
          <ac:chgData name="Christophe Lebrun" userId="303fc86cbab77272" providerId="LiveId" clId="{37EDD34E-BB28-490E-83DD-2D95C99A8243}" dt="2019-10-02T07:40:01.067" v="16824" actId="1076"/>
          <ac:spMkLst>
            <pc:docMk/>
            <pc:sldMk cId="3422822613" sldId="329"/>
            <ac:spMk id="10" creationId="{E2239692-7E0C-43A7-9810-3D5B98FF3925}"/>
          </ac:spMkLst>
        </pc:spChg>
        <pc:picChg chg="del">
          <ac:chgData name="Christophe Lebrun" userId="303fc86cbab77272" providerId="LiveId" clId="{37EDD34E-BB28-490E-83DD-2D95C99A8243}" dt="2019-10-02T06:42:47.259" v="15835" actId="478"/>
          <ac:picMkLst>
            <pc:docMk/>
            <pc:sldMk cId="3422822613" sldId="329"/>
            <ac:picMk id="7" creationId="{BA7C073C-F7E5-4C11-8D2C-CE40A899AACC}"/>
          </ac:picMkLst>
        </pc:picChg>
      </pc:sldChg>
      <pc:sldChg chg="addSp delSp modSp add">
        <pc:chgData name="Christophe Lebrun" userId="303fc86cbab77272" providerId="LiveId" clId="{37EDD34E-BB28-490E-83DD-2D95C99A8243}" dt="2019-10-02T08:54:21.196" v="18008" actId="14100"/>
        <pc:sldMkLst>
          <pc:docMk/>
          <pc:sldMk cId="3839866669" sldId="330"/>
        </pc:sldMkLst>
        <pc:spChg chg="del">
          <ac:chgData name="Christophe Lebrun" userId="303fc86cbab77272" providerId="LiveId" clId="{37EDD34E-BB28-490E-83DD-2D95C99A8243}" dt="2019-10-02T08:51:35.414" v="17950" actId="478"/>
          <ac:spMkLst>
            <pc:docMk/>
            <pc:sldMk cId="3839866669" sldId="330"/>
            <ac:spMk id="5" creationId="{BE9BBA13-8DF1-4C52-9659-AB5EDEEC6D85}"/>
          </ac:spMkLst>
        </pc:spChg>
        <pc:spChg chg="add mod">
          <ac:chgData name="Christophe Lebrun" userId="303fc86cbab77272" providerId="LiveId" clId="{37EDD34E-BB28-490E-83DD-2D95C99A8243}" dt="2019-10-02T08:52:26.507" v="17965" actId="14100"/>
          <ac:spMkLst>
            <pc:docMk/>
            <pc:sldMk cId="3839866669" sldId="330"/>
            <ac:spMk id="18" creationId="{AE7F3D87-BC99-407C-98C6-ED674C9A567C}"/>
          </ac:spMkLst>
        </pc:spChg>
        <pc:spChg chg="add mod">
          <ac:chgData name="Christophe Lebrun" userId="303fc86cbab77272" providerId="LiveId" clId="{37EDD34E-BB28-490E-83DD-2D95C99A8243}" dt="2019-10-02T08:52:45.647" v="17970" actId="14100"/>
          <ac:spMkLst>
            <pc:docMk/>
            <pc:sldMk cId="3839866669" sldId="330"/>
            <ac:spMk id="19" creationId="{1F98E2C9-C8BF-4792-951A-FEEE26AFA9A0}"/>
          </ac:spMkLst>
        </pc:spChg>
        <pc:spChg chg="add mod">
          <ac:chgData name="Christophe Lebrun" userId="303fc86cbab77272" providerId="LiveId" clId="{37EDD34E-BB28-490E-83DD-2D95C99A8243}" dt="2019-10-02T08:53:26.303" v="17976" actId="14100"/>
          <ac:spMkLst>
            <pc:docMk/>
            <pc:sldMk cId="3839866669" sldId="330"/>
            <ac:spMk id="20" creationId="{B799F4E6-5345-4C51-81F9-2AACFACBFD5F}"/>
          </ac:spMkLst>
        </pc:spChg>
        <pc:spChg chg="add mod">
          <ac:chgData name="Christophe Lebrun" userId="303fc86cbab77272" providerId="LiveId" clId="{37EDD34E-BB28-490E-83DD-2D95C99A8243}" dt="2019-10-02T08:53:53.796" v="18000" actId="404"/>
          <ac:spMkLst>
            <pc:docMk/>
            <pc:sldMk cId="3839866669" sldId="330"/>
            <ac:spMk id="21" creationId="{C17900B4-47AD-4244-8E2A-66DE940B5422}"/>
          </ac:spMkLst>
        </pc:spChg>
        <pc:spChg chg="add mod">
          <ac:chgData name="Christophe Lebrun" userId="303fc86cbab77272" providerId="LiveId" clId="{37EDD34E-BB28-490E-83DD-2D95C99A8243}" dt="2019-10-02T08:54:21.196" v="18008" actId="14100"/>
          <ac:spMkLst>
            <pc:docMk/>
            <pc:sldMk cId="3839866669" sldId="330"/>
            <ac:spMk id="22" creationId="{299953FA-B03D-4438-BD88-F712245DF07F}"/>
          </ac:spMkLst>
        </pc:spChg>
        <pc:spChg chg="add mod">
          <ac:chgData name="Christophe Lebrun" userId="303fc86cbab77272" providerId="LiveId" clId="{37EDD34E-BB28-490E-83DD-2D95C99A8243}" dt="2019-10-02T08:54:17.766" v="18007" actId="14100"/>
          <ac:spMkLst>
            <pc:docMk/>
            <pc:sldMk cId="3839866669" sldId="330"/>
            <ac:spMk id="23" creationId="{FFF80FE3-FAA7-4BDB-9C3F-4E318EF8AEDD}"/>
          </ac:spMkLst>
        </pc:spChg>
        <pc:picChg chg="del">
          <ac:chgData name="Christophe Lebrun" userId="303fc86cbab77272" providerId="LiveId" clId="{37EDD34E-BB28-490E-83DD-2D95C99A8243}" dt="2019-10-02T07:20:44.319" v="16334" actId="478"/>
          <ac:picMkLst>
            <pc:docMk/>
            <pc:sldMk cId="3839866669" sldId="330"/>
            <ac:picMk id="3" creationId="{1D894547-EDC4-4286-960C-E39F3A698F28}"/>
          </ac:picMkLst>
        </pc:picChg>
        <pc:picChg chg="add mod">
          <ac:chgData name="Christophe Lebrun" userId="303fc86cbab77272" providerId="LiveId" clId="{37EDD34E-BB28-490E-83DD-2D95C99A8243}" dt="2019-10-02T08:52:15.370" v="17962" actId="1076"/>
          <ac:picMkLst>
            <pc:docMk/>
            <pc:sldMk cId="3839866669" sldId="330"/>
            <ac:picMk id="6" creationId="{381EB661-930E-4A26-B66E-F3E6D9D4E9AA}"/>
          </ac:picMkLst>
        </pc:picChg>
        <pc:picChg chg="add mod">
          <ac:chgData name="Christophe Lebrun" userId="303fc86cbab77272" providerId="LiveId" clId="{37EDD34E-BB28-490E-83DD-2D95C99A8243}" dt="2019-10-02T08:52:38.808" v="17968" actId="1076"/>
          <ac:picMkLst>
            <pc:docMk/>
            <pc:sldMk cId="3839866669" sldId="330"/>
            <ac:picMk id="8" creationId="{1C1542EB-AF23-466B-9C38-3148B0835AB5}"/>
          </ac:picMkLst>
        </pc:picChg>
        <pc:picChg chg="add mod">
          <ac:chgData name="Christophe Lebrun" userId="303fc86cbab77272" providerId="LiveId" clId="{37EDD34E-BB28-490E-83DD-2D95C99A8243}" dt="2019-10-02T08:53:17.487" v="17974" actId="14100"/>
          <ac:picMkLst>
            <pc:docMk/>
            <pc:sldMk cId="3839866669" sldId="330"/>
            <ac:picMk id="10" creationId="{F7796AD5-D47B-464D-A5D7-1810B864DB2C}"/>
          </ac:picMkLst>
        </pc:picChg>
        <pc:picChg chg="add mod">
          <ac:chgData name="Christophe Lebrun" userId="303fc86cbab77272" providerId="LiveId" clId="{37EDD34E-BB28-490E-83DD-2D95C99A8243}" dt="2019-10-02T08:53:33.700" v="17978" actId="14100"/>
          <ac:picMkLst>
            <pc:docMk/>
            <pc:sldMk cId="3839866669" sldId="330"/>
            <ac:picMk id="12" creationId="{43844FAE-24E8-48C0-AEF1-FABDB78F5E2B}"/>
          </ac:picMkLst>
        </pc:picChg>
        <pc:picChg chg="add mod">
          <ac:chgData name="Christophe Lebrun" userId="303fc86cbab77272" providerId="LiveId" clId="{37EDD34E-BB28-490E-83DD-2D95C99A8243}" dt="2019-10-02T08:54:04.976" v="18002" actId="14100"/>
          <ac:picMkLst>
            <pc:docMk/>
            <pc:sldMk cId="3839866669" sldId="330"/>
            <ac:picMk id="15" creationId="{F950335D-5E75-43C5-BD96-C705FC7EB7D0}"/>
          </ac:picMkLst>
        </pc:picChg>
        <pc:picChg chg="add mod">
          <ac:chgData name="Christophe Lebrun" userId="303fc86cbab77272" providerId="LiveId" clId="{37EDD34E-BB28-490E-83DD-2D95C99A8243}" dt="2019-10-02T08:54:13.086" v="18005" actId="14100"/>
          <ac:picMkLst>
            <pc:docMk/>
            <pc:sldMk cId="3839866669" sldId="330"/>
            <ac:picMk id="17" creationId="{A0EA5DBC-46A2-4CE4-8BA4-D423CB896A53}"/>
          </ac:picMkLst>
        </pc:picChg>
      </pc:sldChg>
      <pc:sldChg chg="addSp delSp modSp add">
        <pc:chgData name="Christophe Lebrun" userId="303fc86cbab77272" providerId="LiveId" clId="{37EDD34E-BB28-490E-83DD-2D95C99A8243}" dt="2019-10-02T08:15:27.143" v="17270" actId="14100"/>
        <pc:sldMkLst>
          <pc:docMk/>
          <pc:sldMk cId="3294271197" sldId="331"/>
        </pc:sldMkLst>
        <pc:spChg chg="del">
          <ac:chgData name="Christophe Lebrun" userId="303fc86cbab77272" providerId="LiveId" clId="{37EDD34E-BB28-490E-83DD-2D95C99A8243}" dt="2019-10-02T07:48:27.743" v="16828" actId="478"/>
          <ac:spMkLst>
            <pc:docMk/>
            <pc:sldMk cId="3294271197" sldId="331"/>
            <ac:spMk id="2" creationId="{BD02B9F0-10E9-424B-8B0D-B58F632E6A66}"/>
          </ac:spMkLst>
        </pc:spChg>
        <pc:spChg chg="del">
          <ac:chgData name="Christophe Lebrun" userId="303fc86cbab77272" providerId="LiveId" clId="{37EDD34E-BB28-490E-83DD-2D95C99A8243}" dt="2019-10-02T07:49:45.699" v="16839" actId="1032"/>
          <ac:spMkLst>
            <pc:docMk/>
            <pc:sldMk cId="3294271197" sldId="331"/>
            <ac:spMk id="3" creationId="{B56DFC51-F95A-4AD6-A56F-40039028915F}"/>
          </ac:spMkLst>
        </pc:spChg>
        <pc:spChg chg="add mod">
          <ac:chgData name="Christophe Lebrun" userId="303fc86cbab77272" providerId="LiveId" clId="{37EDD34E-BB28-490E-83DD-2D95C99A8243}" dt="2019-10-02T07:48:39.427" v="16838" actId="20577"/>
          <ac:spMkLst>
            <pc:docMk/>
            <pc:sldMk cId="3294271197" sldId="331"/>
            <ac:spMk id="5" creationId="{E68FC4CD-9FB4-4C7F-8795-73E3855E1F96}"/>
          </ac:spMkLst>
        </pc:spChg>
        <pc:spChg chg="add del mod">
          <ac:chgData name="Christophe Lebrun" userId="303fc86cbab77272" providerId="LiveId" clId="{37EDD34E-BB28-490E-83DD-2D95C99A8243}" dt="2019-10-02T07:51:22.427" v="16841" actId="1032"/>
          <ac:spMkLst>
            <pc:docMk/>
            <pc:sldMk cId="3294271197" sldId="331"/>
            <ac:spMk id="8" creationId="{A20FDD16-7F42-4329-9046-291F4DCEE91D}"/>
          </ac:spMkLst>
        </pc:spChg>
        <pc:spChg chg="add del mod">
          <ac:chgData name="Christophe Lebrun" userId="303fc86cbab77272" providerId="LiveId" clId="{37EDD34E-BB28-490E-83DD-2D95C99A8243}" dt="2019-10-02T07:54:08.799" v="16845" actId="1032"/>
          <ac:spMkLst>
            <pc:docMk/>
            <pc:sldMk cId="3294271197" sldId="331"/>
            <ac:spMk id="10" creationId="{4684ABD5-F4AE-4A5A-B451-0DB14D8F11BF}"/>
          </ac:spMkLst>
        </pc:spChg>
        <pc:spChg chg="add mod">
          <ac:chgData name="Christophe Lebrun" userId="303fc86cbab77272" providerId="LiveId" clId="{37EDD34E-BB28-490E-83DD-2D95C99A8243}" dt="2019-10-02T08:15:21.683" v="17269" actId="1076"/>
          <ac:spMkLst>
            <pc:docMk/>
            <pc:sldMk cId="3294271197" sldId="331"/>
            <ac:spMk id="12" creationId="{6BE4DC2D-0E11-4951-BFF1-76F78F955193}"/>
          </ac:spMkLst>
        </pc:spChg>
        <pc:graphicFrameChg chg="add del mod">
          <ac:chgData name="Christophe Lebrun" userId="303fc86cbab77272" providerId="LiveId" clId="{37EDD34E-BB28-490E-83DD-2D95C99A8243}" dt="2019-10-02T07:50:00.050" v="16840" actId="478"/>
          <ac:graphicFrameMkLst>
            <pc:docMk/>
            <pc:sldMk cId="3294271197" sldId="331"/>
            <ac:graphicFrameMk id="7" creationId="{BA20E416-DAE6-4D86-92AF-07AA1E32E70B}"/>
          </ac:graphicFrameMkLst>
        </pc:graphicFrameChg>
        <pc:graphicFrameChg chg="add del mod">
          <ac:chgData name="Christophe Lebrun" userId="303fc86cbab77272" providerId="LiveId" clId="{37EDD34E-BB28-490E-83DD-2D95C99A8243}" dt="2019-10-02T07:52:09.505" v="16844" actId="478"/>
          <ac:graphicFrameMkLst>
            <pc:docMk/>
            <pc:sldMk cId="3294271197" sldId="331"/>
            <ac:graphicFrameMk id="9" creationId="{4A0C877E-8694-4E7B-A772-2A99679C8E34}"/>
          </ac:graphicFrameMkLst>
        </pc:graphicFrameChg>
        <pc:graphicFrameChg chg="add mod">
          <ac:chgData name="Christophe Lebrun" userId="303fc86cbab77272" providerId="LiveId" clId="{37EDD34E-BB28-490E-83DD-2D95C99A8243}" dt="2019-10-02T08:15:27.143" v="17270" actId="14100"/>
          <ac:graphicFrameMkLst>
            <pc:docMk/>
            <pc:sldMk cId="3294271197" sldId="331"/>
            <ac:graphicFrameMk id="11" creationId="{C3080B36-03B6-44F4-9826-ECCAC1CD923E}"/>
          </ac:graphicFrameMkLst>
        </pc:graphicFrameChg>
        <pc:picChg chg="add">
          <ac:chgData name="Christophe Lebrun" userId="303fc86cbab77272" providerId="LiveId" clId="{37EDD34E-BB28-490E-83DD-2D95C99A8243}" dt="2019-10-02T07:48:34.430" v="16829"/>
          <ac:picMkLst>
            <pc:docMk/>
            <pc:sldMk cId="3294271197" sldId="331"/>
            <ac:picMk id="6" creationId="{7336DCC2-4A59-4F69-B72C-0B810AF94EB8}"/>
          </ac:picMkLst>
        </pc:picChg>
      </pc:sldChg>
    </pc:docChg>
  </pc:docChgLst>
  <pc:docChgLst>
    <pc:chgData name="Christophe Lebrun" userId="303fc86cbab77272" providerId="LiveId" clId="{32139042-5609-4CF8-BDBC-12436EACA603}"/>
    <pc:docChg chg="undo custSel addSld delSld modSld sldOrd">
      <pc:chgData name="Christophe Lebrun" userId="303fc86cbab77272" providerId="LiveId" clId="{32139042-5609-4CF8-BDBC-12436EACA603}" dt="2019-08-06T11:45:12.080" v="2577" actId="1076"/>
      <pc:docMkLst>
        <pc:docMk/>
      </pc:docMkLst>
      <pc:sldChg chg="addSp delSp modSp">
        <pc:chgData name="Christophe Lebrun" userId="303fc86cbab77272" providerId="LiveId" clId="{32139042-5609-4CF8-BDBC-12436EACA603}" dt="2019-08-06T10:20:15.127" v="1149" actId="478"/>
        <pc:sldMkLst>
          <pc:docMk/>
          <pc:sldMk cId="1510174254" sldId="257"/>
        </pc:sldMkLst>
        <pc:spChg chg="mod">
          <ac:chgData name="Christophe Lebrun" userId="303fc86cbab77272" providerId="LiveId" clId="{32139042-5609-4CF8-BDBC-12436EACA603}" dt="2019-08-06T10:07:27.973" v="781" actId="313"/>
          <ac:spMkLst>
            <pc:docMk/>
            <pc:sldMk cId="1510174254" sldId="25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3:32.992" v="747" actId="478"/>
          <ac:picMkLst>
            <pc:docMk/>
            <pc:sldMk cId="1510174254" sldId="257"/>
            <ac:picMk id="4" creationId="{7A7D343E-ABA7-4BAA-A824-BAEDDE707490}"/>
          </ac:picMkLst>
        </pc:picChg>
        <pc:picChg chg="add">
          <ac:chgData name="Christophe Lebrun" userId="303fc86cbab77272" providerId="LiveId" clId="{32139042-5609-4CF8-BDBC-12436EACA603}" dt="2019-08-06T10:03:34.727" v="748"/>
          <ac:picMkLst>
            <pc:docMk/>
            <pc:sldMk cId="1510174254" sldId="257"/>
            <ac:picMk id="7" creationId="{88833645-172C-45B3-92ED-AA6913C51AD9}"/>
          </ac:picMkLst>
        </pc:picChg>
        <pc:picChg chg="add del">
          <ac:chgData name="Christophe Lebrun" userId="303fc86cbab77272" providerId="LiveId" clId="{32139042-5609-4CF8-BDBC-12436EACA603}" dt="2019-08-06T10:20:15.127" v="1149" actId="478"/>
          <ac:picMkLst>
            <pc:docMk/>
            <pc:sldMk cId="1510174254" sldId="257"/>
            <ac:picMk id="8" creationId="{9AEB08B5-F575-4FD1-8A0E-DA69C9070793}"/>
          </ac:picMkLst>
        </pc:picChg>
      </pc:sldChg>
      <pc:sldChg chg="addSp delSp">
        <pc:chgData name="Christophe Lebrun" userId="303fc86cbab77272" providerId="LiveId" clId="{32139042-5609-4CF8-BDBC-12436EACA603}" dt="2019-08-06T10:05:17.528" v="758"/>
        <pc:sldMkLst>
          <pc:docMk/>
          <pc:sldMk cId="3375476623" sldId="262"/>
        </pc:sldMkLst>
        <pc:picChg chg="del">
          <ac:chgData name="Christophe Lebrun" userId="303fc86cbab77272" providerId="LiveId" clId="{32139042-5609-4CF8-BDBC-12436EACA603}" dt="2019-08-06T10:05:16.516" v="757" actId="478"/>
          <ac:picMkLst>
            <pc:docMk/>
            <pc:sldMk cId="3375476623" sldId="262"/>
            <ac:picMk id="4" creationId="{9CBF5E3F-BCB8-4359-8676-70D1B51D1662}"/>
          </ac:picMkLst>
        </pc:picChg>
        <pc:picChg chg="add">
          <ac:chgData name="Christophe Lebrun" userId="303fc86cbab77272" providerId="LiveId" clId="{32139042-5609-4CF8-BDBC-12436EACA603}" dt="2019-08-06T10:05:17.528" v="758"/>
          <ac:picMkLst>
            <pc:docMk/>
            <pc:sldMk cId="3375476623" sldId="262"/>
            <ac:picMk id="6" creationId="{5BB76AC3-C0C4-471F-A850-5358456796F0}"/>
          </ac:picMkLst>
        </pc:picChg>
      </pc:sldChg>
      <pc:sldChg chg="addSp delSp modSp">
        <pc:chgData name="Christophe Lebrun" userId="303fc86cbab77272" providerId="LiveId" clId="{32139042-5609-4CF8-BDBC-12436EACA603}" dt="2019-08-06T10:05:01.426" v="756"/>
        <pc:sldMkLst>
          <pc:docMk/>
          <pc:sldMk cId="3031979299" sldId="267"/>
        </pc:sldMkLst>
        <pc:spChg chg="mod">
          <ac:chgData name="Christophe Lebrun" userId="303fc86cbab77272" providerId="LiveId" clId="{32139042-5609-4CF8-BDBC-12436EACA603}" dt="2019-08-06T10:05:01.426" v="756"/>
          <ac:spMkLst>
            <pc:docMk/>
            <pc:sldMk cId="3031979299" sldId="267"/>
            <ac:spMk id="2" creationId="{96885828-B058-4F14-80D3-515FB1B2EA26}"/>
          </ac:spMkLst>
        </pc:spChg>
        <pc:picChg chg="del">
          <ac:chgData name="Christophe Lebrun" userId="303fc86cbab77272" providerId="LiveId" clId="{32139042-5609-4CF8-BDBC-12436EACA603}" dt="2019-08-06T10:04:10.029" v="752" actId="478"/>
          <ac:picMkLst>
            <pc:docMk/>
            <pc:sldMk cId="3031979299" sldId="267"/>
            <ac:picMk id="4" creationId="{28EC06FB-BF48-4CD2-A6E6-66BE8363898D}"/>
          </ac:picMkLst>
        </pc:picChg>
        <pc:picChg chg="add">
          <ac:chgData name="Christophe Lebrun" userId="303fc86cbab77272" providerId="LiveId" clId="{32139042-5609-4CF8-BDBC-12436EACA603}" dt="2019-08-06T10:04:12.324" v="753"/>
          <ac:picMkLst>
            <pc:docMk/>
            <pc:sldMk cId="3031979299" sldId="267"/>
            <ac:picMk id="8" creationId="{8DF89ACA-1E99-4CBA-86BB-C51FE92C94B0}"/>
          </ac:picMkLst>
        </pc:picChg>
      </pc:sldChg>
      <pc:sldChg chg="addSp delSp modSp">
        <pc:chgData name="Christophe Lebrun" userId="303fc86cbab77272" providerId="LiveId" clId="{32139042-5609-4CF8-BDBC-12436EACA603}" dt="2019-08-06T10:06:28.283" v="777" actId="113"/>
        <pc:sldMkLst>
          <pc:docMk/>
          <pc:sldMk cId="3576308320" sldId="271"/>
        </pc:sldMkLst>
        <pc:spChg chg="mod">
          <ac:chgData name="Christophe Lebrun" userId="303fc86cbab77272" providerId="LiveId" clId="{32139042-5609-4CF8-BDBC-12436EACA603}" dt="2019-08-06T10:06:28.283" v="777" actId="113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09:49:00.514" v="566" actId="1076"/>
          <ac:spMkLst>
            <pc:docMk/>
            <pc:sldMk cId="3576308320" sldId="271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09:34:16.356" v="15" actId="478"/>
          <ac:picMkLst>
            <pc:docMk/>
            <pc:sldMk cId="3576308320" sldId="271"/>
            <ac:picMk id="4" creationId="{336CFBE4-1E27-434B-B0F9-E5E92EB73C3A}"/>
          </ac:picMkLst>
        </pc:picChg>
        <pc:picChg chg="add mod">
          <ac:chgData name="Christophe Lebrun" userId="303fc86cbab77272" providerId="LiveId" clId="{32139042-5609-4CF8-BDBC-12436EACA603}" dt="2019-08-06T09:34:47.127" v="17" actId="1076"/>
          <ac:picMkLst>
            <pc:docMk/>
            <pc:sldMk cId="3576308320" sldId="271"/>
            <ac:picMk id="1026" creationId="{47BD1711-2520-4CCC-85F1-48F4FB4CE765}"/>
          </ac:picMkLst>
        </pc:picChg>
      </pc:sldChg>
      <pc:sldChg chg="modSp">
        <pc:chgData name="Christophe Lebrun" userId="303fc86cbab77272" providerId="LiveId" clId="{32139042-5609-4CF8-BDBC-12436EACA603}" dt="2019-08-06T09:34:12.654" v="14" actId="207"/>
        <pc:sldMkLst>
          <pc:docMk/>
          <pc:sldMk cId="4251976526" sldId="272"/>
        </pc:sldMkLst>
        <pc:spChg chg="mod">
          <ac:chgData name="Christophe Lebrun" userId="303fc86cbab77272" providerId="LiveId" clId="{32139042-5609-4CF8-BDBC-12436EACA603}" dt="2019-08-06T09:33:42.729" v="12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32139042-5609-4CF8-BDBC-12436EACA603}" dt="2019-08-06T09:32:37.593" v="3" actId="113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32139042-5609-4CF8-BDBC-12436EACA603}" dt="2019-08-06T09:33:55.273" v="13" actId="1076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32139042-5609-4CF8-BDBC-12436EACA603}" dt="2019-08-06T09:34:12.654" v="14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addSp delSp modSp">
        <pc:chgData name="Christophe Lebrun" userId="303fc86cbab77272" providerId="LiveId" clId="{32139042-5609-4CF8-BDBC-12436EACA603}" dt="2019-08-06T10:19:32.792" v="1147" actId="1076"/>
        <pc:sldMkLst>
          <pc:docMk/>
          <pc:sldMk cId="3271512906" sldId="273"/>
        </pc:sldMkLst>
        <pc:spChg chg="mod">
          <ac:chgData name="Christophe Lebrun" userId="303fc86cbab77272" providerId="LiveId" clId="{32139042-5609-4CF8-BDBC-12436EACA603}" dt="2019-08-06T10:03:04.895" v="745" actId="20577"/>
          <ac:spMkLst>
            <pc:docMk/>
            <pc:sldMk cId="3271512906" sldId="273"/>
            <ac:spMk id="3" creationId="{65C25AD1-BD09-42CD-AAA1-A13586FB9A0B}"/>
          </ac:spMkLst>
        </pc:spChg>
        <pc:spChg chg="mod">
          <ac:chgData name="Christophe Lebrun" userId="303fc86cbab77272" providerId="LiveId" clId="{32139042-5609-4CF8-BDBC-12436EACA603}" dt="2019-08-06T10:19:32.792" v="1147" actId="1076"/>
          <ac:spMkLst>
            <pc:docMk/>
            <pc:sldMk cId="3271512906" sldId="273"/>
            <ac:spMk id="6" creationId="{1DB8435F-3D5B-46B0-8734-A0D3FB2E8B19}"/>
          </ac:spMkLst>
        </pc:spChg>
        <pc:picChg chg="add mod">
          <ac:chgData name="Christophe Lebrun" userId="303fc86cbab77272" providerId="LiveId" clId="{32139042-5609-4CF8-BDBC-12436EACA603}" dt="2019-08-06T09:48:18.144" v="538" actId="1076"/>
          <ac:picMkLst>
            <pc:docMk/>
            <pc:sldMk cId="3271512906" sldId="273"/>
            <ac:picMk id="7" creationId="{DC2215AB-7FE3-4E7F-BB64-2E8576B9D696}"/>
          </ac:picMkLst>
        </pc:picChg>
        <pc:picChg chg="del">
          <ac:chgData name="Christophe Lebrun" userId="303fc86cbab77272" providerId="LiveId" clId="{32139042-5609-4CF8-BDBC-12436EACA603}" dt="2019-08-06T09:48:04.457" v="536" actId="478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">
        <pc:chgData name="Christophe Lebrun" userId="303fc86cbab77272" providerId="LiveId" clId="{32139042-5609-4CF8-BDBC-12436EACA603}" dt="2019-08-06T10:16:44.492" v="1143" actId="113"/>
        <pc:sldMkLst>
          <pc:docMk/>
          <pc:sldMk cId="1478984346" sldId="276"/>
        </pc:sldMkLst>
        <pc:spChg chg="mod">
          <ac:chgData name="Christophe Lebrun" userId="303fc86cbab77272" providerId="LiveId" clId="{32139042-5609-4CF8-BDBC-12436EACA603}" dt="2019-08-06T10:06:39.826" v="778" actId="113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32139042-5609-4CF8-BDBC-12436EACA603}" dt="2019-08-06T10:16:44.492" v="1143" actId="113"/>
          <ac:spMkLst>
            <pc:docMk/>
            <pc:sldMk cId="1478984346" sldId="276"/>
            <ac:spMk id="3" creationId="{9392442C-B3A0-4638-B622-291C64F6FED7}"/>
          </ac:spMkLst>
        </pc:spChg>
        <pc:picChg chg="del">
          <ac:chgData name="Christophe Lebrun" userId="303fc86cbab77272" providerId="LiveId" clId="{32139042-5609-4CF8-BDBC-12436EACA603}" dt="2019-08-06T10:08:47.043" v="782" actId="478"/>
          <ac:picMkLst>
            <pc:docMk/>
            <pc:sldMk cId="1478984346" sldId="276"/>
            <ac:picMk id="5" creationId="{F6E9DA27-E88A-41B7-B8BD-86CE053BDCEF}"/>
          </ac:picMkLst>
        </pc:picChg>
        <pc:picChg chg="add">
          <ac:chgData name="Christophe Lebrun" userId="303fc86cbab77272" providerId="LiveId" clId="{32139042-5609-4CF8-BDBC-12436EACA603}" dt="2019-08-06T10:08:49.168" v="783"/>
          <ac:picMkLst>
            <pc:docMk/>
            <pc:sldMk cId="1478984346" sldId="276"/>
            <ac:picMk id="7" creationId="{3C113C34-27E5-444F-8695-D5F390C7C770}"/>
          </ac:picMkLst>
        </pc:picChg>
        <pc:picChg chg="add mod">
          <ac:chgData name="Christophe Lebrun" userId="303fc86cbab77272" providerId="LiveId" clId="{32139042-5609-4CF8-BDBC-12436EACA603}" dt="2019-08-06T10:10:22" v="786" actId="1076"/>
          <ac:picMkLst>
            <pc:docMk/>
            <pc:sldMk cId="1478984346" sldId="276"/>
            <ac:picMk id="8" creationId="{9668152F-709E-480D-A804-1469650945F3}"/>
          </ac:picMkLst>
        </pc:picChg>
      </pc:sldChg>
      <pc:sldChg chg="addSp delSp">
        <pc:chgData name="Christophe Lebrun" userId="303fc86cbab77272" providerId="LiveId" clId="{32139042-5609-4CF8-BDBC-12436EACA603}" dt="2019-08-06T10:05:29.263" v="760"/>
        <pc:sldMkLst>
          <pc:docMk/>
          <pc:sldMk cId="3559895393" sldId="278"/>
        </pc:sldMkLst>
        <pc:picChg chg="del">
          <ac:chgData name="Christophe Lebrun" userId="303fc86cbab77272" providerId="LiveId" clId="{32139042-5609-4CF8-BDBC-12436EACA603}" dt="2019-08-06T10:05:27.716" v="759" actId="478"/>
          <ac:picMkLst>
            <pc:docMk/>
            <pc:sldMk cId="3559895393" sldId="278"/>
            <ac:picMk id="6" creationId="{EA23741F-3518-440E-BEB3-C850837ACBA3}"/>
          </ac:picMkLst>
        </pc:picChg>
        <pc:picChg chg="add">
          <ac:chgData name="Christophe Lebrun" userId="303fc86cbab77272" providerId="LiveId" clId="{32139042-5609-4CF8-BDBC-12436EACA603}" dt="2019-08-06T10:05:29.263" v="760"/>
          <ac:picMkLst>
            <pc:docMk/>
            <pc:sldMk cId="3559895393" sldId="278"/>
            <ac:picMk id="7" creationId="{66AA73F2-622F-4C68-9B49-D36B2110457B}"/>
          </ac:picMkLst>
        </pc:picChg>
      </pc:sldChg>
      <pc:sldChg chg="addSp delSp modSp ord">
        <pc:chgData name="Christophe Lebrun" userId="303fc86cbab77272" providerId="LiveId" clId="{32139042-5609-4CF8-BDBC-12436EACA603}" dt="2019-08-06T09:44:54.864" v="350" actId="403"/>
        <pc:sldMkLst>
          <pc:docMk/>
          <pc:sldMk cId="2833374160" sldId="281"/>
        </pc:sldMkLst>
        <pc:spChg chg="mod">
          <ac:chgData name="Christophe Lebrun" userId="303fc86cbab77272" providerId="LiveId" clId="{32139042-5609-4CF8-BDBC-12436EACA603}" dt="2019-08-06T09:44:54.864" v="350" actId="403"/>
          <ac:spMkLst>
            <pc:docMk/>
            <pc:sldMk cId="2833374160" sldId="281"/>
            <ac:spMk id="2" creationId="{859271E4-0F1C-49A2-A674-5837229DC44E}"/>
          </ac:spMkLst>
        </pc:spChg>
        <pc:picChg chg="add mod">
          <ac:chgData name="Christophe Lebrun" userId="303fc86cbab77272" providerId="LiveId" clId="{32139042-5609-4CF8-BDBC-12436EACA603}" dt="2019-08-06T09:40:33.118" v="54" actId="1076"/>
          <ac:picMkLst>
            <pc:docMk/>
            <pc:sldMk cId="2833374160" sldId="281"/>
            <ac:picMk id="4" creationId="{73A529E2-FC5F-4400-B990-C03EDF8DD8DC}"/>
          </ac:picMkLst>
        </pc:picChg>
        <pc:picChg chg="del">
          <ac:chgData name="Christophe Lebrun" userId="303fc86cbab77272" providerId="LiveId" clId="{32139042-5609-4CF8-BDBC-12436EACA603}" dt="2019-08-06T09:40:22.417" v="52" actId="478"/>
          <ac:picMkLst>
            <pc:docMk/>
            <pc:sldMk cId="2833374160" sldId="281"/>
            <ac:picMk id="5" creationId="{32FE1C47-E0E1-49FA-ADA2-D52922BAE838}"/>
          </ac:picMkLst>
        </pc:picChg>
      </pc:sldChg>
      <pc:sldChg chg="addSp delSp modSp">
        <pc:chgData name="Christophe Lebrun" userId="303fc86cbab77272" providerId="LiveId" clId="{32139042-5609-4CF8-BDBC-12436EACA603}" dt="2019-08-06T11:45:12.080" v="2577" actId="1076"/>
        <pc:sldMkLst>
          <pc:docMk/>
          <pc:sldMk cId="4229974391" sldId="283"/>
        </pc:sldMkLst>
        <pc:spChg chg="mod">
          <ac:chgData name="Christophe Lebrun" userId="303fc86cbab77272" providerId="LiveId" clId="{32139042-5609-4CF8-BDBC-12436EACA603}" dt="2019-08-06T10:21:01.286" v="1154" actId="1076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32139042-5609-4CF8-BDBC-12436EACA603}" dt="2019-08-06T11:45:12.080" v="2577" actId="1076"/>
          <ac:spMkLst>
            <pc:docMk/>
            <pc:sldMk cId="4229974391" sldId="283"/>
            <ac:spMk id="3" creationId="{46474F09-B1B9-454A-9F56-5CA66AE284CF}"/>
          </ac:spMkLst>
        </pc:spChg>
        <pc:spChg chg="del">
          <ac:chgData name="Christophe Lebrun" userId="303fc86cbab77272" providerId="LiveId" clId="{32139042-5609-4CF8-BDBC-12436EACA603}" dt="2019-08-06T10:19:16.687" v="1145" actId="478"/>
          <ac:spMkLst>
            <pc:docMk/>
            <pc:sldMk cId="4229974391" sldId="283"/>
            <ac:spMk id="4" creationId="{9060DAD9-B23C-424D-BF03-523D3C81A70D}"/>
          </ac:spMkLst>
        </pc:spChg>
        <pc:spChg chg="add mod">
          <ac:chgData name="Christophe Lebrun" userId="303fc86cbab77272" providerId="LiveId" clId="{32139042-5609-4CF8-BDBC-12436EACA603}" dt="2019-08-06T10:19:19.711" v="1146" actId="1076"/>
          <ac:spMkLst>
            <pc:docMk/>
            <pc:sldMk cId="4229974391" sldId="283"/>
            <ac:spMk id="5" creationId="{5FD0754F-2D60-4FA5-A704-EFCE0FF46133}"/>
          </ac:spMkLst>
        </pc:spChg>
        <pc:picChg chg="add mod">
          <ac:chgData name="Christophe Lebrun" userId="303fc86cbab77272" providerId="LiveId" clId="{32139042-5609-4CF8-BDBC-12436EACA603}" dt="2019-08-06T10:20:43.664" v="1152" actId="14100"/>
          <ac:picMkLst>
            <pc:docMk/>
            <pc:sldMk cId="4229974391" sldId="283"/>
            <ac:picMk id="6" creationId="{689E9768-C673-4714-A022-EABB64687512}"/>
          </ac:picMkLst>
        </pc:picChg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8-02T14:26:29.436" v="3687" actId="113"/>
      <pc:docMkLst>
        <pc:docMk/>
      </pc:docMkLst>
      <pc:sldChg chg="addSp delSp modSp">
        <pc:chgData name="Christophe Lebrun" userId="303fc86cbab77272" providerId="LiveId" clId="{A4B10A2C-AC96-4C3D-BA25-8EF5DF9CDB4E}" dt="2019-08-01T08:47:25.057" v="2373"/>
        <pc:sldMkLst>
          <pc:docMk/>
          <pc:sldMk cId="1510174254" sldId="257"/>
        </pc:sldMkLst>
        <pc:spChg chg="del">
          <ac:chgData name="Christophe Lebrun" userId="303fc86cbab77272" providerId="LiveId" clId="{A4B10A2C-AC96-4C3D-BA25-8EF5DF9CDB4E}" dt="2019-08-01T08:47:23.448" v="2372" actId="478"/>
          <ac:spMkLst>
            <pc:docMk/>
            <pc:sldMk cId="1510174254" sldId="257"/>
            <ac:spMk id="5" creationId="{FF6AA46B-03BB-4CE9-8429-8B8E39E26B60}"/>
          </ac:spMkLst>
        </pc:spChg>
        <pc:spChg chg="add">
          <ac:chgData name="Christophe Lebrun" userId="303fc86cbab77272" providerId="LiveId" clId="{A4B10A2C-AC96-4C3D-BA25-8EF5DF9CDB4E}" dt="2019-08-01T08:47:25.057" v="2373"/>
          <ac:spMkLst>
            <pc:docMk/>
            <pc:sldMk cId="1510174254" sldId="257"/>
            <ac:spMk id="6" creationId="{2F10977A-4C16-4D01-AC77-DA41EC3976E0}"/>
          </ac:spMkLst>
        </pc:spChg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8-01T08:48:18.871" v="2382" actId="478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 mod">
          <ac:chgData name="Christophe Lebrun" userId="303fc86cbab77272" providerId="LiveId" clId="{A4B10A2C-AC96-4C3D-BA25-8EF5DF9CDB4E}" dt="2019-08-01T08:48:18.871" v="2382" actId="478"/>
          <ac:spMkLst>
            <pc:docMk/>
            <pc:sldMk cId="3375476623" sldId="262"/>
            <ac:spMk id="3" creationId="{57FC146F-313B-4AF6-A78D-00020B714D99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spChg chg="add">
          <ac:chgData name="Christophe Lebrun" userId="303fc86cbab77272" providerId="LiveId" clId="{A4B10A2C-AC96-4C3D-BA25-8EF5DF9CDB4E}" dt="2019-08-01T08:48:15.934" v="2381"/>
          <ac:spMkLst>
            <pc:docMk/>
            <pc:sldMk cId="3375476623" sldId="262"/>
            <ac:spMk id="5" creationId="{75B687DA-E829-4436-98F8-FF693735BCC6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8-01T09:30:04.897" v="2409" actId="1076"/>
        <pc:sldMkLst>
          <pc:docMk/>
          <pc:sldMk cId="3031979299" sldId="267"/>
        </pc:sldMkLst>
        <pc:spChg chg="mod">
          <ac:chgData name="Christophe Lebrun" userId="303fc86cbab77272" providerId="LiveId" clId="{A4B10A2C-AC96-4C3D-BA25-8EF5DF9CDB4E}" dt="2019-08-01T09:30:04.897" v="2409" actId="1076"/>
          <ac:spMkLst>
            <pc:docMk/>
            <pc:sldMk cId="3031979299" sldId="267"/>
            <ac:spMk id="2" creationId="{96885828-B058-4F14-80D3-515FB1B2EA26}"/>
          </ac:spMkLst>
        </pc:spChg>
        <pc:spChg chg="del">
          <ac:chgData name="Christophe Lebrun" userId="303fc86cbab77272" providerId="LiveId" clId="{A4B10A2C-AC96-4C3D-BA25-8EF5DF9CDB4E}" dt="2019-08-01T08:46:45.240" v="2364" actId="478"/>
          <ac:spMkLst>
            <pc:docMk/>
            <pc:sldMk cId="3031979299" sldId="267"/>
            <ac:spMk id="5" creationId="{34FD805E-EF0A-49BE-9763-1613616FA117}"/>
          </ac:spMkLst>
        </pc:spChg>
        <pc:spChg chg="add">
          <ac:chgData name="Christophe Lebrun" userId="303fc86cbab77272" providerId="LiveId" clId="{A4B10A2C-AC96-4C3D-BA25-8EF5DF9CDB4E}" dt="2019-08-01T08:46:47.115" v="2365"/>
          <ac:spMkLst>
            <pc:docMk/>
            <pc:sldMk cId="3031979299" sldId="267"/>
            <ac:spMk id="7" creationId="{8606EA2F-E9B4-4C87-83C3-46F31FE9182D}"/>
          </ac:spMkLst>
        </pc:spChg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 modSp ord">
        <pc:chgData name="Christophe Lebrun" userId="303fc86cbab77272" providerId="LiveId" clId="{A4B10A2C-AC96-4C3D-BA25-8EF5DF9CDB4E}" dt="2019-08-01T08:47:43.041" v="237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41.166" v="2376" actId="478"/>
          <ac:spMkLst>
            <pc:docMk/>
            <pc:sldMk cId="3576308320" sldId="271"/>
            <ac:spMk id="5" creationId="{F5A364DD-1A1C-44EF-B7D3-B3FA83AEF59F}"/>
          </ac:spMkLst>
        </pc:spChg>
        <pc:spChg chg="add">
          <ac:chgData name="Christophe Lebrun" userId="303fc86cbab77272" providerId="LiveId" clId="{A4B10A2C-AC96-4C3D-BA25-8EF5DF9CDB4E}" dt="2019-08-01T08:47:43.041" v="2377"/>
          <ac:spMkLst>
            <pc:docMk/>
            <pc:sldMk cId="3576308320" sldId="271"/>
            <ac:spMk id="6" creationId="{76442820-B957-4E3F-837C-4D0E995BC418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delSp modSp add">
        <pc:chgData name="Christophe Lebrun" userId="303fc86cbab77272" providerId="LiveId" clId="{A4B10A2C-AC96-4C3D-BA25-8EF5DF9CDB4E}" dt="2019-08-01T08:47:48.477" v="2378" actId="478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31T17:07:20.817" v="2326" actId="108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  <pc:spChg chg="mod">
          <ac:chgData name="Christophe Lebrun" userId="303fc86cbab77272" providerId="LiveId" clId="{A4B10A2C-AC96-4C3D-BA25-8EF5DF9CDB4E}" dt="2019-07-31T17:07:44.968" v="2334" actId="20577"/>
          <ac:spMkLst>
            <pc:docMk/>
            <pc:sldMk cId="4251976526" sldId="272"/>
            <ac:spMk id="6" creationId="{968DD6B4-A058-473F-99B6-FECCF66B654A}"/>
          </ac:spMkLst>
        </pc:spChg>
        <pc:spChg chg="del">
          <ac:chgData name="Christophe Lebrun" userId="303fc86cbab77272" providerId="LiveId" clId="{A4B10A2C-AC96-4C3D-BA25-8EF5DF9CDB4E}" dt="2019-08-01T08:47:48.477" v="2378" actId="478"/>
          <ac:spMkLst>
            <pc:docMk/>
            <pc:sldMk cId="4251976526" sldId="272"/>
            <ac:spMk id="7" creationId="{CE8A075B-468F-454E-AB43-A9C8CAD22EF7}"/>
          </ac:spMkLst>
        </pc:spChg>
      </pc:sldChg>
      <pc:sldChg chg="addSp delSp modSp add">
        <pc:chgData name="Christophe Lebrun" userId="303fc86cbab77272" providerId="LiveId" clId="{A4B10A2C-AC96-4C3D-BA25-8EF5DF9CDB4E}" dt="2019-08-01T08:47:31.637" v="2375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spChg chg="del">
          <ac:chgData name="Christophe Lebrun" userId="303fc86cbab77272" providerId="LiveId" clId="{A4B10A2C-AC96-4C3D-BA25-8EF5DF9CDB4E}" dt="2019-08-01T08:47:30.091" v="2374" actId="478"/>
          <ac:spMkLst>
            <pc:docMk/>
            <pc:sldMk cId="3271512906" sldId="273"/>
            <ac:spMk id="4" creationId="{EB8A9CDC-2AC7-43D2-A50B-49BB65551129}"/>
          </ac:spMkLst>
        </pc:spChg>
        <pc:spChg chg="add">
          <ac:chgData name="Christophe Lebrun" userId="303fc86cbab77272" providerId="LiveId" clId="{A4B10A2C-AC96-4C3D-BA25-8EF5DF9CDB4E}" dt="2019-08-01T08:47:31.637" v="2375"/>
          <ac:spMkLst>
            <pc:docMk/>
            <pc:sldMk cId="3271512906" sldId="273"/>
            <ac:spMk id="6" creationId="{1DB8435F-3D5B-46B0-8734-A0D3FB2E8B19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8-02T14:14:13.839" v="2707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8-02T14:14:13.839" v="2707" actId="1076"/>
          <ac:spMkLst>
            <pc:docMk/>
            <pc:sldMk cId="1478984346" sldId="276"/>
            <ac:spMk id="3" creationId="{9392442C-B3A0-4638-B622-291C64F6FED7}"/>
          </ac:spMkLst>
        </pc:spChg>
        <pc:spChg chg="del">
          <ac:chgData name="Christophe Lebrun" userId="303fc86cbab77272" providerId="LiveId" clId="{A4B10A2C-AC96-4C3D-BA25-8EF5DF9CDB4E}" dt="2019-08-01T08:47:13.404" v="2370" actId="478"/>
          <ac:spMkLst>
            <pc:docMk/>
            <pc:sldMk cId="1478984346" sldId="276"/>
            <ac:spMk id="4" creationId="{2FE16DDD-503D-4A5D-AC51-DE2BF2928870}"/>
          </ac:spMkLst>
        </pc:spChg>
        <pc:spChg chg="add">
          <ac:chgData name="Christophe Lebrun" userId="303fc86cbab77272" providerId="LiveId" clId="{A4B10A2C-AC96-4C3D-BA25-8EF5DF9CDB4E}" dt="2019-08-01T08:47:15.231" v="2371"/>
          <ac:spMkLst>
            <pc:docMk/>
            <pc:sldMk cId="1478984346" sldId="276"/>
            <ac:spMk id="6" creationId="{5E00C3BC-F857-4F8A-B344-42D30B295FAB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8-01T09:46:10.825" v="2413" actId="113"/>
        <pc:sldMkLst>
          <pc:docMk/>
          <pc:sldMk cId="3559895393" sldId="278"/>
        </pc:sldMkLst>
        <pc:spChg chg="mod">
          <ac:chgData name="Christophe Lebrun" userId="303fc86cbab77272" providerId="LiveId" clId="{A4B10A2C-AC96-4C3D-BA25-8EF5DF9CDB4E}" dt="2019-08-01T09:46:10.825" v="2413" actId="113"/>
          <ac:spMkLst>
            <pc:docMk/>
            <pc:sldMk cId="3559895393" sldId="278"/>
            <ac:spMk id="2" creationId="{FA44BE58-2168-473C-B291-2AD6719F7F65}"/>
          </ac:spMkLst>
        </pc:spChg>
        <pc:spChg chg="del mod">
          <ac:chgData name="Christophe Lebrun" userId="303fc86cbab77272" providerId="LiveId" clId="{A4B10A2C-AC96-4C3D-BA25-8EF5DF9CDB4E}" dt="2019-08-01T08:48:25.857" v="2384" actId="478"/>
          <ac:spMkLst>
            <pc:docMk/>
            <pc:sldMk cId="3559895393" sldId="278"/>
            <ac:spMk id="4" creationId="{F18D4CBE-9ECE-4A81-AA55-0ACFCF7B8E8F}"/>
          </ac:spMkLst>
        </pc:spChg>
        <pc:spChg chg="add">
          <ac:chgData name="Christophe Lebrun" userId="303fc86cbab77272" providerId="LiveId" clId="{A4B10A2C-AC96-4C3D-BA25-8EF5DF9CDB4E}" dt="2019-08-01T08:48:23.170" v="2383"/>
          <ac:spMkLst>
            <pc:docMk/>
            <pc:sldMk cId="3559895393" sldId="278"/>
            <ac:spMk id="5" creationId="{3D1D1AB8-7851-4721-BE32-CE6F1CBEFB5E}"/>
          </ac:spMkLst>
        </pc:spChg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addSp delSp modSp add ord">
        <pc:chgData name="Christophe Lebrun" userId="303fc86cbab77272" providerId="LiveId" clId="{A4B10A2C-AC96-4C3D-BA25-8EF5DF9CDB4E}" dt="2019-08-02T14:02:22.012" v="2618" actId="20577"/>
        <pc:sldMkLst>
          <pc:docMk/>
          <pc:sldMk cId="2833374160" sldId="281"/>
        </pc:sldMkLst>
        <pc:spChg chg="mod">
          <ac:chgData name="Christophe Lebrun" userId="303fc86cbab77272" providerId="LiveId" clId="{A4B10A2C-AC96-4C3D-BA25-8EF5DF9CDB4E}" dt="2019-08-02T14:02:22.012" v="2618" actId="20577"/>
          <ac:spMkLst>
            <pc:docMk/>
            <pc:sldMk cId="2833374160" sldId="281"/>
            <ac:spMk id="2" creationId="{859271E4-0F1C-49A2-A674-5837229DC44E}"/>
          </ac:spMkLst>
        </pc:spChg>
        <pc:spChg chg="del">
          <ac:chgData name="Christophe Lebrun" userId="303fc86cbab77272" providerId="LiveId" clId="{A4B10A2C-AC96-4C3D-BA25-8EF5DF9CDB4E}" dt="2019-08-02T13:59:47.588" v="2600" actId="478"/>
          <ac:spMkLst>
            <pc:docMk/>
            <pc:sldMk cId="2833374160" sldId="281"/>
            <ac:spMk id="3" creationId="{AC191F27-E3EE-4599-B47D-9E2ED5AD9FA1}"/>
          </ac:spMkLst>
        </pc:spChg>
        <pc:spChg chg="add del mod">
          <ac:chgData name="Christophe Lebrun" userId="303fc86cbab77272" providerId="LiveId" clId="{A4B10A2C-AC96-4C3D-BA25-8EF5DF9CDB4E}" dt="2019-08-02T13:59:51.616" v="2601" actId="478"/>
          <ac:spMkLst>
            <pc:docMk/>
            <pc:sldMk cId="2833374160" sldId="281"/>
            <ac:spMk id="6" creationId="{74E88FAE-EA97-4A58-B5C9-59165F7B78DE}"/>
          </ac:spMkLst>
        </pc:spChg>
      </pc:sldChg>
      <pc:sldChg chg="modSp add">
        <pc:chgData name="Christophe Lebrun" userId="303fc86cbab77272" providerId="LiveId" clId="{A4B10A2C-AC96-4C3D-BA25-8EF5DF9CDB4E}" dt="2019-08-02T14:26:29.436" v="3687" actId="113"/>
        <pc:sldMkLst>
          <pc:docMk/>
          <pc:sldMk cId="4229974391" sldId="283"/>
        </pc:sldMkLst>
        <pc:spChg chg="mod">
          <ac:chgData name="Christophe Lebrun" userId="303fc86cbab77272" providerId="LiveId" clId="{A4B10A2C-AC96-4C3D-BA25-8EF5DF9CDB4E}" dt="2019-08-02T14:25:39.780" v="3651" actId="313"/>
          <ac:spMkLst>
            <pc:docMk/>
            <pc:sldMk cId="4229974391" sldId="283"/>
            <ac:spMk id="2" creationId="{7850C025-007E-4FA0-BD5D-262373463563}"/>
          </ac:spMkLst>
        </pc:spChg>
        <pc:spChg chg="mod">
          <ac:chgData name="Christophe Lebrun" userId="303fc86cbab77272" providerId="LiveId" clId="{A4B10A2C-AC96-4C3D-BA25-8EF5DF9CDB4E}" dt="2019-08-02T14:26:29.436" v="3687" actId="113"/>
          <ac:spMkLst>
            <pc:docMk/>
            <pc:sldMk cId="4229974391" sldId="283"/>
            <ac:spMk id="3" creationId="{46474F09-B1B9-454A-9F56-5CA66AE284CF}"/>
          </ac:spMkLst>
        </pc:spChg>
      </pc:sldChg>
    </pc:docChg>
  </pc:docChgLst>
  <pc:docChgLst>
    <pc:chgData name="Christophe Lebrun" userId="303fc86cbab77272" providerId="LiveId" clId="{A0C44A2C-BFE3-46AB-8379-B395CA601401}"/>
    <pc:docChg chg="undo custSel addSld delSld modSld sldOrd">
      <pc:chgData name="Christophe Lebrun" userId="303fc86cbab77272" providerId="LiveId" clId="{A0C44A2C-BFE3-46AB-8379-B395CA601401}" dt="2019-10-19T10:37:19.797" v="1964" actId="14100"/>
      <pc:docMkLst>
        <pc:docMk/>
      </pc:docMkLst>
      <pc:sldChg chg="modSp">
        <pc:chgData name="Christophe Lebrun" userId="303fc86cbab77272" providerId="LiveId" clId="{A0C44A2C-BFE3-46AB-8379-B395CA601401}" dt="2019-10-19T07:15:43.059" v="0" actId="14100"/>
        <pc:sldMkLst>
          <pc:docMk/>
          <pc:sldMk cId="3271512906" sldId="273"/>
        </pc:sldMkLst>
        <pc:spChg chg="mod">
          <ac:chgData name="Christophe Lebrun" userId="303fc86cbab77272" providerId="LiveId" clId="{A0C44A2C-BFE3-46AB-8379-B395CA601401}" dt="2019-10-19T07:15:43.059" v="0" actId="14100"/>
          <ac:spMkLst>
            <pc:docMk/>
            <pc:sldMk cId="3271512906" sldId="273"/>
            <ac:spMk id="3" creationId="{65C25AD1-BD09-42CD-AAA1-A13586FB9A0B}"/>
          </ac:spMkLst>
        </pc:spChg>
      </pc:sldChg>
      <pc:sldChg chg="modSp">
        <pc:chgData name="Christophe Lebrun" userId="303fc86cbab77272" providerId="LiveId" clId="{A0C44A2C-BFE3-46AB-8379-B395CA601401}" dt="2019-10-19T07:58:56.479" v="787" actId="207"/>
        <pc:sldMkLst>
          <pc:docMk/>
          <pc:sldMk cId="1478984346" sldId="276"/>
        </pc:sldMkLst>
        <pc:spChg chg="mod">
          <ac:chgData name="Christophe Lebrun" userId="303fc86cbab77272" providerId="LiveId" clId="{A0C44A2C-BFE3-46AB-8379-B395CA601401}" dt="2019-10-19T07:58:56.479" v="787" actId="207"/>
          <ac:spMkLst>
            <pc:docMk/>
            <pc:sldMk cId="1478984346" sldId="276"/>
            <ac:spMk id="3" creationId="{9392442C-B3A0-4638-B622-291C64F6FED7}"/>
          </ac:spMkLst>
        </pc:spChg>
      </pc:sldChg>
      <pc:sldChg chg="modSp">
        <pc:chgData name="Christophe Lebrun" userId="303fc86cbab77272" providerId="LiveId" clId="{A0C44A2C-BFE3-46AB-8379-B395CA601401}" dt="2019-10-19T07:20:32.923" v="39" actId="14100"/>
        <pc:sldMkLst>
          <pc:docMk/>
          <pc:sldMk cId="2738815810" sldId="332"/>
        </pc:sldMkLst>
        <pc:spChg chg="mod">
          <ac:chgData name="Christophe Lebrun" userId="303fc86cbab77272" providerId="LiveId" clId="{A0C44A2C-BFE3-46AB-8379-B395CA601401}" dt="2019-10-19T07:20:32.923" v="39" actId="14100"/>
          <ac:spMkLst>
            <pc:docMk/>
            <pc:sldMk cId="2738815810" sldId="332"/>
            <ac:spMk id="3" creationId="{9392442C-B3A0-4638-B622-291C64F6FED7}"/>
          </ac:spMkLst>
        </pc:spChg>
      </pc:sldChg>
      <pc:sldChg chg="addSp modSp">
        <pc:chgData name="Christophe Lebrun" userId="303fc86cbab77272" providerId="LiveId" clId="{A0C44A2C-BFE3-46AB-8379-B395CA601401}" dt="2019-10-19T07:33:14.385" v="342" actId="20577"/>
        <pc:sldMkLst>
          <pc:docMk/>
          <pc:sldMk cId="366398804" sldId="333"/>
        </pc:sldMkLst>
        <pc:spChg chg="add mod">
          <ac:chgData name="Christophe Lebrun" userId="303fc86cbab77272" providerId="LiveId" clId="{A0C44A2C-BFE3-46AB-8379-B395CA601401}" dt="2019-10-19T07:33:14.385" v="342" actId="20577"/>
          <ac:spMkLst>
            <pc:docMk/>
            <pc:sldMk cId="366398804" sldId="333"/>
            <ac:spMk id="3" creationId="{74F53DF8-381E-45E7-9096-55A27BB52047}"/>
          </ac:spMkLst>
        </pc:spChg>
        <pc:graphicFrameChg chg="mod modGraphic">
          <ac:chgData name="Christophe Lebrun" userId="303fc86cbab77272" providerId="LiveId" clId="{A0C44A2C-BFE3-46AB-8379-B395CA601401}" dt="2019-10-19T07:26:54.147" v="121" actId="14734"/>
          <ac:graphicFrameMkLst>
            <pc:docMk/>
            <pc:sldMk cId="366398804" sldId="333"/>
            <ac:graphicFrameMk id="4" creationId="{0377935D-54D1-4CAC-8B99-0B30C79C7FA8}"/>
          </ac:graphicFrameMkLst>
        </pc:graphicFrameChg>
      </pc:sldChg>
      <pc:sldChg chg="modSp">
        <pc:chgData name="Christophe Lebrun" userId="303fc86cbab77272" providerId="LiveId" clId="{A0C44A2C-BFE3-46AB-8379-B395CA601401}" dt="2019-10-19T07:33:45.461" v="350" actId="27636"/>
        <pc:sldMkLst>
          <pc:docMk/>
          <pc:sldMk cId="4017859645" sldId="335"/>
        </pc:sldMkLst>
        <pc:spChg chg="mod">
          <ac:chgData name="Christophe Lebrun" userId="303fc86cbab77272" providerId="LiveId" clId="{A0C44A2C-BFE3-46AB-8379-B395CA601401}" dt="2019-10-19T07:33:45.461" v="350" actId="27636"/>
          <ac:spMkLst>
            <pc:docMk/>
            <pc:sldMk cId="4017859645" sldId="335"/>
            <ac:spMk id="3" creationId="{9392442C-B3A0-4638-B622-291C64F6FED7}"/>
          </ac:spMkLst>
        </pc:spChg>
      </pc:sldChg>
      <pc:sldChg chg="modSp">
        <pc:chgData name="Christophe Lebrun" userId="303fc86cbab77272" providerId="LiveId" clId="{A0C44A2C-BFE3-46AB-8379-B395CA601401}" dt="2019-10-19T07:34:25.779" v="358" actId="20577"/>
        <pc:sldMkLst>
          <pc:docMk/>
          <pc:sldMk cId="3298536923" sldId="336"/>
        </pc:sldMkLst>
        <pc:spChg chg="mod">
          <ac:chgData name="Christophe Lebrun" userId="303fc86cbab77272" providerId="LiveId" clId="{A0C44A2C-BFE3-46AB-8379-B395CA601401}" dt="2019-10-19T07:34:25.779" v="358" actId="20577"/>
          <ac:spMkLst>
            <pc:docMk/>
            <pc:sldMk cId="3298536923" sldId="336"/>
            <ac:spMk id="3" creationId="{9392442C-B3A0-4638-B622-291C64F6FED7}"/>
          </ac:spMkLst>
        </pc:spChg>
        <pc:graphicFrameChg chg="mod">
          <ac:chgData name="Christophe Lebrun" userId="303fc86cbab77272" providerId="LiveId" clId="{A0C44A2C-BFE3-46AB-8379-B395CA601401}" dt="2019-10-19T07:34:20.941" v="354" actId="1076"/>
          <ac:graphicFrameMkLst>
            <pc:docMk/>
            <pc:sldMk cId="3298536923" sldId="336"/>
            <ac:graphicFrameMk id="5" creationId="{C873DCF3-A06A-4087-80CF-DE36E99789E1}"/>
          </ac:graphicFrameMkLst>
        </pc:graphicFrameChg>
      </pc:sldChg>
      <pc:sldChg chg="modSp">
        <pc:chgData name="Christophe Lebrun" userId="303fc86cbab77272" providerId="LiveId" clId="{A0C44A2C-BFE3-46AB-8379-B395CA601401}" dt="2019-10-19T08:48:25.606" v="1588" actId="1076"/>
        <pc:sldMkLst>
          <pc:docMk/>
          <pc:sldMk cId="3205925172" sldId="344"/>
        </pc:sldMkLst>
        <pc:spChg chg="mod">
          <ac:chgData name="Christophe Lebrun" userId="303fc86cbab77272" providerId="LiveId" clId="{A0C44A2C-BFE3-46AB-8379-B395CA601401}" dt="2019-10-19T08:48:25.606" v="1588" actId="1076"/>
          <ac:spMkLst>
            <pc:docMk/>
            <pc:sldMk cId="3205925172" sldId="344"/>
            <ac:spMk id="2" creationId="{5C9A419A-49B0-418E-80CB-42594B300BD2}"/>
          </ac:spMkLst>
        </pc:spChg>
        <pc:spChg chg="mod">
          <ac:chgData name="Christophe Lebrun" userId="303fc86cbab77272" providerId="LiveId" clId="{A0C44A2C-BFE3-46AB-8379-B395CA601401}" dt="2019-10-19T08:47:33.570" v="1582" actId="403"/>
          <ac:spMkLst>
            <pc:docMk/>
            <pc:sldMk cId="3205925172" sldId="344"/>
            <ac:spMk id="10" creationId="{AFDE679B-96BE-4AAC-BB3D-802DC78F50E3}"/>
          </ac:spMkLst>
        </pc:spChg>
      </pc:sldChg>
      <pc:sldChg chg="addSp delSp modSp modAnim">
        <pc:chgData name="Christophe Lebrun" userId="303fc86cbab77272" providerId="LiveId" clId="{A0C44A2C-BFE3-46AB-8379-B395CA601401}" dt="2019-10-19T07:46:46.704" v="727" actId="1076"/>
        <pc:sldMkLst>
          <pc:docMk/>
          <pc:sldMk cId="2332071521" sldId="348"/>
        </pc:sldMkLst>
        <pc:spChg chg="mod">
          <ac:chgData name="Christophe Lebrun" userId="303fc86cbab77272" providerId="LiveId" clId="{A0C44A2C-BFE3-46AB-8379-B395CA601401}" dt="2019-10-19T07:42:30.122" v="632" actId="15"/>
          <ac:spMkLst>
            <pc:docMk/>
            <pc:sldMk cId="2332071521" sldId="348"/>
            <ac:spMk id="3" creationId="{2039D365-F858-457E-9D3C-CF34165768D2}"/>
          </ac:spMkLst>
        </pc:spChg>
        <pc:spChg chg="add del">
          <ac:chgData name="Christophe Lebrun" userId="303fc86cbab77272" providerId="LiveId" clId="{A0C44A2C-BFE3-46AB-8379-B395CA601401}" dt="2019-10-19T07:45:41.800" v="692"/>
          <ac:spMkLst>
            <pc:docMk/>
            <pc:sldMk cId="2332071521" sldId="348"/>
            <ac:spMk id="4" creationId="{E3D7248A-0DB8-4A63-B47B-09706B082C4E}"/>
          </ac:spMkLst>
        </pc:spChg>
        <pc:spChg chg="add del">
          <ac:chgData name="Christophe Lebrun" userId="303fc86cbab77272" providerId="LiveId" clId="{A0C44A2C-BFE3-46AB-8379-B395CA601401}" dt="2019-10-19T07:45:45.969" v="694"/>
          <ac:spMkLst>
            <pc:docMk/>
            <pc:sldMk cId="2332071521" sldId="348"/>
            <ac:spMk id="5" creationId="{08514B3E-2D26-458F-A337-7FCDC3348C01}"/>
          </ac:spMkLst>
        </pc:spChg>
        <pc:spChg chg="add mod">
          <ac:chgData name="Christophe Lebrun" userId="303fc86cbab77272" providerId="LiveId" clId="{A0C44A2C-BFE3-46AB-8379-B395CA601401}" dt="2019-10-19T07:46:46.704" v="727" actId="1076"/>
          <ac:spMkLst>
            <pc:docMk/>
            <pc:sldMk cId="2332071521" sldId="348"/>
            <ac:spMk id="8" creationId="{6E057C58-3D86-4067-A6C7-BD94CA20E494}"/>
          </ac:spMkLst>
        </pc:spChg>
        <pc:picChg chg="mod">
          <ac:chgData name="Christophe Lebrun" userId="303fc86cbab77272" providerId="LiveId" clId="{A0C44A2C-BFE3-46AB-8379-B395CA601401}" dt="2019-10-19T07:46:41.783" v="726" actId="1076"/>
          <ac:picMkLst>
            <pc:docMk/>
            <pc:sldMk cId="2332071521" sldId="348"/>
            <ac:picMk id="9" creationId="{613AD3A1-0B88-4D26-88FD-D035727C7613}"/>
          </ac:picMkLst>
        </pc:picChg>
      </pc:sldChg>
      <pc:sldChg chg="addSp modSp modAnim">
        <pc:chgData name="Christophe Lebrun" userId="303fc86cbab77272" providerId="LiveId" clId="{A0C44A2C-BFE3-46AB-8379-B395CA601401}" dt="2019-10-19T08:19:05.684" v="1263" actId="1076"/>
        <pc:sldMkLst>
          <pc:docMk/>
          <pc:sldMk cId="553198924" sldId="349"/>
        </pc:sldMkLst>
        <pc:spChg chg="mod">
          <ac:chgData name="Christophe Lebrun" userId="303fc86cbab77272" providerId="LiveId" clId="{A0C44A2C-BFE3-46AB-8379-B395CA601401}" dt="2019-10-19T08:18:53.072" v="1262" actId="20577"/>
          <ac:spMkLst>
            <pc:docMk/>
            <pc:sldMk cId="553198924" sldId="349"/>
            <ac:spMk id="3" creationId="{2039D365-F858-457E-9D3C-CF34165768D2}"/>
          </ac:spMkLst>
        </pc:spChg>
        <pc:spChg chg="add mod">
          <ac:chgData name="Christophe Lebrun" userId="303fc86cbab77272" providerId="LiveId" clId="{A0C44A2C-BFE3-46AB-8379-B395CA601401}" dt="2019-10-19T08:19:05.684" v="1263" actId="1076"/>
          <ac:spMkLst>
            <pc:docMk/>
            <pc:sldMk cId="553198924" sldId="349"/>
            <ac:spMk id="8" creationId="{A8A34192-E29B-4414-AF14-15902E526656}"/>
          </ac:spMkLst>
        </pc:spChg>
      </pc:sldChg>
      <pc:sldChg chg="addSp modSp ord">
        <pc:chgData name="Christophe Lebrun" userId="303fc86cbab77272" providerId="LiveId" clId="{A0C44A2C-BFE3-46AB-8379-B395CA601401}" dt="2019-10-19T10:37:19.797" v="1964" actId="14100"/>
        <pc:sldMkLst>
          <pc:docMk/>
          <pc:sldMk cId="342195996" sldId="351"/>
        </pc:sldMkLst>
        <pc:spChg chg="mod">
          <ac:chgData name="Christophe Lebrun" userId="303fc86cbab77272" providerId="LiveId" clId="{A0C44A2C-BFE3-46AB-8379-B395CA601401}" dt="2019-10-19T10:37:19.797" v="1964" actId="14100"/>
          <ac:spMkLst>
            <pc:docMk/>
            <pc:sldMk cId="342195996" sldId="351"/>
            <ac:spMk id="3" creationId="{2039D365-F858-457E-9D3C-CF34165768D2}"/>
          </ac:spMkLst>
        </pc:spChg>
        <pc:picChg chg="add mod ord">
          <ac:chgData name="Christophe Lebrun" userId="303fc86cbab77272" providerId="LiveId" clId="{A0C44A2C-BFE3-46AB-8379-B395CA601401}" dt="2019-10-19T08:15:57.344" v="1251" actId="14100"/>
          <ac:picMkLst>
            <pc:docMk/>
            <pc:sldMk cId="342195996" sldId="351"/>
            <ac:picMk id="4" creationId="{47D819A3-82B3-4263-87A4-11FAB3FB7E62}"/>
          </ac:picMkLst>
        </pc:picChg>
      </pc:sldChg>
      <pc:sldChg chg="addSp modSp">
        <pc:chgData name="Christophe Lebrun" userId="303fc86cbab77272" providerId="LiveId" clId="{A0C44A2C-BFE3-46AB-8379-B395CA601401}" dt="2019-10-19T08:10:03.504" v="1162" actId="20577"/>
        <pc:sldMkLst>
          <pc:docMk/>
          <pc:sldMk cId="3632397520" sldId="352"/>
        </pc:sldMkLst>
        <pc:spChg chg="add mod">
          <ac:chgData name="Christophe Lebrun" userId="303fc86cbab77272" providerId="LiveId" clId="{A0C44A2C-BFE3-46AB-8379-B395CA601401}" dt="2019-10-19T08:10:03.504" v="1162" actId="20577"/>
          <ac:spMkLst>
            <pc:docMk/>
            <pc:sldMk cId="3632397520" sldId="352"/>
            <ac:spMk id="3" creationId="{C9179B44-AB00-4276-9A4D-E33DBA33779C}"/>
          </ac:spMkLst>
        </pc:spChg>
        <pc:picChg chg="mod">
          <ac:chgData name="Christophe Lebrun" userId="303fc86cbab77272" providerId="LiveId" clId="{A0C44A2C-BFE3-46AB-8379-B395CA601401}" dt="2019-10-19T08:07:45.297" v="1118" actId="1076"/>
          <ac:picMkLst>
            <pc:docMk/>
            <pc:sldMk cId="3632397520" sldId="352"/>
            <ac:picMk id="4" creationId="{94730BE7-1ACC-45E1-B7FB-45334E694537}"/>
          </ac:picMkLst>
        </pc:picChg>
        <pc:picChg chg="mod">
          <ac:chgData name="Christophe Lebrun" userId="303fc86cbab77272" providerId="LiveId" clId="{A0C44A2C-BFE3-46AB-8379-B395CA601401}" dt="2019-10-19T08:07:39.881" v="1117" actId="1076"/>
          <ac:picMkLst>
            <pc:docMk/>
            <pc:sldMk cId="3632397520" sldId="352"/>
            <ac:picMk id="5" creationId="{CD121D94-1EBA-4745-9F91-8F94990E138A}"/>
          </ac:picMkLst>
        </pc:picChg>
      </pc:sldChg>
      <pc:sldChg chg="addSp modSp modAnim">
        <pc:chgData name="Christophe Lebrun" userId="303fc86cbab77272" providerId="LiveId" clId="{A0C44A2C-BFE3-46AB-8379-B395CA601401}" dt="2019-10-19T08:20:03.465" v="1290" actId="114"/>
        <pc:sldMkLst>
          <pc:docMk/>
          <pc:sldMk cId="1415500189" sldId="353"/>
        </pc:sldMkLst>
        <pc:spChg chg="mod">
          <ac:chgData name="Christophe Lebrun" userId="303fc86cbab77272" providerId="LiveId" clId="{A0C44A2C-BFE3-46AB-8379-B395CA601401}" dt="2019-10-19T08:20:03.465" v="1290" actId="114"/>
          <ac:spMkLst>
            <pc:docMk/>
            <pc:sldMk cId="1415500189" sldId="353"/>
            <ac:spMk id="3" creationId="{2039D365-F858-457E-9D3C-CF34165768D2}"/>
          </ac:spMkLst>
        </pc:spChg>
        <pc:spChg chg="add mod">
          <ac:chgData name="Christophe Lebrun" userId="303fc86cbab77272" providerId="LiveId" clId="{A0C44A2C-BFE3-46AB-8379-B395CA601401}" dt="2019-10-19T08:00:36.050" v="840" actId="1076"/>
          <ac:spMkLst>
            <pc:docMk/>
            <pc:sldMk cId="1415500189" sldId="353"/>
            <ac:spMk id="8" creationId="{C0FF123C-A6F8-4CE6-8384-2AF4B6A828A0}"/>
          </ac:spMkLst>
        </pc:spChg>
        <pc:picChg chg="add mod">
          <ac:chgData name="Christophe Lebrun" userId="303fc86cbab77272" providerId="LiveId" clId="{A0C44A2C-BFE3-46AB-8379-B395CA601401}" dt="2019-10-19T08:00:46.238" v="841" actId="1076"/>
          <ac:picMkLst>
            <pc:docMk/>
            <pc:sldMk cId="1415500189" sldId="353"/>
            <ac:picMk id="5" creationId="{42AF56B7-9A9D-4F35-94E6-91362DF8BB9F}"/>
          </ac:picMkLst>
        </pc:picChg>
      </pc:sldChg>
      <pc:sldChg chg="modSp ord">
        <pc:chgData name="Christophe Lebrun" userId="303fc86cbab77272" providerId="LiveId" clId="{A0C44A2C-BFE3-46AB-8379-B395CA601401}" dt="2019-10-19T08:42:36.676" v="1386" actId="1076"/>
        <pc:sldMkLst>
          <pc:docMk/>
          <pc:sldMk cId="1623616103" sldId="354"/>
        </pc:sldMkLst>
        <pc:picChg chg="mod">
          <ac:chgData name="Christophe Lebrun" userId="303fc86cbab77272" providerId="LiveId" clId="{A0C44A2C-BFE3-46AB-8379-B395CA601401}" dt="2019-10-19T08:42:36.676" v="1386" actId="1076"/>
          <ac:picMkLst>
            <pc:docMk/>
            <pc:sldMk cId="1623616103" sldId="354"/>
            <ac:picMk id="5" creationId="{5963F65D-6C30-4598-A89D-EF9899D8CF34}"/>
          </ac:picMkLst>
        </pc:picChg>
      </pc:sldChg>
      <pc:sldChg chg="del">
        <pc:chgData name="Christophe Lebrun" userId="303fc86cbab77272" providerId="LiveId" clId="{A0C44A2C-BFE3-46AB-8379-B395CA601401}" dt="2019-10-19T08:16:33.632" v="1253" actId="2696"/>
        <pc:sldMkLst>
          <pc:docMk/>
          <pc:sldMk cId="3117044321" sldId="355"/>
        </pc:sldMkLst>
      </pc:sldChg>
      <pc:sldChg chg="delSp modSp del">
        <pc:chgData name="Christophe Lebrun" userId="303fc86cbab77272" providerId="LiveId" clId="{A0C44A2C-BFE3-46AB-8379-B395CA601401}" dt="2019-10-19T08:37:11.060" v="1330" actId="2696"/>
        <pc:sldMkLst>
          <pc:docMk/>
          <pc:sldMk cId="487383571" sldId="357"/>
        </pc:sldMkLst>
        <pc:picChg chg="del mod">
          <ac:chgData name="Christophe Lebrun" userId="303fc86cbab77272" providerId="LiveId" clId="{A0C44A2C-BFE3-46AB-8379-B395CA601401}" dt="2019-10-19T07:48:14.732" v="730"/>
          <ac:picMkLst>
            <pc:docMk/>
            <pc:sldMk cId="487383571" sldId="357"/>
            <ac:picMk id="8" creationId="{BDA9140B-161E-4A36-A3FA-5F8E8451F42D}"/>
          </ac:picMkLst>
        </pc:picChg>
      </pc:sldChg>
      <pc:sldChg chg="addSp delSp modSp">
        <pc:chgData name="Christophe Lebrun" userId="303fc86cbab77272" providerId="LiveId" clId="{A0C44A2C-BFE3-46AB-8379-B395CA601401}" dt="2019-10-19T08:36:24.633" v="1328" actId="1076"/>
        <pc:sldMkLst>
          <pc:docMk/>
          <pc:sldMk cId="4219939127" sldId="359"/>
        </pc:sldMkLst>
        <pc:spChg chg="mod">
          <ac:chgData name="Christophe Lebrun" userId="303fc86cbab77272" providerId="LiveId" clId="{A0C44A2C-BFE3-46AB-8379-B395CA601401}" dt="2019-10-19T08:36:24.633" v="1328" actId="1076"/>
          <ac:spMkLst>
            <pc:docMk/>
            <pc:sldMk cId="4219939127" sldId="359"/>
            <ac:spMk id="2" creationId="{5C9A419A-49B0-418E-80CB-42594B300BD2}"/>
          </ac:spMkLst>
        </pc:spChg>
        <pc:picChg chg="add del mod">
          <ac:chgData name="Christophe Lebrun" userId="303fc86cbab77272" providerId="LiveId" clId="{A0C44A2C-BFE3-46AB-8379-B395CA601401}" dt="2019-10-19T08:33:59.886" v="1302"/>
          <ac:picMkLst>
            <pc:docMk/>
            <pc:sldMk cId="4219939127" sldId="359"/>
            <ac:picMk id="4" creationId="{D1CC6AA9-8C08-4EAE-BF9B-7AEBC5DFF4FE}"/>
          </ac:picMkLst>
        </pc:picChg>
        <pc:picChg chg="add mod">
          <ac:chgData name="Christophe Lebrun" userId="303fc86cbab77272" providerId="LiveId" clId="{A0C44A2C-BFE3-46AB-8379-B395CA601401}" dt="2019-10-19T08:36:16.925" v="1327" actId="14100"/>
          <ac:picMkLst>
            <pc:docMk/>
            <pc:sldMk cId="4219939127" sldId="359"/>
            <ac:picMk id="5" creationId="{8493B25F-53FC-47CB-82CB-1FC3E2B37373}"/>
          </ac:picMkLst>
        </pc:picChg>
        <pc:picChg chg="add mod">
          <ac:chgData name="Christophe Lebrun" userId="303fc86cbab77272" providerId="LiveId" clId="{A0C44A2C-BFE3-46AB-8379-B395CA601401}" dt="2019-10-19T08:36:02.252" v="1325" actId="1076"/>
          <ac:picMkLst>
            <pc:docMk/>
            <pc:sldMk cId="4219939127" sldId="359"/>
            <ac:picMk id="8" creationId="{922E1AEF-DBB7-4655-B9FD-4DE8DB77D33A}"/>
          </ac:picMkLst>
        </pc:picChg>
        <pc:picChg chg="mod">
          <ac:chgData name="Christophe Lebrun" userId="303fc86cbab77272" providerId="LiveId" clId="{A0C44A2C-BFE3-46AB-8379-B395CA601401}" dt="2019-10-19T08:35:48.006" v="1323" actId="14100"/>
          <ac:picMkLst>
            <pc:docMk/>
            <pc:sldMk cId="4219939127" sldId="359"/>
            <ac:picMk id="9" creationId="{D7B643A6-E4C9-4AF7-B453-45F9510B583A}"/>
          </ac:picMkLst>
        </pc:picChg>
      </pc:sldChg>
      <pc:sldChg chg="addSp delSp modSp modAnim">
        <pc:chgData name="Christophe Lebrun" userId="303fc86cbab77272" providerId="LiveId" clId="{A0C44A2C-BFE3-46AB-8379-B395CA601401}" dt="2019-10-19T09:00:42.440" v="1941" actId="14100"/>
        <pc:sldMkLst>
          <pc:docMk/>
          <pc:sldMk cId="2554103769" sldId="360"/>
        </pc:sldMkLst>
        <pc:spChg chg="mod">
          <ac:chgData name="Christophe Lebrun" userId="303fc86cbab77272" providerId="LiveId" clId="{A0C44A2C-BFE3-46AB-8379-B395CA601401}" dt="2019-10-19T08:43:09.077" v="1387" actId="313"/>
          <ac:spMkLst>
            <pc:docMk/>
            <pc:sldMk cId="2554103769" sldId="360"/>
            <ac:spMk id="2" creationId="{5C9A419A-49B0-418E-80CB-42594B300BD2}"/>
          </ac:spMkLst>
        </pc:spChg>
        <pc:spChg chg="add mod">
          <ac:chgData name="Christophe Lebrun" userId="303fc86cbab77272" providerId="LiveId" clId="{A0C44A2C-BFE3-46AB-8379-B395CA601401}" dt="2019-10-19T09:00:42.440" v="1941" actId="14100"/>
          <ac:spMkLst>
            <pc:docMk/>
            <pc:sldMk cId="2554103769" sldId="360"/>
            <ac:spMk id="3" creationId="{C9AD432F-164B-4ACD-863B-AFC1776A341C}"/>
          </ac:spMkLst>
        </pc:spChg>
        <pc:spChg chg="add mod">
          <ac:chgData name="Christophe Lebrun" userId="303fc86cbab77272" providerId="LiveId" clId="{A0C44A2C-BFE3-46AB-8379-B395CA601401}" dt="2019-10-19T08:57:23.112" v="1782" actId="20577"/>
          <ac:spMkLst>
            <pc:docMk/>
            <pc:sldMk cId="2554103769" sldId="360"/>
            <ac:spMk id="8" creationId="{2C4D82BA-7024-4DAB-9EF7-74AA1B060055}"/>
          </ac:spMkLst>
        </pc:spChg>
        <pc:spChg chg="del mod">
          <ac:chgData name="Christophe Lebrun" userId="303fc86cbab77272" providerId="LiveId" clId="{A0C44A2C-BFE3-46AB-8379-B395CA601401}" dt="2019-10-19T08:43:20.960" v="1389" actId="478"/>
          <ac:spMkLst>
            <pc:docMk/>
            <pc:sldMk cId="2554103769" sldId="360"/>
            <ac:spMk id="10" creationId="{AFDE679B-96BE-4AAC-BB3D-802DC78F50E3}"/>
          </ac:spMkLst>
        </pc:spChg>
      </pc:sldChg>
      <pc:sldChg chg="addSp modSp add ord">
        <pc:chgData name="Christophe Lebrun" userId="303fc86cbab77272" providerId="LiveId" clId="{A0C44A2C-BFE3-46AB-8379-B395CA601401}" dt="2019-10-19T08:36:49.203" v="1329" actId="14100"/>
        <pc:sldMkLst>
          <pc:docMk/>
          <pc:sldMk cId="2257162690" sldId="361"/>
        </pc:sldMkLst>
        <pc:picChg chg="add mod">
          <ac:chgData name="Christophe Lebrun" userId="303fc86cbab77272" providerId="LiveId" clId="{A0C44A2C-BFE3-46AB-8379-B395CA601401}" dt="2019-10-19T08:36:49.203" v="1329" actId="14100"/>
          <ac:picMkLst>
            <pc:docMk/>
            <pc:sldMk cId="2257162690" sldId="361"/>
            <ac:picMk id="5" creationId="{182E0DA8-6E8C-4091-9828-58C19CB320E7}"/>
          </ac:picMkLst>
        </pc:picChg>
      </pc:sldChg>
      <pc:sldChg chg="addSp delSp modSp add">
        <pc:chgData name="Christophe Lebrun" userId="303fc86cbab77272" providerId="LiveId" clId="{A0C44A2C-BFE3-46AB-8379-B395CA601401}" dt="2019-10-19T08:41:39.567" v="1381" actId="1076"/>
        <pc:sldMkLst>
          <pc:docMk/>
          <pc:sldMk cId="2699771215" sldId="362"/>
        </pc:sldMkLst>
        <pc:spChg chg="add del mod">
          <ac:chgData name="Christophe Lebrun" userId="303fc86cbab77272" providerId="LiveId" clId="{A0C44A2C-BFE3-46AB-8379-B395CA601401}" dt="2019-10-19T08:40:33.773" v="1358" actId="478"/>
          <ac:spMkLst>
            <pc:docMk/>
            <pc:sldMk cId="2699771215" sldId="362"/>
            <ac:spMk id="7" creationId="{B65E0E97-9BC8-4D77-8D05-28B0265C2623}"/>
          </ac:spMkLst>
        </pc:spChg>
        <pc:spChg chg="add mod">
          <ac:chgData name="Christophe Lebrun" userId="303fc86cbab77272" providerId="LiveId" clId="{A0C44A2C-BFE3-46AB-8379-B395CA601401}" dt="2019-10-19T08:40:46.464" v="1376" actId="20577"/>
          <ac:spMkLst>
            <pc:docMk/>
            <pc:sldMk cId="2699771215" sldId="362"/>
            <ac:spMk id="8" creationId="{8CF4E047-BF67-4465-B765-D04087422201}"/>
          </ac:spMkLst>
        </pc:spChg>
        <pc:picChg chg="add mod">
          <ac:chgData name="Christophe Lebrun" userId="303fc86cbab77272" providerId="LiveId" clId="{A0C44A2C-BFE3-46AB-8379-B395CA601401}" dt="2019-10-19T08:41:39.567" v="1381" actId="1076"/>
          <ac:picMkLst>
            <pc:docMk/>
            <pc:sldMk cId="2699771215" sldId="362"/>
            <ac:picMk id="6" creationId="{D168D914-94C5-45EA-B583-E7EEA367A1E6}"/>
          </ac:picMkLst>
        </pc:picChg>
        <pc:picChg chg="add mod">
          <ac:chgData name="Christophe Lebrun" userId="303fc86cbab77272" providerId="LiveId" clId="{A0C44A2C-BFE3-46AB-8379-B395CA601401}" dt="2019-10-19T08:41:31.795" v="1380" actId="1076"/>
          <ac:picMkLst>
            <pc:docMk/>
            <pc:sldMk cId="2699771215" sldId="362"/>
            <ac:picMk id="9" creationId="{3C4F6F60-B570-4B54-B460-990916C90E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23/10/2019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fhub.dev/google/universal-sentence-encoder/2" TargetMode="Externa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n_pv/AWSECommerceService/latest/DG/ItemSearch.html" TargetMode="Externa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eu-west-1.amazonaws.com/static.oc-static.com/prod/courses/files/Parcours_data_scientist/Projet+-+Textimage+DAS+V2/Dataset+projet+pre%CC%81traitement+textes+images.zip" TargetMode="Externa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6 : </a:t>
            </a:r>
            <a:br>
              <a:rPr lang="fr-FR" sz="2800" cap="small" dirty="0"/>
            </a:br>
            <a:r>
              <a:rPr lang="fr-FR" sz="2800" cap="small" dirty="0"/>
              <a:t>Classifiez automatiquement des biens de consommation</a:t>
            </a:r>
            <a:br>
              <a:rPr lang="fr-FR" sz="2800" b="1" dirty="0"/>
            </a:b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96238" y="889000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Walid </a:t>
            </a:r>
            <a:r>
              <a:rPr lang="fr-FR" cap="small" dirty="0"/>
              <a:t>Ayadi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rgbClr val="FF0000"/>
                </a:solidFill>
                <a:latin typeface="Century Gothic" panose="020B0502020202020204"/>
              </a:rPr>
              <a:t>29 </a:t>
            </a:r>
            <a:r>
              <a:rPr lang="fr-FR" sz="2400" b="1" dirty="0">
                <a:latin typeface="Century Gothic" panose="020B0502020202020204"/>
              </a:rPr>
              <a:t>octobre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Exploration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52EE1E01-AC88-46AF-8693-CDE2D1278ADB}"/>
              </a:ext>
            </a:extLst>
          </p:cNvPr>
          <p:cNvSpPr txBox="1"/>
          <p:nvPr/>
        </p:nvSpPr>
        <p:spPr>
          <a:xfrm>
            <a:off x="1384138" y="6347124"/>
            <a:ext cx="4447291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62 catégories secondaires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451F58-F19C-4F22-9A0C-E901FA9A1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t="5300" r="7009"/>
          <a:stretch/>
        </p:blipFill>
        <p:spPr>
          <a:xfrm>
            <a:off x="1387768" y="1013260"/>
            <a:ext cx="4447290" cy="52083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56BCD70-0F56-46C1-8F20-E3FC5BE38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4798" r="3705"/>
          <a:stretch/>
        </p:blipFill>
        <p:spPr>
          <a:xfrm>
            <a:off x="6361862" y="1013260"/>
            <a:ext cx="4447290" cy="5208302"/>
          </a:xfrm>
          <a:prstGeom prst="rect">
            <a:avLst/>
          </a:prstGeom>
        </p:spPr>
      </p:pic>
      <p:sp>
        <p:nvSpPr>
          <p:cNvPr id="12" name="ZoneTexte 3">
            <a:extLst>
              <a:ext uri="{FF2B5EF4-FFF2-40B4-BE49-F238E27FC236}">
                <a16:creationId xmlns:a16="http://schemas.microsoft.com/office/drawing/2014/main" id="{284277B9-7253-40F3-AE44-33C6A542D42F}"/>
              </a:ext>
            </a:extLst>
          </p:cNvPr>
          <p:cNvSpPr txBox="1"/>
          <p:nvPr/>
        </p:nvSpPr>
        <p:spPr>
          <a:xfrm>
            <a:off x="6360572" y="6343380"/>
            <a:ext cx="4447290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242 catégories tertiaires</a:t>
            </a:r>
          </a:p>
        </p:txBody>
      </p:sp>
    </p:spTree>
    <p:extLst>
      <p:ext uri="{BB962C8B-B14F-4D97-AF65-F5344CB8AC3E}">
        <p14:creationId xmlns:p14="http://schemas.microsoft.com/office/powerpoint/2010/main" val="35586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Textuelles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A9540FF-2BA8-461B-A284-DBE9767A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25444"/>
              </p:ext>
            </p:extLst>
          </p:nvPr>
        </p:nvGraphicFramePr>
        <p:xfrm>
          <a:off x="1373079" y="1103292"/>
          <a:ext cx="8516645" cy="25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7612">
                  <a:extLst>
                    <a:ext uri="{9D8B030D-6E8A-4147-A177-3AD203B41FA5}">
                      <a16:colId xmlns:a16="http://schemas.microsoft.com/office/drawing/2014/main" val="324290293"/>
                    </a:ext>
                  </a:extLst>
                </a:gridCol>
                <a:gridCol w="7709033">
                  <a:extLst>
                    <a:ext uri="{9D8B030D-6E8A-4147-A177-3AD203B41FA5}">
                      <a16:colId xmlns:a16="http://schemas.microsoft.com/office/drawing/2014/main" val="2699956868"/>
                    </a:ext>
                  </a:extLst>
                </a:gridCol>
              </a:tblGrid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/>
                        <a:t>Méthodes de traitement des données textuelles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97311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70501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TF-IDF + Réduction NMF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21653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BOW + Réduction 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909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par réseau neuronal « </a:t>
                      </a:r>
                      <a:r>
                        <a:rPr lang="fr-FR" i="1" dirty="0"/>
                        <a:t>Universal sentence encoder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51949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ADF66A8C-54A2-41FD-92D4-B1925A3A5A51}"/>
              </a:ext>
            </a:extLst>
          </p:cNvPr>
          <p:cNvSpPr txBox="1"/>
          <p:nvPr/>
        </p:nvSpPr>
        <p:spPr>
          <a:xfrm>
            <a:off x="1373079" y="3989616"/>
            <a:ext cx="85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Pré-traitement générique des données textuelles :</a:t>
            </a:r>
          </a:p>
          <a:p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Concaténation</a:t>
            </a:r>
            <a:r>
              <a:rPr lang="fr-FR" dirty="0"/>
              <a:t> </a:t>
            </a:r>
            <a:r>
              <a:rPr lang="fr-FR" dirty="0">
                <a:latin typeface="+mj-lt"/>
              </a:rPr>
              <a:t>des champs  «  </a:t>
            </a:r>
            <a:r>
              <a:rPr lang="fr-FR" dirty="0" err="1">
                <a:latin typeface="+mj-lt"/>
                <a:cs typeface="Courier New" panose="02070309020205020404" pitchFamily="49" charset="0"/>
              </a:rPr>
              <a:t>product_name</a:t>
            </a:r>
            <a:r>
              <a:rPr lang="fr-FR" dirty="0">
                <a:latin typeface="+mj-lt"/>
              </a:rPr>
              <a:t> », « </a:t>
            </a:r>
            <a:r>
              <a:rPr lang="fr-FR" dirty="0">
                <a:latin typeface="+mj-lt"/>
                <a:cs typeface="Courier New" panose="02070309020205020404" pitchFamily="49" charset="0"/>
              </a:rPr>
              <a:t>description</a:t>
            </a:r>
            <a:r>
              <a:rPr lang="fr-FR" dirty="0">
                <a:latin typeface="+mj-lt"/>
              </a:rPr>
              <a:t> » &amp; « </a:t>
            </a:r>
            <a:r>
              <a:rPr lang="fr-FR" dirty="0">
                <a:latin typeface="+mj-lt"/>
                <a:cs typeface="Courier New" panose="02070309020205020404" pitchFamily="49" charset="0"/>
              </a:rPr>
              <a:t>brand</a:t>
            </a:r>
            <a:r>
              <a:rPr lang="fr-FR" dirty="0">
                <a:latin typeface="+mj-lt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2563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Textuelles #1 : </a:t>
            </a:r>
            <a:r>
              <a:rPr lang="fr-FR" b="1" i="1" cap="small" dirty="0">
                <a:solidFill>
                  <a:srgbClr val="FFFF00"/>
                </a:solidFill>
              </a:rPr>
              <a:t>TF-IDF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12</a:t>
            </a:fld>
            <a:endParaRPr lang="fr-FR" sz="1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39D365-F858-457E-9D3C-CF34165768D2}"/>
              </a:ext>
            </a:extLst>
          </p:cNvPr>
          <p:cNvSpPr txBox="1"/>
          <p:nvPr/>
        </p:nvSpPr>
        <p:spPr>
          <a:xfrm>
            <a:off x="853971" y="1151387"/>
            <a:ext cx="1069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Encodage du texte avec le</a:t>
            </a:r>
            <a:r>
              <a:rPr lang="fr-FR" sz="2400" b="1" i="1" dirty="0"/>
              <a:t> </a:t>
            </a:r>
            <a:r>
              <a:rPr lang="fr-FR" sz="2400" b="1" i="1" dirty="0" err="1"/>
              <a:t>tf-idf</a:t>
            </a:r>
            <a:r>
              <a:rPr lang="fr-FR" sz="2400" b="1" i="1" dirty="0"/>
              <a:t> </a:t>
            </a:r>
            <a:r>
              <a:rPr lang="fr-FR" sz="2400" b="1" dirty="0"/>
              <a:t>:</a:t>
            </a:r>
          </a:p>
          <a:p>
            <a:endParaRPr lang="fr-FR" dirty="0"/>
          </a:p>
          <a:p>
            <a:r>
              <a:rPr lang="fr-FR" dirty="0"/>
              <a:t>Utilisation de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scikit-learn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FF00"/>
                </a:solidFill>
              </a:rPr>
              <a:t>nettoyage</a:t>
            </a:r>
            <a:r>
              <a:rPr lang="fr-FR" dirty="0"/>
              <a:t> du texte : accents, ponctuation, casse…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élimination des « </a:t>
            </a:r>
            <a:r>
              <a:rPr lang="fr-FR" b="1" i="1" dirty="0">
                <a:solidFill>
                  <a:srgbClr val="FFFF00"/>
                </a:solidFill>
              </a:rPr>
              <a:t>stop-</a:t>
            </a:r>
            <a:r>
              <a:rPr lang="fr-FR" b="1" i="1" dirty="0" err="1">
                <a:solidFill>
                  <a:srgbClr val="FFFF00"/>
                </a:solidFill>
              </a:rPr>
              <a:t>words</a:t>
            </a:r>
            <a:r>
              <a:rPr lang="fr-FR" dirty="0"/>
              <a:t> » et mots trop peu fréquents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FF00"/>
                </a:solidFill>
              </a:rPr>
              <a:t>tokenisation</a:t>
            </a:r>
            <a:r>
              <a:rPr lang="fr-FR" dirty="0"/>
              <a:t> en sac-de-mots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CountVectoriser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encodage par </a:t>
            </a:r>
            <a:r>
              <a:rPr lang="fr-FR" b="1" dirty="0" err="1">
                <a:solidFill>
                  <a:srgbClr val="FFFF00"/>
                </a:solidFill>
              </a:rPr>
              <a:t>tf-idf</a:t>
            </a:r>
            <a:r>
              <a:rPr lang="fr-FR" dirty="0"/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TfidfTransformer</a:t>
            </a:r>
            <a:r>
              <a:rPr lang="fr-FR" dirty="0"/>
              <a:t>)</a:t>
            </a: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6E057C58-3D86-4067-A6C7-BD94CA20E494}"/>
              </a:ext>
            </a:extLst>
          </p:cNvPr>
          <p:cNvSpPr txBox="1"/>
          <p:nvPr/>
        </p:nvSpPr>
        <p:spPr>
          <a:xfrm>
            <a:off x="853971" y="3719996"/>
            <a:ext cx="9383434" cy="707886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Taille du vocabulaire : 2’443 mots</a:t>
            </a:r>
            <a:r>
              <a:rPr lang="fr-FR" sz="2000" dirty="0"/>
              <a:t> (+ 3’399 stop-</a:t>
            </a:r>
            <a:r>
              <a:rPr lang="fr-FR" sz="2000" dirty="0" err="1"/>
              <a:t>words</a:t>
            </a:r>
            <a:r>
              <a:rPr lang="fr-FR" sz="2000" dirty="0"/>
              <a:t>) </a:t>
            </a: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fr-FR" sz="2000" dirty="0"/>
              <a:t>Encodage par vecteurs creux de </a:t>
            </a:r>
            <a:r>
              <a:rPr lang="fr-FR" sz="2000" b="1" dirty="0">
                <a:solidFill>
                  <a:srgbClr val="FFFF00"/>
                </a:solidFill>
              </a:rPr>
              <a:t>2’443 dimensions </a:t>
            </a:r>
            <a:endParaRPr lang="fr-F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7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13</a:t>
            </a:fld>
            <a:endParaRPr lang="fr-FR" sz="1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39D365-F858-457E-9D3C-CF34165768D2}"/>
              </a:ext>
            </a:extLst>
          </p:cNvPr>
          <p:cNvSpPr txBox="1"/>
          <p:nvPr/>
        </p:nvSpPr>
        <p:spPr>
          <a:xfrm>
            <a:off x="896644" y="691437"/>
            <a:ext cx="8954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Encodage du texte avec le</a:t>
            </a:r>
            <a:r>
              <a:rPr lang="fr-FR" sz="2400" b="1" i="1" dirty="0"/>
              <a:t> NMF </a:t>
            </a:r>
            <a:r>
              <a:rPr lang="fr-FR" sz="2400" b="1" dirty="0"/>
              <a:t>:</a:t>
            </a:r>
          </a:p>
          <a:p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Utilisation de </a:t>
            </a:r>
            <a:r>
              <a:rPr lang="fr-F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fr-F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scikit-learn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Réduction dimensionnelle avec </a:t>
            </a:r>
            <a:r>
              <a:rPr lang="fr-FR" i="1" dirty="0"/>
              <a:t>Non-</a:t>
            </a:r>
            <a:r>
              <a:rPr lang="fr-FR" i="1" dirty="0" err="1"/>
              <a:t>negative</a:t>
            </a:r>
            <a:r>
              <a:rPr lang="fr-FR" i="1" dirty="0"/>
              <a:t> Matrix Factorisation</a:t>
            </a:r>
            <a:r>
              <a:rPr lang="fr-FR" dirty="0"/>
              <a:t> (</a:t>
            </a:r>
            <a:r>
              <a:rPr lang="fr-FR" b="1" dirty="0">
                <a:solidFill>
                  <a:srgbClr val="FFFF00"/>
                </a:solidFill>
              </a:rPr>
              <a:t>NMF</a:t>
            </a:r>
            <a:r>
              <a:rPr lang="fr-FR" dirty="0"/>
              <a:t>)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/>
              <a:t>Choix de l’hyperparamètre </a:t>
            </a:r>
            <a:r>
              <a:rPr lang="fr-F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fr-F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égale à 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EE3DEC-9ACE-458A-B774-F744D32D5D5F}"/>
              </a:ext>
            </a:extLst>
          </p:cNvPr>
          <p:cNvSpPr txBox="1">
            <a:spLocks/>
          </p:cNvSpPr>
          <p:nvPr/>
        </p:nvSpPr>
        <p:spPr>
          <a:xfrm>
            <a:off x="2142743" y="-80073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Données Textuelles #2 : </a:t>
            </a:r>
            <a:r>
              <a:rPr lang="fr-FR" b="1" i="1" cap="small" dirty="0">
                <a:solidFill>
                  <a:srgbClr val="FFFF00"/>
                </a:solidFill>
              </a:rPr>
              <a:t>NMF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87A7C63-60B6-4478-9108-F20BB1806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2815095"/>
            <a:ext cx="8954750" cy="3505689"/>
          </a:xfrm>
          <a:prstGeom prst="rect">
            <a:avLst/>
          </a:prstGeom>
        </p:spPr>
      </p:pic>
      <p:sp>
        <p:nvSpPr>
          <p:cNvPr id="13" name="ZoneTexte 3">
            <a:extLst>
              <a:ext uri="{FF2B5EF4-FFF2-40B4-BE49-F238E27FC236}">
                <a16:creationId xmlns:a16="http://schemas.microsoft.com/office/drawing/2014/main" id="{1C0E8B9A-5915-4256-9F92-A966EAA27B85}"/>
              </a:ext>
            </a:extLst>
          </p:cNvPr>
          <p:cNvSpPr txBox="1"/>
          <p:nvPr/>
        </p:nvSpPr>
        <p:spPr>
          <a:xfrm>
            <a:off x="958788" y="5761609"/>
            <a:ext cx="6906828" cy="55265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7819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Textuelles #3 : </a:t>
            </a:r>
            <a:r>
              <a:rPr lang="fr-FR" b="1" i="1" cap="small" dirty="0">
                <a:solidFill>
                  <a:srgbClr val="FFFF00"/>
                </a:solidFill>
              </a:rPr>
              <a:t>LDA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14</a:t>
            </a:fld>
            <a:endParaRPr lang="fr-FR" sz="1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39D365-F858-457E-9D3C-CF34165768D2}"/>
              </a:ext>
            </a:extLst>
          </p:cNvPr>
          <p:cNvSpPr txBox="1"/>
          <p:nvPr/>
        </p:nvSpPr>
        <p:spPr>
          <a:xfrm>
            <a:off x="186431" y="4973775"/>
            <a:ext cx="10694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Encodage du texte avec </a:t>
            </a:r>
            <a:r>
              <a:rPr lang="fr-FR" sz="2400" b="1" i="1" dirty="0"/>
              <a:t>LDA </a:t>
            </a:r>
            <a:r>
              <a:rPr lang="fr-FR" sz="2400" b="1" dirty="0"/>
              <a:t>:</a:t>
            </a:r>
          </a:p>
          <a:p>
            <a:endParaRPr lang="fr-FR" dirty="0"/>
          </a:p>
          <a:p>
            <a:r>
              <a:rPr lang="fr-FR" dirty="0"/>
              <a:t>1) </a:t>
            </a:r>
            <a:r>
              <a:rPr lang="fr-FR" b="1" i="1" dirty="0" err="1">
                <a:solidFill>
                  <a:srgbClr val="FFFF00"/>
                </a:solidFill>
              </a:rPr>
              <a:t>Term-frequency</a:t>
            </a:r>
            <a:r>
              <a:rPr lang="fr-FR" dirty="0"/>
              <a:t> sous la forme d’un sac-de-mot avec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2) Utilisation de </a:t>
            </a:r>
            <a:r>
              <a:rPr lang="fr-F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LatentDirichletAllocation</a:t>
            </a:r>
            <a:r>
              <a:rPr lang="fr-F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avec 7 « sujets »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795DC5A-337C-4B2C-ACB4-5BF9DA91802C}"/>
              </a:ext>
            </a:extLst>
          </p:cNvPr>
          <p:cNvGrpSpPr/>
          <p:nvPr/>
        </p:nvGrpSpPr>
        <p:grpSpPr>
          <a:xfrm>
            <a:off x="0" y="981791"/>
            <a:ext cx="12339455" cy="4664246"/>
            <a:chOff x="0" y="1771903"/>
            <a:chExt cx="12339455" cy="4664246"/>
          </a:xfrm>
        </p:grpSpPr>
        <p:sp>
          <p:nvSpPr>
            <p:cNvPr id="8" name="ZoneTexte 3">
              <a:extLst>
                <a:ext uri="{FF2B5EF4-FFF2-40B4-BE49-F238E27FC236}">
                  <a16:creationId xmlns:a16="http://schemas.microsoft.com/office/drawing/2014/main" id="{6E057C58-3D86-4067-A6C7-BD94CA20E494}"/>
                </a:ext>
              </a:extLst>
            </p:cNvPr>
            <p:cNvSpPr txBox="1"/>
            <p:nvPr/>
          </p:nvSpPr>
          <p:spPr>
            <a:xfrm>
              <a:off x="8135354" y="5420486"/>
              <a:ext cx="4056645" cy="1015663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Probabilité d’appartenance à un « topic » pour le produit d’indice 0.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7A40D4-C7CD-4513-A22A-A2FFA9D8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355" y="1771903"/>
              <a:ext cx="4204100" cy="364858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FDF4CE-CABD-4FED-AB96-63AF668E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73327"/>
              <a:ext cx="8526065" cy="3648584"/>
            </a:xfrm>
            <a:prstGeom prst="rect">
              <a:avLst/>
            </a:prstGeom>
          </p:spPr>
        </p:pic>
      </p:grpSp>
      <p:sp>
        <p:nvSpPr>
          <p:cNvPr id="12" name="ZoneTexte 3">
            <a:extLst>
              <a:ext uri="{FF2B5EF4-FFF2-40B4-BE49-F238E27FC236}">
                <a16:creationId xmlns:a16="http://schemas.microsoft.com/office/drawing/2014/main" id="{68D6F8AF-C51E-4D8D-9CD8-AF32085D6C82}"/>
              </a:ext>
            </a:extLst>
          </p:cNvPr>
          <p:cNvSpPr txBox="1"/>
          <p:nvPr/>
        </p:nvSpPr>
        <p:spPr>
          <a:xfrm>
            <a:off x="186431" y="1482572"/>
            <a:ext cx="7155402" cy="55265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255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Textuelles #4 : </a:t>
            </a:r>
            <a:r>
              <a:rPr lang="fr-FR" b="1" i="1" cap="small" dirty="0" err="1">
                <a:solidFill>
                  <a:srgbClr val="FFFF00"/>
                </a:solidFill>
              </a:rPr>
              <a:t>embedding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15</a:t>
            </a:fld>
            <a:endParaRPr lang="fr-FR" sz="16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39D365-F858-457E-9D3C-CF34165768D2}"/>
              </a:ext>
            </a:extLst>
          </p:cNvPr>
          <p:cNvSpPr txBox="1"/>
          <p:nvPr/>
        </p:nvSpPr>
        <p:spPr>
          <a:xfrm>
            <a:off x="853971" y="1411015"/>
            <a:ext cx="10694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Encodage du texte par réseau neuronal (</a:t>
            </a:r>
            <a:r>
              <a:rPr lang="fr-FR" sz="2400" b="1" i="1" dirty="0" err="1">
                <a:solidFill>
                  <a:srgbClr val="FFFF00"/>
                </a:solidFill>
              </a:rPr>
              <a:t>transfer</a:t>
            </a:r>
            <a:r>
              <a:rPr lang="fr-FR" sz="2400" b="1" i="1" dirty="0">
                <a:solidFill>
                  <a:srgbClr val="FFFF00"/>
                </a:solidFill>
              </a:rPr>
              <a:t> </a:t>
            </a:r>
            <a:r>
              <a:rPr lang="fr-FR" sz="2400" b="1" i="1" dirty="0" err="1">
                <a:solidFill>
                  <a:srgbClr val="FFFF00"/>
                </a:solidFill>
              </a:rPr>
              <a:t>learning</a:t>
            </a:r>
            <a:r>
              <a:rPr lang="fr-FR" sz="2400" b="1" dirty="0"/>
              <a:t>) </a:t>
            </a:r>
          </a:p>
          <a:p>
            <a:r>
              <a:rPr lang="fr-FR" sz="24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Universal-sentence-encoder</a:t>
            </a:r>
            <a:endParaRPr lang="fr-FR" dirty="0">
              <a:solidFill>
                <a:schemeClr val="accent6"/>
              </a:solidFill>
            </a:endParaRP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F56B7-9A9D-4F35-94E6-91362DF8B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335"/>
            <a:ext cx="12192000" cy="2683774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C0FF123C-A6F8-4CE6-8384-2AF4B6A828A0}"/>
              </a:ext>
            </a:extLst>
          </p:cNvPr>
          <p:cNvSpPr txBox="1"/>
          <p:nvPr/>
        </p:nvSpPr>
        <p:spPr>
          <a:xfrm>
            <a:off x="1" y="5319542"/>
            <a:ext cx="12191999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Encodage par vecteurs denses de </a:t>
            </a:r>
            <a:r>
              <a:rPr lang="fr-FR" sz="2000" b="1" dirty="0">
                <a:solidFill>
                  <a:srgbClr val="FFFF00"/>
                </a:solidFill>
              </a:rPr>
              <a:t>512 dimensions </a:t>
            </a:r>
            <a:endParaRPr lang="fr-F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0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Visuelles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16</a:t>
            </a:fld>
            <a:endParaRPr lang="fr-FR" sz="16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A9540FF-2BA8-461B-A284-DBE9767A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7497"/>
              </p:ext>
            </p:extLst>
          </p:nvPr>
        </p:nvGraphicFramePr>
        <p:xfrm>
          <a:off x="1461856" y="1172426"/>
          <a:ext cx="9268287" cy="15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8889">
                  <a:extLst>
                    <a:ext uri="{9D8B030D-6E8A-4147-A177-3AD203B41FA5}">
                      <a16:colId xmlns:a16="http://schemas.microsoft.com/office/drawing/2014/main" val="324290293"/>
                    </a:ext>
                  </a:extLst>
                </a:gridCol>
                <a:gridCol w="8389398">
                  <a:extLst>
                    <a:ext uri="{9D8B030D-6E8A-4147-A177-3AD203B41FA5}">
                      <a16:colId xmlns:a16="http://schemas.microsoft.com/office/drawing/2014/main" val="2699956868"/>
                    </a:ext>
                  </a:extLst>
                </a:gridCol>
              </a:tblGrid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Méthodes de traitement des données visuelles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97311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« </a:t>
                      </a:r>
                      <a:r>
                        <a:rPr lang="fr-FR" i="1" dirty="0" err="1"/>
                        <a:t>Bags</a:t>
                      </a:r>
                      <a:r>
                        <a:rPr lang="fr-FR" i="1" dirty="0"/>
                        <a:t>-of-Visual-</a:t>
                      </a:r>
                      <a:r>
                        <a:rPr lang="fr-FR" i="1" dirty="0" err="1"/>
                        <a:t>Words</a:t>
                      </a:r>
                      <a:r>
                        <a:rPr lang="fr-FR" dirty="0"/>
                        <a:t> » (</a:t>
                      </a:r>
                      <a:r>
                        <a:rPr lang="fr-FR" dirty="0" err="1"/>
                        <a:t>BoVW</a:t>
                      </a:r>
                      <a:r>
                        <a:rPr lang="fr-FR" dirty="0"/>
                        <a:t>) avec ORB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70501"/>
                  </a:ext>
                </a:extLst>
              </a:tr>
              <a:tr h="5192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Encodage par base convolutionnelle d’un ResNet50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2165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6D4E393-EDAB-4AA3-BD74-268BF402DD51}"/>
              </a:ext>
            </a:extLst>
          </p:cNvPr>
          <p:cNvSpPr txBox="1"/>
          <p:nvPr/>
        </p:nvSpPr>
        <p:spPr>
          <a:xfrm>
            <a:off x="1346446" y="2990923"/>
            <a:ext cx="8516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Pré-traitement générique des données visuelles :</a:t>
            </a:r>
          </a:p>
          <a:p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B6A6D71-B64D-446D-B303-936649760440}"/>
              </a:ext>
            </a:extLst>
          </p:cNvPr>
          <p:cNvGrpSpPr/>
          <p:nvPr/>
        </p:nvGrpSpPr>
        <p:grpSpPr>
          <a:xfrm>
            <a:off x="6286506" y="3721512"/>
            <a:ext cx="4443637" cy="2717658"/>
            <a:chOff x="6693763" y="4025832"/>
            <a:chExt cx="4443637" cy="271765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7BB02AC-3F88-4470-92B6-2DD6084C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763" y="4025832"/>
              <a:ext cx="2124470" cy="211898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B78FFB6-226D-4A10-B8C3-9FC95D9D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6290" y="4025832"/>
              <a:ext cx="2141110" cy="2118980"/>
            </a:xfrm>
            <a:prstGeom prst="rect">
              <a:avLst/>
            </a:prstGeom>
          </p:spPr>
        </p:pic>
        <p:sp>
          <p:nvSpPr>
            <p:cNvPr id="11" name="ZoneTexte 3">
              <a:extLst>
                <a:ext uri="{FF2B5EF4-FFF2-40B4-BE49-F238E27FC236}">
                  <a16:creationId xmlns:a16="http://schemas.microsoft.com/office/drawing/2014/main" id="{E3A93280-84F9-40D3-8F24-4DABF1E23B12}"/>
                </a:ext>
              </a:extLst>
            </p:cNvPr>
            <p:cNvSpPr txBox="1"/>
            <p:nvPr/>
          </p:nvSpPr>
          <p:spPr>
            <a:xfrm>
              <a:off x="6693763" y="6343380"/>
              <a:ext cx="4443637" cy="400110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Contraste et Luminosité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B758E32-7333-40FB-B9D4-DE0D7D3660E1}"/>
              </a:ext>
            </a:extLst>
          </p:cNvPr>
          <p:cNvGrpSpPr/>
          <p:nvPr/>
        </p:nvGrpSpPr>
        <p:grpSpPr>
          <a:xfrm>
            <a:off x="1461856" y="3729587"/>
            <a:ext cx="3640525" cy="2709583"/>
            <a:chOff x="1461856" y="3721512"/>
            <a:chExt cx="3640525" cy="2709583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841E0B1-A15F-456F-9EDE-09FA947E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856" y="3726036"/>
              <a:ext cx="1315158" cy="2114457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949A97A2-FBEB-483E-96F2-AE478A41C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071" y="3721512"/>
              <a:ext cx="2147310" cy="2118981"/>
            </a:xfrm>
            <a:prstGeom prst="rect">
              <a:avLst/>
            </a:prstGeom>
          </p:spPr>
        </p:pic>
        <p:sp>
          <p:nvSpPr>
            <p:cNvPr id="18" name="ZoneTexte 3">
              <a:extLst>
                <a:ext uri="{FF2B5EF4-FFF2-40B4-BE49-F238E27FC236}">
                  <a16:creationId xmlns:a16="http://schemas.microsoft.com/office/drawing/2014/main" id="{9E1D7557-5D3F-414E-A757-7ED9C447AD00}"/>
                </a:ext>
              </a:extLst>
            </p:cNvPr>
            <p:cNvSpPr txBox="1"/>
            <p:nvPr/>
          </p:nvSpPr>
          <p:spPr>
            <a:xfrm>
              <a:off x="1461856" y="6030985"/>
              <a:ext cx="3640525" cy="400110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Redimensionnement 224²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4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Données visuelles #1 : </a:t>
            </a:r>
            <a:r>
              <a:rPr lang="fr-FR" b="1" i="1" cap="small" dirty="0">
                <a:solidFill>
                  <a:srgbClr val="FFFF00"/>
                </a:solidFill>
              </a:rPr>
              <a:t>Bag-of-</a:t>
            </a:r>
            <a:r>
              <a:rPr lang="fr-FR" b="1" i="1" cap="small" dirty="0" err="1">
                <a:solidFill>
                  <a:srgbClr val="FFFF00"/>
                </a:solidFill>
              </a:rPr>
              <a:t>Features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17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FE1EBA-3CB6-4E6A-A2CC-7A76DD9E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0"/>
            <a:ext cx="2556769" cy="67886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29B96A7-2A61-41A3-8AA1-15DE4CCAE250}"/>
              </a:ext>
            </a:extLst>
          </p:cNvPr>
          <p:cNvSpPr txBox="1"/>
          <p:nvPr/>
        </p:nvSpPr>
        <p:spPr>
          <a:xfrm>
            <a:off x="2673658" y="894045"/>
            <a:ext cx="68446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Création du “Sac de mots visuels”</a:t>
            </a:r>
          </a:p>
          <a:p>
            <a:pPr marL="114300" lvl="1"/>
            <a:endParaRPr lang="fr-FR" sz="2000" dirty="0"/>
          </a:p>
          <a:p>
            <a:r>
              <a:rPr lang="fr-FR" sz="2000" dirty="0"/>
              <a:t>1) Extraction des </a:t>
            </a:r>
            <a:r>
              <a:rPr lang="fr-FR" sz="2000" b="1" dirty="0">
                <a:solidFill>
                  <a:srgbClr val="FFFF00"/>
                </a:solidFill>
              </a:rPr>
              <a:t>descripteurs</a:t>
            </a:r>
            <a:r>
              <a:rPr lang="fr-FR" sz="2000" dirty="0"/>
              <a:t> (</a:t>
            </a:r>
            <a:r>
              <a:rPr lang="fr-FR" sz="2000" b="1" dirty="0"/>
              <a:t>ORB</a:t>
            </a:r>
            <a:r>
              <a:rPr lang="fr-FR" sz="2000" dirty="0"/>
              <a:t>) à 32 dimensions</a:t>
            </a:r>
          </a:p>
          <a:p>
            <a:endParaRPr lang="fr-FR" sz="2000" dirty="0"/>
          </a:p>
          <a:p>
            <a:r>
              <a:rPr lang="fr-FR" sz="2000" dirty="0"/>
              <a:t>2) </a:t>
            </a:r>
            <a:r>
              <a:rPr lang="fr-FR" sz="2000" b="1" dirty="0">
                <a:solidFill>
                  <a:srgbClr val="FFFF00"/>
                </a:solidFill>
              </a:rPr>
              <a:t>Segmentation</a:t>
            </a:r>
            <a:r>
              <a:rPr lang="fr-FR" sz="2000" dirty="0"/>
              <a:t> des descripteurs avec </a:t>
            </a:r>
            <a:r>
              <a:rPr lang="fr-FR" sz="2000" b="1" dirty="0"/>
              <a:t>k-</a:t>
            </a:r>
            <a:r>
              <a:rPr lang="fr-FR" sz="2000" b="1" dirty="0" err="1"/>
              <a:t>means</a:t>
            </a:r>
            <a:endParaRPr lang="fr-FR" sz="2000" b="1" dirty="0"/>
          </a:p>
          <a:p>
            <a:endParaRPr lang="fr-FR" sz="2000" b="1" dirty="0"/>
          </a:p>
          <a:p>
            <a:r>
              <a:rPr lang="fr-FR" dirty="0"/>
              <a:t>    (</a:t>
            </a:r>
            <a:r>
              <a:rPr lang="fr-FR" b="1" dirty="0">
                <a:solidFill>
                  <a:srgbClr val="FFFF00"/>
                </a:solidFill>
              </a:rPr>
              <a:t>Optimisation</a:t>
            </a:r>
            <a:r>
              <a:rPr lang="fr-FR" dirty="0"/>
              <a:t> du nombre de clusters « mots visuels »)</a:t>
            </a:r>
          </a:p>
          <a:p>
            <a:endParaRPr lang="fr-FR" sz="2000" b="1" dirty="0">
              <a:solidFill>
                <a:srgbClr val="FFFF00"/>
              </a:solidFill>
            </a:endParaRPr>
          </a:p>
          <a:p>
            <a:r>
              <a:rPr lang="fr-FR" sz="2000" dirty="0"/>
              <a:t>3) Création des </a:t>
            </a:r>
            <a:r>
              <a:rPr lang="fr-FR" sz="2000" b="1" dirty="0">
                <a:solidFill>
                  <a:srgbClr val="FFFF00"/>
                </a:solidFill>
              </a:rPr>
              <a:t>histogrammes</a:t>
            </a:r>
            <a:r>
              <a:rPr lang="fr-FR" sz="2000" dirty="0"/>
              <a:t> de « mots visuels »</a:t>
            </a:r>
            <a:endParaRPr lang="fr-FR" sz="2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E511A15-2D5E-4EC0-AF26-1EAC3BDB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29" y="3879478"/>
            <a:ext cx="4020886" cy="2920593"/>
          </a:xfrm>
          <a:prstGeom prst="rect">
            <a:avLst/>
          </a:prstGeom>
        </p:spPr>
      </p:pic>
      <p:sp>
        <p:nvSpPr>
          <p:cNvPr id="13" name="ZoneTexte 3">
            <a:extLst>
              <a:ext uri="{FF2B5EF4-FFF2-40B4-BE49-F238E27FC236}">
                <a16:creationId xmlns:a16="http://schemas.microsoft.com/office/drawing/2014/main" id="{0583C953-AEE2-4CCC-A573-55D22ADA2531}"/>
              </a:ext>
            </a:extLst>
          </p:cNvPr>
          <p:cNvSpPr txBox="1"/>
          <p:nvPr/>
        </p:nvSpPr>
        <p:spPr>
          <a:xfrm>
            <a:off x="2673658" y="4191374"/>
            <a:ext cx="5245182" cy="707886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Encodage par vecteurs creux </a:t>
            </a:r>
          </a:p>
          <a:p>
            <a:r>
              <a:rPr lang="fr-FR" sz="2000" dirty="0"/>
              <a:t>de </a:t>
            </a:r>
            <a:r>
              <a:rPr lang="fr-FR" sz="2000" b="1" dirty="0">
                <a:solidFill>
                  <a:srgbClr val="FFFF00"/>
                </a:solidFill>
              </a:rPr>
              <a:t>1’000 dimensions </a:t>
            </a:r>
            <a:endParaRPr lang="fr-F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623EA-BD24-490A-BAEF-ACD0AA1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BE48F1-149C-49FC-A5AB-035832AB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7F73C8-568C-435C-8489-03E4FE7C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D93105-6AFD-4E32-A6F8-F8F5CB6E3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88" y="-52804"/>
            <a:ext cx="12631667" cy="69108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F0E2D5-1FA3-40DA-8396-3959B07943F3}"/>
              </a:ext>
            </a:extLst>
          </p:cNvPr>
          <p:cNvSpPr txBox="1">
            <a:spLocks/>
          </p:cNvSpPr>
          <p:nvPr/>
        </p:nvSpPr>
        <p:spPr>
          <a:xfrm>
            <a:off x="0" y="878019"/>
            <a:ext cx="517821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1"/>
                </a:solidFill>
              </a:rPr>
              <a:t>Données visuelles #2 :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04CAE-5D6E-4BC8-AC9D-18E823DFA30B}"/>
              </a:ext>
            </a:extLst>
          </p:cNvPr>
          <p:cNvSpPr/>
          <p:nvPr/>
        </p:nvSpPr>
        <p:spPr>
          <a:xfrm>
            <a:off x="4743120" y="923578"/>
            <a:ext cx="19376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CNN</a:t>
            </a: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D7907D1A-F79B-4A2A-A320-BA3EA2902677}"/>
              </a:ext>
            </a:extLst>
          </p:cNvPr>
          <p:cNvSpPr txBox="1"/>
          <p:nvPr/>
        </p:nvSpPr>
        <p:spPr>
          <a:xfrm>
            <a:off x="384665" y="6319985"/>
            <a:ext cx="8217797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/>
                </a:solidFill>
              </a:rPr>
              <a:t>Encodage par vecteurs denses de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FFFF00"/>
                </a:solidFill>
              </a:rPr>
              <a:t>2’048 dimensions </a:t>
            </a:r>
            <a:endParaRPr lang="fr-FR" sz="2000" dirty="0">
              <a:solidFill>
                <a:srgbClr val="FFFF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D08E0F-0504-49E5-AF74-7D4966DF93D2}"/>
              </a:ext>
            </a:extLst>
          </p:cNvPr>
          <p:cNvSpPr txBox="1"/>
          <p:nvPr/>
        </p:nvSpPr>
        <p:spPr>
          <a:xfrm>
            <a:off x="384664" y="4721164"/>
            <a:ext cx="8217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Extraction des caractéristiques par </a:t>
            </a:r>
            <a:r>
              <a:rPr lang="fr-FR" b="1" i="1" dirty="0" err="1">
                <a:solidFill>
                  <a:schemeClr val="bg2"/>
                </a:solidFill>
              </a:rPr>
              <a:t>transfer</a:t>
            </a:r>
            <a:r>
              <a:rPr lang="fr-FR" b="1" i="1" dirty="0">
                <a:solidFill>
                  <a:schemeClr val="bg2"/>
                </a:solidFill>
              </a:rPr>
              <a:t> </a:t>
            </a:r>
            <a:r>
              <a:rPr lang="fr-FR" b="1" i="1" dirty="0" err="1">
                <a:solidFill>
                  <a:schemeClr val="bg2"/>
                </a:solidFill>
              </a:rPr>
              <a:t>learning</a:t>
            </a:r>
            <a:endParaRPr lang="fr-FR" b="1" i="1" dirty="0">
              <a:solidFill>
                <a:schemeClr val="bg2"/>
              </a:solidFill>
            </a:endParaRPr>
          </a:p>
          <a:p>
            <a:pPr marL="114300" lvl="1"/>
            <a:endParaRPr lang="fr-FR" sz="800" dirty="0">
              <a:solidFill>
                <a:schemeClr val="bg2"/>
              </a:solidFill>
            </a:endParaRPr>
          </a:p>
          <a:p>
            <a:pPr marL="342900" indent="-342900">
              <a:buAutoNum type="arabicParenR"/>
            </a:pPr>
            <a:r>
              <a:rPr lang="fr-FR" sz="1400" dirty="0">
                <a:solidFill>
                  <a:schemeClr val="bg2"/>
                </a:solidFill>
              </a:rPr>
              <a:t>Récupération de la </a:t>
            </a:r>
            <a:r>
              <a:rPr lang="fr-FR" sz="1400" b="1" dirty="0">
                <a:solidFill>
                  <a:schemeClr val="bg2"/>
                </a:solidFill>
              </a:rPr>
              <a:t>base convolutionnelle </a:t>
            </a:r>
            <a:r>
              <a:rPr lang="fr-FR" sz="1400" dirty="0">
                <a:solidFill>
                  <a:schemeClr val="bg2"/>
                </a:solidFill>
              </a:rPr>
              <a:t>d’un réseau neuronal </a:t>
            </a:r>
            <a:r>
              <a:rPr lang="fr-FR" sz="1400" b="1" i="1" dirty="0">
                <a:solidFill>
                  <a:schemeClr val="bg2"/>
                </a:solidFill>
              </a:rPr>
              <a:t>ResNet50</a:t>
            </a:r>
          </a:p>
          <a:p>
            <a:pPr marL="342900" indent="-342900">
              <a:buAutoNum type="arabicParenR"/>
            </a:pPr>
            <a:endParaRPr lang="fr-FR" sz="1400" dirty="0">
              <a:solidFill>
                <a:schemeClr val="bg2"/>
              </a:solidFill>
            </a:endParaRPr>
          </a:p>
          <a:p>
            <a:r>
              <a:rPr lang="fr-FR" sz="1400" dirty="0">
                <a:solidFill>
                  <a:schemeClr val="bg2"/>
                </a:solidFill>
              </a:rPr>
              <a:t>2) </a:t>
            </a:r>
            <a:r>
              <a:rPr lang="fr-FR" sz="1400" b="1" dirty="0">
                <a:solidFill>
                  <a:schemeClr val="bg2"/>
                </a:solidFill>
              </a:rPr>
              <a:t>Pré-entraîné</a:t>
            </a:r>
            <a:r>
              <a:rPr lang="fr-FR" sz="1400" dirty="0">
                <a:solidFill>
                  <a:schemeClr val="bg2"/>
                </a:solidFill>
              </a:rPr>
              <a:t> sur la base d’images </a:t>
            </a:r>
            <a:r>
              <a:rPr lang="fr-FR" sz="1400" b="1" i="1" dirty="0" err="1">
                <a:solidFill>
                  <a:schemeClr val="bg2"/>
                </a:solidFill>
              </a:rPr>
              <a:t>ImageNet</a:t>
            </a:r>
            <a:endParaRPr lang="fr-FR" sz="1400" b="1" i="1" dirty="0">
              <a:solidFill>
                <a:schemeClr val="bg2"/>
              </a:solidFill>
            </a:endParaRPr>
          </a:p>
          <a:p>
            <a:endParaRPr lang="fr-FR" sz="1400" dirty="0">
              <a:solidFill>
                <a:schemeClr val="bg2"/>
              </a:solidFill>
            </a:endParaRPr>
          </a:p>
          <a:p>
            <a:r>
              <a:rPr lang="fr-FR" sz="1400" dirty="0">
                <a:solidFill>
                  <a:schemeClr val="bg2"/>
                </a:solidFill>
              </a:rPr>
              <a:t>3) Ajout d’une couche finale de </a:t>
            </a:r>
            <a:r>
              <a:rPr lang="fr-FR" sz="1400" i="1" dirty="0" err="1">
                <a:solidFill>
                  <a:schemeClr val="bg2"/>
                </a:solidFill>
              </a:rPr>
              <a:t>pooling</a:t>
            </a:r>
            <a:r>
              <a:rPr lang="fr-FR" sz="1400" dirty="0">
                <a:solidFill>
                  <a:schemeClr val="bg2"/>
                </a:solidFill>
              </a:rPr>
              <a:t> (</a:t>
            </a:r>
            <a:r>
              <a:rPr lang="fr-FR" sz="1400" b="1" dirty="0">
                <a:solidFill>
                  <a:schemeClr val="bg2"/>
                </a:solidFill>
              </a:rPr>
              <a:t>GlobalMaxPooling2D</a:t>
            </a:r>
            <a:r>
              <a:rPr lang="fr-FR" sz="1400" dirty="0">
                <a:solidFill>
                  <a:schemeClr val="bg2"/>
                </a:solidFill>
              </a:rPr>
              <a:t>) ou aplatissement (</a:t>
            </a:r>
            <a:r>
              <a:rPr lang="fr-FR" sz="1400" b="1" dirty="0" err="1">
                <a:solidFill>
                  <a:schemeClr val="bg2"/>
                </a:solidFill>
              </a:rPr>
              <a:t>Flatten</a:t>
            </a:r>
            <a:r>
              <a:rPr lang="fr-FR" sz="14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87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76EAD7E-D002-4A5B-9A32-BBC715FE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2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290" y="621005"/>
            <a:ext cx="6559279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>
                <a:solidFill>
                  <a:schemeClr val="bg2"/>
                </a:solidFill>
              </a:rPr>
              <a:t>Résultats</a:t>
            </a:r>
            <a:br>
              <a:rPr lang="fr-FR" b="1" cap="small" dirty="0">
                <a:solidFill>
                  <a:schemeClr val="bg2"/>
                </a:solidFill>
              </a:rPr>
            </a:br>
            <a:r>
              <a:rPr lang="fr-FR" b="1" cap="small" dirty="0">
                <a:solidFill>
                  <a:schemeClr val="bg2"/>
                </a:solidFill>
              </a:rPr>
              <a:t>de la Segmentation</a:t>
            </a:r>
            <a:endParaRPr lang="en-GB" b="1" cap="small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>
                <a:solidFill>
                  <a:schemeClr val="bg2"/>
                </a:solidFill>
              </a:rPr>
              <a:t>19</a:t>
            </a:fld>
            <a:endParaRPr lang="fr-FR" sz="1600" b="1" dirty="0">
              <a:solidFill>
                <a:schemeClr val="bg2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7D16C4-EC18-4CB4-A0C5-34ECCFE07155}"/>
              </a:ext>
            </a:extLst>
          </p:cNvPr>
          <p:cNvSpPr txBox="1"/>
          <p:nvPr/>
        </p:nvSpPr>
        <p:spPr>
          <a:xfrm>
            <a:off x="4986291" y="1462022"/>
            <a:ext cx="6391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Méthode de comparaison des segmentations obtenues </a:t>
            </a:r>
            <a:r>
              <a:rPr lang="fr-FR" dirty="0">
                <a:solidFill>
                  <a:schemeClr val="bg2"/>
                </a:solidFill>
              </a:rPr>
              <a:t>avec différentes combinaisons de variables</a:t>
            </a:r>
          </a:p>
          <a:p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1) </a:t>
            </a:r>
            <a:r>
              <a:rPr lang="fr-FR" sz="1600" b="1" dirty="0">
                <a:solidFill>
                  <a:schemeClr val="bg2"/>
                </a:solidFill>
              </a:rPr>
              <a:t>Réduction dimensionnelle </a:t>
            </a:r>
            <a:r>
              <a:rPr lang="fr-FR" sz="1600" dirty="0">
                <a:solidFill>
                  <a:schemeClr val="bg2"/>
                </a:solidFill>
              </a:rPr>
              <a:t>par NMF (7 </a:t>
            </a:r>
            <a:r>
              <a:rPr lang="fr-FR" sz="1600" dirty="0" err="1">
                <a:solidFill>
                  <a:schemeClr val="bg2"/>
                </a:solidFill>
              </a:rPr>
              <a:t>comp</a:t>
            </a:r>
            <a:r>
              <a:rPr lang="fr-FR" sz="1600" dirty="0">
                <a:solidFill>
                  <a:schemeClr val="bg2"/>
                </a:solidFill>
              </a:rPr>
              <a:t>.) ou ACP (90%)</a:t>
            </a:r>
          </a:p>
          <a:p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2) Sélection d’une </a:t>
            </a:r>
            <a:r>
              <a:rPr lang="fr-FR" sz="1600" b="1" dirty="0">
                <a:solidFill>
                  <a:schemeClr val="bg2"/>
                </a:solidFill>
              </a:rPr>
              <a:t>combinaison de variables (textes + images)</a:t>
            </a:r>
          </a:p>
          <a:p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3) </a:t>
            </a:r>
            <a:r>
              <a:rPr lang="fr-FR" sz="1600" b="1" dirty="0">
                <a:solidFill>
                  <a:schemeClr val="bg2"/>
                </a:solidFill>
              </a:rPr>
              <a:t>Segmentation</a:t>
            </a:r>
            <a:r>
              <a:rPr lang="fr-FR" sz="1600" dirty="0">
                <a:solidFill>
                  <a:schemeClr val="bg2"/>
                </a:solidFill>
              </a:rPr>
              <a:t> en 7 segments avec </a:t>
            </a:r>
            <a:r>
              <a:rPr lang="fr-FR" sz="1600" b="1" i="1" dirty="0">
                <a:solidFill>
                  <a:schemeClr val="bg2"/>
                </a:solidFill>
              </a:rPr>
              <a:t>k-</a:t>
            </a:r>
            <a:r>
              <a:rPr lang="fr-FR" sz="1600" b="1" i="1" dirty="0" err="1">
                <a:solidFill>
                  <a:schemeClr val="bg2"/>
                </a:solidFill>
              </a:rPr>
              <a:t>means</a:t>
            </a:r>
            <a:endParaRPr lang="fr-FR" sz="1600" b="1" i="1" dirty="0">
              <a:solidFill>
                <a:schemeClr val="bg2"/>
              </a:solidFill>
            </a:endParaRPr>
          </a:p>
          <a:p>
            <a:endParaRPr lang="fr-FR" sz="1600" dirty="0">
              <a:solidFill>
                <a:schemeClr val="bg2"/>
              </a:solidFill>
            </a:endParaRPr>
          </a:p>
          <a:p>
            <a:r>
              <a:rPr lang="fr-FR" sz="1600" dirty="0">
                <a:solidFill>
                  <a:schemeClr val="bg2"/>
                </a:solidFill>
              </a:rPr>
              <a:t>4) </a:t>
            </a:r>
            <a:r>
              <a:rPr lang="fr-FR" sz="1600" b="1" dirty="0">
                <a:solidFill>
                  <a:schemeClr val="bg2"/>
                </a:solidFill>
              </a:rPr>
              <a:t>Évaluation</a:t>
            </a:r>
            <a:r>
              <a:rPr lang="fr-FR" sz="1600" dirty="0">
                <a:solidFill>
                  <a:schemeClr val="bg2"/>
                </a:solidFill>
              </a:rPr>
              <a:t> par calcul du </a:t>
            </a:r>
            <a:r>
              <a:rPr lang="fr-FR" sz="1600" b="1" dirty="0">
                <a:solidFill>
                  <a:schemeClr val="bg2"/>
                </a:solidFill>
              </a:rPr>
              <a:t>score ARI</a:t>
            </a:r>
            <a:r>
              <a:rPr lang="fr-FR" sz="1600" dirty="0">
                <a:solidFill>
                  <a:schemeClr val="bg2"/>
                </a:solidFill>
              </a:rPr>
              <a:t> entre les catégories de produit et la segmentation obtenue (10 itérations)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AC0A1055-5BE5-4166-A446-531B49394595}"/>
              </a:ext>
            </a:extLst>
          </p:cNvPr>
          <p:cNvSpPr txBox="1"/>
          <p:nvPr/>
        </p:nvSpPr>
        <p:spPr>
          <a:xfrm>
            <a:off x="905522" y="413266"/>
            <a:ext cx="630163" cy="6463308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ctr"/>
            <a:endParaRPr lang="fr-FR" altLang="fr-FR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" name="ZoneTexte 3">
            <a:extLst>
              <a:ext uri="{FF2B5EF4-FFF2-40B4-BE49-F238E27FC236}">
                <a16:creationId xmlns:a16="http://schemas.microsoft.com/office/drawing/2014/main" id="{2C4AF18D-2314-4F47-AE95-504F11BDD3BB}"/>
              </a:ext>
            </a:extLst>
          </p:cNvPr>
          <p:cNvSpPr txBox="1"/>
          <p:nvPr/>
        </p:nvSpPr>
        <p:spPr>
          <a:xfrm>
            <a:off x="4986291" y="4561696"/>
            <a:ext cx="5675791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fr-FR" sz="1400" b="1" dirty="0">
                <a:solidFill>
                  <a:schemeClr val="bg2"/>
                </a:solidFill>
                <a:latin typeface="Arial Unicode MS"/>
              </a:rPr>
              <a:t>Best ARI </a:t>
            </a:r>
            <a:r>
              <a:rPr lang="fr-FR" altLang="fr-FR" sz="1400" b="1" dirty="0" err="1">
                <a:solidFill>
                  <a:schemeClr val="bg2"/>
                </a:solidFill>
                <a:latin typeface="Arial Unicode MS"/>
              </a:rPr>
              <a:t>results</a:t>
            </a:r>
            <a:r>
              <a:rPr lang="fr-FR" altLang="fr-FR" sz="1400" b="1" dirty="0">
                <a:solidFill>
                  <a:schemeClr val="bg2"/>
                </a:solidFill>
                <a:latin typeface="Arial Unicode MS"/>
              </a:rPr>
              <a:t>: </a:t>
            </a:r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42.0% ± 3.8% </a:t>
            </a:r>
            <a:r>
              <a:rPr lang="fr-FR" altLang="fr-FR" sz="1400" dirty="0" err="1">
                <a:solidFill>
                  <a:schemeClr val="bg2"/>
                </a:solidFill>
                <a:latin typeface="Arial Unicode MS"/>
              </a:rPr>
              <a:t>with</a:t>
            </a:r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 </a:t>
            </a:r>
            <a:r>
              <a:rPr lang="fr-FR" altLang="fr-FR" sz="1400" dirty="0" err="1">
                <a:solidFill>
                  <a:schemeClr val="bg2"/>
                </a:solidFill>
                <a:latin typeface="Arial Unicode MS"/>
              </a:rPr>
              <a:t>text_EMB</a:t>
            </a:r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 + </a:t>
            </a:r>
            <a:r>
              <a:rPr lang="fr-FR" altLang="fr-FR" sz="1400" dirty="0" err="1">
                <a:solidFill>
                  <a:schemeClr val="bg2"/>
                </a:solidFill>
                <a:latin typeface="Arial Unicode MS"/>
              </a:rPr>
              <a:t>img_CNN_nmf</a:t>
            </a:r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.</a:t>
            </a:r>
            <a:r>
              <a:rPr lang="fr-FR" altLang="fr-FR" sz="1100" dirty="0">
                <a:solidFill>
                  <a:schemeClr val="bg2"/>
                </a:solidFill>
              </a:rPr>
              <a:t> </a:t>
            </a:r>
            <a:endParaRPr lang="fr-FR" altLang="fr-FR" sz="3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1936673"/>
            <a:ext cx="10233946" cy="437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– </a:t>
            </a:r>
            <a:r>
              <a:rPr lang="fr-FR" sz="2400" dirty="0"/>
              <a:t>Problématique &amp; Présentation du jeu de données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(15 min) – </a:t>
            </a:r>
            <a:r>
              <a:rPr lang="fr-FR" sz="2400" dirty="0"/>
              <a:t>Prétraitements, Segmentation et présentation API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(5 min) – </a:t>
            </a:r>
            <a:r>
              <a:rPr lang="fr-FR" sz="2400" dirty="0"/>
              <a:t>Conclusion : faisabilité et recommandations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à 10 min) – </a:t>
            </a:r>
            <a:r>
              <a:rPr lang="fr-FR" sz="2400" dirty="0"/>
              <a:t>Questions &amp; Réponses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DB8435F-3D5B-46B0-8734-A0D3FB2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79" y="38406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9304-3B8F-46F7-87DA-E55F83A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62056E-3E7D-4105-B3FC-2D44B780894B}"/>
              </a:ext>
            </a:extLst>
          </p:cNvPr>
          <p:cNvSpPr txBox="1">
            <a:spLocks/>
          </p:cNvSpPr>
          <p:nvPr/>
        </p:nvSpPr>
        <p:spPr>
          <a:xfrm>
            <a:off x="1616626" y="124287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Résultats</a:t>
            </a:r>
            <a:br>
              <a:rPr lang="fr-FR" b="1" cap="small" dirty="0"/>
            </a:br>
            <a:r>
              <a:rPr lang="fr-FR" b="1" cap="small" dirty="0"/>
              <a:t>de la Segmentation</a:t>
            </a:r>
            <a:endParaRPr lang="en-GB" b="1" cap="small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4FFDBD-83ED-410A-83BF-D41DD791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36" y="1462466"/>
            <a:ext cx="9036127" cy="5491434"/>
          </a:xfrm>
          <a:prstGeom prst="rect">
            <a:avLst/>
          </a:prstGeom>
        </p:spPr>
      </p:pic>
      <p:sp>
        <p:nvSpPr>
          <p:cNvPr id="9" name="ZoneTexte 3">
            <a:extLst>
              <a:ext uri="{FF2B5EF4-FFF2-40B4-BE49-F238E27FC236}">
                <a16:creationId xmlns:a16="http://schemas.microsoft.com/office/drawing/2014/main" id="{AA3D6363-48F6-4782-8E89-69F82BF6A67B}"/>
              </a:ext>
            </a:extLst>
          </p:cNvPr>
          <p:cNvSpPr txBox="1"/>
          <p:nvPr/>
        </p:nvSpPr>
        <p:spPr>
          <a:xfrm>
            <a:off x="1577936" y="954492"/>
            <a:ext cx="9036127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225716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5D5-C2CA-4C14-B4B5-27DAD54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C71B-BC10-4E8B-BC21-D5132147C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9304-3B8F-46F7-87DA-E55F83A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0DA8-6E8C-4091-9828-58C19CB32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2004" cy="72578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62056E-3E7D-4105-B3FC-2D44B780894B}"/>
              </a:ext>
            </a:extLst>
          </p:cNvPr>
          <p:cNvSpPr txBox="1">
            <a:spLocks/>
          </p:cNvSpPr>
          <p:nvPr/>
        </p:nvSpPr>
        <p:spPr>
          <a:xfrm>
            <a:off x="1891834" y="31192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2"/>
                </a:solidFill>
              </a:rPr>
              <a:t>Résultats</a:t>
            </a:r>
            <a:br>
              <a:rPr lang="fr-FR" b="1" cap="small" dirty="0">
                <a:solidFill>
                  <a:schemeClr val="bg2"/>
                </a:solidFill>
              </a:rPr>
            </a:br>
            <a:r>
              <a:rPr lang="fr-FR" b="1" cap="small" dirty="0">
                <a:solidFill>
                  <a:schemeClr val="bg2"/>
                </a:solidFill>
              </a:rPr>
              <a:t>de la Segmentation</a:t>
            </a:r>
            <a:endParaRPr lang="en-GB" b="1" cap="small" dirty="0">
              <a:solidFill>
                <a:schemeClr val="bg2"/>
              </a:solidFill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F5C91B4D-0AE3-4D13-977F-92B8B23C9329}"/>
              </a:ext>
            </a:extLst>
          </p:cNvPr>
          <p:cNvSpPr txBox="1"/>
          <p:nvPr/>
        </p:nvSpPr>
        <p:spPr>
          <a:xfrm>
            <a:off x="9099612" y="5188954"/>
            <a:ext cx="1762840" cy="73866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fr-FR" sz="1400" b="1" dirty="0">
                <a:solidFill>
                  <a:schemeClr val="bg2"/>
                </a:solidFill>
                <a:latin typeface="Arial Unicode MS"/>
              </a:rPr>
              <a:t>Data:</a:t>
            </a:r>
          </a:p>
          <a:p>
            <a:r>
              <a:rPr lang="fr-FR" altLang="fr-FR" sz="1400" dirty="0" err="1">
                <a:solidFill>
                  <a:schemeClr val="bg2"/>
                </a:solidFill>
                <a:latin typeface="Arial Unicode MS"/>
              </a:rPr>
              <a:t>text_EMB_pca</a:t>
            </a:r>
            <a:endParaRPr lang="fr-FR" altLang="fr-FR" sz="1400" dirty="0">
              <a:solidFill>
                <a:schemeClr val="bg2"/>
              </a:solidFill>
              <a:latin typeface="Arial Unicode MS"/>
            </a:endParaRPr>
          </a:p>
          <a:p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+ </a:t>
            </a:r>
            <a:r>
              <a:rPr lang="fr-FR" altLang="fr-FR" sz="1400" dirty="0" err="1">
                <a:solidFill>
                  <a:schemeClr val="bg2"/>
                </a:solidFill>
                <a:latin typeface="Arial Unicode MS"/>
              </a:rPr>
              <a:t>img_CNN_nmf</a:t>
            </a:r>
            <a:r>
              <a:rPr lang="fr-FR" altLang="fr-FR" sz="1400" dirty="0">
                <a:solidFill>
                  <a:schemeClr val="bg2"/>
                </a:solidFill>
                <a:latin typeface="Arial Unicode MS"/>
              </a:rPr>
              <a:t>.</a:t>
            </a:r>
            <a:r>
              <a:rPr lang="fr-FR" altLang="fr-FR" sz="1100" dirty="0">
                <a:solidFill>
                  <a:schemeClr val="bg2"/>
                </a:solidFill>
              </a:rPr>
              <a:t> </a:t>
            </a:r>
            <a:endParaRPr lang="fr-FR" altLang="fr-FR" sz="3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4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API Amazon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22</a:t>
            </a:fld>
            <a:endParaRPr lang="fr-FR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68F79-7851-47B4-99E6-2D527CA418D4}"/>
              </a:ext>
            </a:extLst>
          </p:cNvPr>
          <p:cNvSpPr/>
          <p:nvPr/>
        </p:nvSpPr>
        <p:spPr>
          <a:xfrm>
            <a:off x="539412" y="295790"/>
            <a:ext cx="110088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Advertising API : </a:t>
            </a:r>
            <a:r>
              <a:rPr lang="fr-FR" sz="2000" b="1" dirty="0" err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ItemSearch</a:t>
            </a:r>
            <a:endParaRPr lang="fr-FR" sz="2000" b="1" dirty="0">
              <a:solidFill>
                <a:schemeClr val="accent6"/>
              </a:solidFill>
            </a:endParaRPr>
          </a:p>
          <a:p>
            <a:pPr algn="just"/>
            <a:r>
              <a:rPr lang="en-US" dirty="0"/>
              <a:t>The </a:t>
            </a:r>
            <a:r>
              <a:rPr lang="en-US" dirty="0" err="1"/>
              <a:t>ItemSearch</a:t>
            </a:r>
            <a:r>
              <a:rPr lang="en-US" dirty="0"/>
              <a:t> operation searches for items on Amazon. The </a:t>
            </a:r>
            <a:r>
              <a:rPr lang="en-US" b="1" dirty="0"/>
              <a:t>Product Advertising API </a:t>
            </a:r>
            <a:r>
              <a:rPr lang="en-US" dirty="0"/>
              <a:t>returns up to ten items per search results page. An </a:t>
            </a:r>
            <a:r>
              <a:rPr lang="en-US" dirty="0" err="1"/>
              <a:t>ItemSearch</a:t>
            </a:r>
            <a:r>
              <a:rPr lang="en-US" dirty="0"/>
              <a:t> request requires a search index and the value for at least one parameter.</a:t>
            </a:r>
            <a:endParaRPr lang="fr-FR" dirty="0"/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EE859E5F-BA37-4BC6-B560-5AD92F6C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30678"/>
              </p:ext>
            </p:extLst>
          </p:nvPr>
        </p:nvGraphicFramePr>
        <p:xfrm>
          <a:off x="539411" y="1581129"/>
          <a:ext cx="11008839" cy="303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3753">
                  <a:extLst>
                    <a:ext uri="{9D8B030D-6E8A-4147-A177-3AD203B41FA5}">
                      <a16:colId xmlns:a16="http://schemas.microsoft.com/office/drawing/2014/main" val="4096903102"/>
                    </a:ext>
                  </a:extLst>
                </a:gridCol>
                <a:gridCol w="8100342">
                  <a:extLst>
                    <a:ext uri="{9D8B030D-6E8A-4147-A177-3AD203B41FA5}">
                      <a16:colId xmlns:a16="http://schemas.microsoft.com/office/drawing/2014/main" val="2403016337"/>
                    </a:ext>
                  </a:extLst>
                </a:gridCol>
                <a:gridCol w="1134744">
                  <a:extLst>
                    <a:ext uri="{9D8B030D-6E8A-4147-A177-3AD203B41FA5}">
                      <a16:colId xmlns:a16="http://schemas.microsoft.com/office/drawing/2014/main" val="1828357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Request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Parameters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9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Parameter</a:t>
                      </a:r>
                      <a:endParaRPr lang="fr-FR" sz="16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Description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Required</a:t>
                      </a:r>
                      <a:endParaRPr lang="fr-FR" sz="16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SearchIndex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The product category to search. Some </a:t>
                      </a:r>
                      <a:r>
                        <a:rPr lang="en-US" sz="1400" dirty="0" err="1"/>
                        <a:t>ItemSearch</a:t>
                      </a:r>
                      <a:r>
                        <a:rPr lang="en-US" sz="1400" dirty="0"/>
                        <a:t> parameters are valid only with specific values of </a:t>
                      </a:r>
                      <a:r>
                        <a:rPr lang="en-US" sz="1400" dirty="0" err="1"/>
                        <a:t>SearchIndex</a:t>
                      </a:r>
                      <a:r>
                        <a:rPr lang="en-US" sz="1400" dirty="0"/>
                        <a:t>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word or phrase that describes an item, including author, artist, description, manufacturer, title, and so on.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9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BrowseNode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Browse nodes are numbers that identify product categories.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25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ItemPage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specific page of items from the available search results. Up to ten items are returned per page. If you do not include </a:t>
                      </a:r>
                      <a:r>
                        <a:rPr lang="en-US" sz="1400" dirty="0" err="1"/>
                        <a:t>ItemPage</a:t>
                      </a:r>
                      <a:r>
                        <a:rPr lang="en-US" sz="1400" dirty="0"/>
                        <a:t> in your request, the first page is returned.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/>
                        <a:t>The way in which items in the response are ordered.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04879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54DC23C0-925B-40F5-83AC-1DD7A482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67321"/>
              </p:ext>
            </p:extLst>
          </p:nvPr>
        </p:nvGraphicFramePr>
        <p:xfrm>
          <a:off x="539412" y="4823876"/>
          <a:ext cx="1100883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7661">
                  <a:extLst>
                    <a:ext uri="{9D8B030D-6E8A-4147-A177-3AD203B41FA5}">
                      <a16:colId xmlns:a16="http://schemas.microsoft.com/office/drawing/2014/main" val="68822596"/>
                    </a:ext>
                  </a:extLst>
                </a:gridCol>
                <a:gridCol w="9231177">
                  <a:extLst>
                    <a:ext uri="{9D8B030D-6E8A-4147-A177-3AD203B41FA5}">
                      <a16:colId xmlns:a16="http://schemas.microsoft.com/office/drawing/2014/main" val="40493170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Response</a:t>
                      </a:r>
                      <a:r>
                        <a:rPr lang="fr-FR" b="1" dirty="0"/>
                        <a:t> </a:t>
                      </a:r>
                      <a:r>
                        <a:rPr lang="fr-FR" b="1" dirty="0" err="1"/>
                        <a:t>Elements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fr-FR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Item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Container for item information, including ASIN,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DetailPageURL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ItemLinks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ItemAttributes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1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TotalPages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pages in the response. Each page can return up to ten items.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TotalResults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items found.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14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B823F733-C838-4056-89D3-753135F31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91119"/>
              </p:ext>
            </p:extLst>
          </p:nvPr>
        </p:nvGraphicFramePr>
        <p:xfrm>
          <a:off x="210104" y="1070531"/>
          <a:ext cx="11771792" cy="5076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91419">
                  <a:extLst>
                    <a:ext uri="{9D8B030D-6E8A-4147-A177-3AD203B41FA5}">
                      <a16:colId xmlns:a16="http://schemas.microsoft.com/office/drawing/2014/main" val="3382474687"/>
                    </a:ext>
                  </a:extLst>
                </a:gridCol>
                <a:gridCol w="4980373">
                  <a:extLst>
                    <a:ext uri="{9D8B030D-6E8A-4147-A177-3AD203B41FA5}">
                      <a16:colId xmlns:a16="http://schemas.microsoft.com/office/drawing/2014/main" val="300100247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Requête native (HTTP)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Requête encapsulée (Python)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37977"/>
                  </a:ext>
                </a:extLst>
              </a:tr>
              <a:tr h="467998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6625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API Amazon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23</a:t>
            </a:fld>
            <a:endParaRPr lang="fr-FR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D3F0B-0257-4DCA-8455-FA9E862B3B8F}"/>
              </a:ext>
            </a:extLst>
          </p:cNvPr>
          <p:cNvSpPr/>
          <p:nvPr/>
        </p:nvSpPr>
        <p:spPr>
          <a:xfrm>
            <a:off x="210104" y="1689771"/>
            <a:ext cx="6798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http://webservices.amazon.com/onca/xml?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Service=</a:t>
            </a:r>
            <a:r>
              <a:rPr lang="en-US" sz="2400" dirty="0" err="1">
                <a:solidFill>
                  <a:schemeClr val="bg1"/>
                </a:solidFill>
              </a:rPr>
              <a:t>AWSECommerceService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AWSAccessKeyId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7030A0"/>
                </a:solidFill>
              </a:rPr>
              <a:t>[AWS Access Key ID]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AssociateTag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rgbClr val="7030A0"/>
                </a:solidFill>
              </a:rPr>
              <a:t>[Associate ID]</a:t>
            </a:r>
            <a:r>
              <a:rPr lang="en-US" sz="2400" dirty="0">
                <a:solidFill>
                  <a:schemeClr val="bg1"/>
                </a:solidFill>
              </a:rPr>
              <a:t>&amp;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Operation=</a:t>
            </a:r>
            <a:r>
              <a:rPr lang="en-US" sz="2400" dirty="0" err="1">
                <a:solidFill>
                  <a:schemeClr val="accent1"/>
                </a:solidFill>
              </a:rPr>
              <a:t>ItemSearch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Keywords=</a:t>
            </a:r>
            <a:r>
              <a:rPr lang="en-US" sz="2400" dirty="0">
                <a:solidFill>
                  <a:schemeClr val="accent1"/>
                </a:solidFill>
              </a:rPr>
              <a:t>watches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SearchIndex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accent1"/>
                </a:solidFill>
              </a:rPr>
              <a:t>All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Timestamp=[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YYYY-MM-DDThh:mm:ssZ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]&amp;</a:t>
            </a:r>
          </a:p>
          <a:p>
            <a:pPr lvl="1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Signature=[Request Signature]</a:t>
            </a:r>
            <a:endParaRPr lang="fr-FR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0C4629-F272-48F4-B7CF-D6487EAF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34" y="1689771"/>
            <a:ext cx="4479407" cy="41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24</a:t>
            </a:fld>
            <a:endParaRPr lang="fr-FR" sz="16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3BE815-988F-4978-A8F3-35D17A8C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1423385"/>
            <a:ext cx="11345858" cy="39057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655CEC-AA31-49C2-A1E6-CE0A31CB0856}"/>
              </a:ext>
            </a:extLst>
          </p:cNvPr>
          <p:cNvSpPr txBox="1">
            <a:spLocks/>
          </p:cNvSpPr>
          <p:nvPr/>
        </p:nvSpPr>
        <p:spPr>
          <a:xfrm>
            <a:off x="2184797" y="-15905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/>
              <a:t>API FlickR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185862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25</a:t>
            </a:fld>
            <a:endParaRPr lang="fr-FR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652"/>
            <a:ext cx="4198244" cy="157734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EB6D6B1D-7174-4CFA-9ADF-023D5E12831F}"/>
              </a:ext>
            </a:extLst>
          </p:cNvPr>
          <p:cNvSpPr txBox="1">
            <a:spLocks/>
          </p:cNvSpPr>
          <p:nvPr/>
        </p:nvSpPr>
        <p:spPr>
          <a:xfrm>
            <a:off x="779133" y="1668587"/>
            <a:ext cx="9390888" cy="2117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Partie 3</a:t>
            </a:r>
            <a:br>
              <a:rPr lang="fr-FR" b="1" cap="small" dirty="0"/>
            </a:br>
            <a:r>
              <a:rPr lang="fr-FR" cap="small" dirty="0"/>
              <a:t>Conclusion sur la Faisabilité </a:t>
            </a:r>
          </a:p>
          <a:p>
            <a:r>
              <a:rPr lang="fr-FR" cap="small" dirty="0"/>
              <a:t>Recommandations pour la Création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3F2EA9-554F-486C-87D8-CF44E8A4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79" y="531003"/>
            <a:ext cx="1129121" cy="11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4DD5F6-A250-449B-A820-618BDEF2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942" y="-440767"/>
            <a:ext cx="12606292" cy="85695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BCEBE-BB59-424B-B742-2067DA43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26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F4E047-BF67-4465-B765-D04087422201}"/>
              </a:ext>
            </a:extLst>
          </p:cNvPr>
          <p:cNvSpPr txBox="1">
            <a:spLocks/>
          </p:cNvSpPr>
          <p:nvPr/>
        </p:nvSpPr>
        <p:spPr>
          <a:xfrm>
            <a:off x="2142744" y="744193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Faisabilité ???</a:t>
            </a:r>
            <a:endParaRPr lang="en-GB" b="1" cap="smal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7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83D20F-D3FE-4FE6-8A17-1ACE154E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481"/>
            <a:ext cx="12192000" cy="573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389" y="458406"/>
            <a:ext cx="5262863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Essai de Classification</a:t>
            </a:r>
            <a:br>
              <a:rPr lang="fr-FR" b="1" cap="small" dirty="0"/>
            </a:br>
            <a:r>
              <a:rPr lang="fr-FR" sz="3600" b="1" cap="small" dirty="0" err="1"/>
              <a:t>GridSearchCV</a:t>
            </a:r>
            <a:r>
              <a:rPr lang="fr-FR" sz="3600" b="1" cap="small" dirty="0"/>
              <a:t> sur </a:t>
            </a:r>
            <a:r>
              <a:rPr lang="fr-FR" sz="3600" b="1" cap="small" dirty="0">
                <a:solidFill>
                  <a:srgbClr val="FFFF00"/>
                </a:solidFill>
              </a:rPr>
              <a:t>k-NN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27</a:t>
            </a:fld>
            <a:endParaRPr lang="fr-FR" sz="1600" b="1" dirty="0"/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29E067E4-B216-4EEC-817D-7D577CD88225}"/>
              </a:ext>
            </a:extLst>
          </p:cNvPr>
          <p:cNvSpPr txBox="1"/>
          <p:nvPr/>
        </p:nvSpPr>
        <p:spPr>
          <a:xfrm>
            <a:off x="124287" y="1124977"/>
            <a:ext cx="6161102" cy="29740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000" dirty="0">
              <a:solidFill>
                <a:srgbClr val="FFFF00"/>
              </a:solidFill>
            </a:endParaRP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495104D4-2922-4E9C-A8B8-C48AF5D24F05}"/>
              </a:ext>
            </a:extLst>
          </p:cNvPr>
          <p:cNvSpPr txBox="1"/>
          <p:nvPr/>
        </p:nvSpPr>
        <p:spPr>
          <a:xfrm>
            <a:off x="9932574" y="5847791"/>
            <a:ext cx="1802167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fr-FR" sz="1400" b="1" dirty="0">
                <a:solidFill>
                  <a:schemeClr val="bg2"/>
                </a:solidFill>
                <a:latin typeface="Arial Unicode MS"/>
              </a:rPr>
              <a:t>Data: </a:t>
            </a:r>
            <a:r>
              <a:rPr lang="fr-FR" sz="1400" dirty="0" err="1">
                <a:solidFill>
                  <a:schemeClr val="bg2"/>
                </a:solidFill>
              </a:rPr>
              <a:t>text_EMB_std</a:t>
            </a:r>
            <a:endParaRPr lang="fr-FR" altLang="fr-FR" sz="3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1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411" y="450427"/>
            <a:ext cx="9363456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Faisabilité</a:t>
            </a:r>
            <a:br>
              <a:rPr lang="fr-FR" b="1" cap="small" dirty="0"/>
            </a:br>
            <a:r>
              <a:rPr lang="fr-FR" b="1" cap="small" dirty="0"/>
              <a:t>récupération de données ?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28</a:t>
            </a:fld>
            <a:endParaRPr lang="fr-FR" sz="1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DE679B-96BE-4AAC-BB3D-802DC78F50E3}"/>
              </a:ext>
            </a:extLst>
          </p:cNvPr>
          <p:cNvSpPr txBox="1"/>
          <p:nvPr/>
        </p:nvSpPr>
        <p:spPr>
          <a:xfrm>
            <a:off x="3266412" y="1901335"/>
            <a:ext cx="8637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  <a:latin typeface="+mj-lt"/>
              </a:rPr>
              <a:t>API Amazon</a:t>
            </a:r>
          </a:p>
          <a:p>
            <a:pPr lvl="1"/>
            <a:r>
              <a:rPr lang="fr-FR" sz="2400" dirty="0">
                <a:latin typeface="+mj-lt"/>
                <a:cs typeface="Courier New" panose="02070309020205020404" pitchFamily="49" charset="0"/>
              </a:rPr>
              <a:t>Partenaires uniquement</a:t>
            </a:r>
          </a:p>
          <a:p>
            <a:endParaRPr lang="fr-FR" sz="2800" b="1" dirty="0">
              <a:solidFill>
                <a:srgbClr val="FFFF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fr-FR" sz="2800" b="1" dirty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API Flickr</a:t>
            </a:r>
          </a:p>
          <a:p>
            <a:pPr lvl="1"/>
            <a:r>
              <a:rPr lang="fr-FR" sz="2400" dirty="0">
                <a:latin typeface="+mj-lt"/>
                <a:cs typeface="Courier New" panose="02070309020205020404" pitchFamily="49" charset="0"/>
              </a:rPr>
              <a:t>Images uniquement (pas de descriptions)</a:t>
            </a:r>
          </a:p>
          <a:p>
            <a:endParaRPr lang="fr-FR" sz="2800" b="1" dirty="0">
              <a:solidFill>
                <a:srgbClr val="FFFF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fr-FR" sz="2800" b="1" dirty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API </a:t>
            </a:r>
            <a:r>
              <a:rPr lang="fr-FR" sz="2800" b="1" dirty="0" err="1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flipkart</a:t>
            </a:r>
            <a:endParaRPr lang="fr-FR" sz="2800" b="1" dirty="0">
              <a:solidFill>
                <a:srgbClr val="FFFF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fr-FR" sz="28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fr-FR" sz="2400" dirty="0">
                <a:latin typeface="+mj-lt"/>
                <a:cs typeface="Courier New" panose="02070309020205020404" pitchFamily="49" charset="0"/>
              </a:rPr>
              <a:t>Données fonctionnelles uniquement</a:t>
            </a:r>
            <a:endParaRPr lang="fr-FR" sz="2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607ED2F-1A52-42F0-89C2-C1CB06D9A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5" y="2471754"/>
            <a:ext cx="2333332" cy="2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5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Recommandations</a:t>
            </a:r>
            <a:endParaRPr lang="en-GB" b="1" cap="small" dirty="0">
              <a:solidFill>
                <a:srgbClr val="FFFF00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29</a:t>
            </a:fld>
            <a:endParaRPr lang="fr-FR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D432F-164B-4ACD-863B-AFC1776A341C}"/>
              </a:ext>
            </a:extLst>
          </p:cNvPr>
          <p:cNvSpPr/>
          <p:nvPr/>
        </p:nvSpPr>
        <p:spPr>
          <a:xfrm>
            <a:off x="435687" y="4995628"/>
            <a:ext cx="1143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Phases d’entraînements</a:t>
            </a:r>
          </a:p>
          <a:p>
            <a:endParaRPr lang="fr-FR" dirty="0"/>
          </a:p>
          <a:p>
            <a:pPr marL="800100" lvl="1" indent="-342900">
              <a:buAutoNum type="arabicParenR"/>
            </a:pPr>
            <a:r>
              <a:rPr lang="fr-FR" dirty="0"/>
              <a:t>réseaux neuronaux </a:t>
            </a:r>
            <a:r>
              <a:rPr lang="fr-FR" b="1" dirty="0"/>
              <a:t>pré-entraînés</a:t>
            </a:r>
            <a:r>
              <a:rPr lang="fr-FR" dirty="0"/>
              <a:t> : U.S.E. et ResNet50</a:t>
            </a:r>
          </a:p>
          <a:p>
            <a:pPr marL="800100" lvl="1" indent="-342900">
              <a:buAutoNum type="arabicParenR"/>
            </a:pPr>
            <a:r>
              <a:rPr lang="fr-FR" b="1" dirty="0"/>
              <a:t>couches denses </a:t>
            </a:r>
            <a:r>
              <a:rPr lang="fr-FR" dirty="0"/>
              <a:t>pour la classification (gel de U.S.E. et ResNet50)</a:t>
            </a:r>
          </a:p>
          <a:p>
            <a:pPr marL="800100" lvl="1" indent="-342900">
              <a:buAutoNum type="arabicParenR"/>
            </a:pPr>
            <a:r>
              <a:rPr lang="fr-FR" b="1" dirty="0"/>
              <a:t>couches denses + couches supérieures </a:t>
            </a:r>
            <a:r>
              <a:rPr lang="fr-FR" dirty="0"/>
              <a:t>de l’USE et ResNet50 (gel des couches inférieures)</a:t>
            </a: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2C4D82BA-7024-4DAB-9EF7-74AA1B060055}"/>
              </a:ext>
            </a:extLst>
          </p:cNvPr>
          <p:cNvSpPr txBox="1"/>
          <p:nvPr/>
        </p:nvSpPr>
        <p:spPr>
          <a:xfrm>
            <a:off x="0" y="1201671"/>
            <a:ext cx="12191999" cy="101566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Réseau neuronal </a:t>
            </a:r>
            <a:r>
              <a:rPr lang="fr-FR" sz="2000" dirty="0"/>
              <a:t>avec </a:t>
            </a:r>
            <a:r>
              <a:rPr lang="fr-FR" sz="2000" b="1" dirty="0"/>
              <a:t>apprentissage conjoint </a:t>
            </a:r>
            <a:r>
              <a:rPr lang="fr-FR" sz="2000" dirty="0"/>
              <a:t>sur texte et images</a:t>
            </a:r>
          </a:p>
          <a:p>
            <a:pPr algn="ctr"/>
            <a:endParaRPr lang="fr-FR" sz="2000" dirty="0"/>
          </a:p>
          <a:p>
            <a:pPr algn="ctr"/>
            <a:r>
              <a:rPr lang="fr-FR" sz="2000" dirty="0"/>
              <a:t>(</a:t>
            </a:r>
            <a:r>
              <a:rPr lang="fr-FR" sz="2000" i="1" dirty="0"/>
              <a:t>multi-input model </a:t>
            </a:r>
            <a:r>
              <a:rPr lang="fr-FR" sz="2000" dirty="0"/>
              <a:t>avec </a:t>
            </a:r>
            <a:r>
              <a:rPr lang="fr-F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fr-F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API</a:t>
            </a:r>
            <a:r>
              <a:rPr lang="fr-FR" sz="2000" dirty="0"/>
              <a:t> de </a:t>
            </a:r>
            <a:r>
              <a:rPr lang="fr-FR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fr-FR" sz="2000" dirty="0"/>
              <a:t>)</a:t>
            </a:r>
            <a:endParaRPr lang="fr-FR" sz="2000" dirty="0">
              <a:solidFill>
                <a:srgbClr val="FFFF00"/>
              </a:solidFill>
            </a:endParaRPr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71D9C529-B1A4-48F8-A1BF-138E5EBC6955}"/>
              </a:ext>
            </a:extLst>
          </p:cNvPr>
          <p:cNvSpPr/>
          <p:nvPr/>
        </p:nvSpPr>
        <p:spPr>
          <a:xfrm>
            <a:off x="1597734" y="3020637"/>
            <a:ext cx="927467" cy="126950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Données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1CF6D807-0109-43E1-97CE-BFFE1E11B9B9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>
            <a:off x="2525201" y="3655391"/>
            <a:ext cx="1229809" cy="62140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>
            <a:extLst>
              <a:ext uri="{FF2B5EF4-FFF2-40B4-BE49-F238E27FC236}">
                <a16:creationId xmlns:a16="http://schemas.microsoft.com/office/drawing/2014/main" id="{FD2B9C2F-1C7A-440D-B349-B202C3DC2A16}"/>
              </a:ext>
            </a:extLst>
          </p:cNvPr>
          <p:cNvSpPr/>
          <p:nvPr/>
        </p:nvSpPr>
        <p:spPr>
          <a:xfrm>
            <a:off x="3755010" y="3959414"/>
            <a:ext cx="847568" cy="63475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Images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4D38E901-7431-4A6C-B7B8-FA89FFC318C9}"/>
              </a:ext>
            </a:extLst>
          </p:cNvPr>
          <p:cNvSpPr/>
          <p:nvPr/>
        </p:nvSpPr>
        <p:spPr>
          <a:xfrm>
            <a:off x="3755010" y="2761074"/>
            <a:ext cx="847568" cy="63475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Textes</a:t>
            </a: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F51953E-3CDD-4538-800E-06884AC325E9}"/>
              </a:ext>
            </a:extLst>
          </p:cNvPr>
          <p:cNvCxnSpPr>
            <a:stCxn id="4" idx="4"/>
            <a:endCxn id="11" idx="2"/>
          </p:cNvCxnSpPr>
          <p:nvPr/>
        </p:nvCxnSpPr>
        <p:spPr>
          <a:xfrm flipV="1">
            <a:off x="2525201" y="3078451"/>
            <a:ext cx="1229809" cy="57694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FDB04028-DF70-42DD-8334-B467B052410B}"/>
              </a:ext>
            </a:extLst>
          </p:cNvPr>
          <p:cNvSpPr/>
          <p:nvPr/>
        </p:nvSpPr>
        <p:spPr>
          <a:xfrm>
            <a:off x="5091351" y="2598948"/>
            <a:ext cx="1344716" cy="843379"/>
          </a:xfrm>
          <a:prstGeom prst="cube">
            <a:avLst>
              <a:gd name="adj" fmla="val 13710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Universal Sentence Encoder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C6782BB-4359-445D-80D5-2A4226E16E70}"/>
              </a:ext>
            </a:extLst>
          </p:cNvPr>
          <p:cNvSpPr/>
          <p:nvPr/>
        </p:nvSpPr>
        <p:spPr>
          <a:xfrm>
            <a:off x="5091351" y="3797288"/>
            <a:ext cx="1344716" cy="843379"/>
          </a:xfrm>
          <a:prstGeom prst="cube">
            <a:avLst>
              <a:gd name="adj" fmla="val 13710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ResNet50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61027CD-7417-4DCD-BB09-D00ED0C35BCE}"/>
              </a:ext>
            </a:extLst>
          </p:cNvPr>
          <p:cNvCxnSpPr>
            <a:stCxn id="11" idx="4"/>
            <a:endCxn id="15" idx="2"/>
          </p:cNvCxnSpPr>
          <p:nvPr/>
        </p:nvCxnSpPr>
        <p:spPr>
          <a:xfrm>
            <a:off x="4602578" y="3078451"/>
            <a:ext cx="48877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BDE4478-BAFF-4317-9B5E-6A5583A2E8A4}"/>
              </a:ext>
            </a:extLst>
          </p:cNvPr>
          <p:cNvCxnSpPr>
            <a:stCxn id="10" idx="4"/>
            <a:endCxn id="16" idx="2"/>
          </p:cNvCxnSpPr>
          <p:nvPr/>
        </p:nvCxnSpPr>
        <p:spPr>
          <a:xfrm>
            <a:off x="4602578" y="4276791"/>
            <a:ext cx="48877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3B75B2E2-E35F-4C04-A81A-87D8CDB057DF}"/>
              </a:ext>
            </a:extLst>
          </p:cNvPr>
          <p:cNvCxnSpPr>
            <a:cxnSpLocks/>
            <a:stCxn id="15" idx="4"/>
            <a:endCxn id="42" idx="2"/>
          </p:cNvCxnSpPr>
          <p:nvPr/>
        </p:nvCxnSpPr>
        <p:spPr>
          <a:xfrm>
            <a:off x="6320440" y="3078451"/>
            <a:ext cx="1092170" cy="576939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A5D55D4-E1AA-4565-885A-FB4DF924A363}"/>
              </a:ext>
            </a:extLst>
          </p:cNvPr>
          <p:cNvCxnSpPr>
            <a:cxnSpLocks/>
            <a:stCxn id="16" idx="4"/>
            <a:endCxn id="42" idx="2"/>
          </p:cNvCxnSpPr>
          <p:nvPr/>
        </p:nvCxnSpPr>
        <p:spPr>
          <a:xfrm flipV="1">
            <a:off x="6320440" y="3655390"/>
            <a:ext cx="1092170" cy="62140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rganigramme : Disque magnétique 41">
            <a:extLst>
              <a:ext uri="{FF2B5EF4-FFF2-40B4-BE49-F238E27FC236}">
                <a16:creationId xmlns:a16="http://schemas.microsoft.com/office/drawing/2014/main" id="{14FB2289-F62C-403E-823D-2866FD8C094B}"/>
              </a:ext>
            </a:extLst>
          </p:cNvPr>
          <p:cNvSpPr/>
          <p:nvPr/>
        </p:nvSpPr>
        <p:spPr>
          <a:xfrm>
            <a:off x="7412610" y="3266846"/>
            <a:ext cx="1229809" cy="77708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Agrégation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A9CC498A-FC8A-46BC-9AC9-DF38D0B84A4C}"/>
              </a:ext>
            </a:extLst>
          </p:cNvPr>
          <p:cNvSpPr/>
          <p:nvPr/>
        </p:nvSpPr>
        <p:spPr>
          <a:xfrm>
            <a:off x="9001497" y="3173920"/>
            <a:ext cx="1344716" cy="843379"/>
          </a:xfrm>
          <a:prstGeom prst="cube">
            <a:avLst>
              <a:gd name="adj" fmla="val 13710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couches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SoftMax</a:t>
            </a:r>
            <a:endParaRPr lang="fr-FR" sz="1400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62AE8B3-FCD1-45C2-9AB9-785DBF239DA6}"/>
              </a:ext>
            </a:extLst>
          </p:cNvPr>
          <p:cNvCxnSpPr>
            <a:cxnSpLocks/>
            <a:stCxn id="42" idx="4"/>
            <a:endCxn id="55" idx="2"/>
          </p:cNvCxnSpPr>
          <p:nvPr/>
        </p:nvCxnSpPr>
        <p:spPr>
          <a:xfrm flipV="1">
            <a:off x="8642419" y="3653423"/>
            <a:ext cx="359078" cy="196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9390888" cy="2801935"/>
          </a:xfrm>
        </p:spPr>
        <p:txBody>
          <a:bodyPr/>
          <a:lstStyle/>
          <a:p>
            <a:r>
              <a:rPr lang="fr-FR" b="1" cap="small" dirty="0"/>
              <a:t>Partie 1 :</a:t>
            </a:r>
            <a:br>
              <a:rPr lang="fr-FR" b="1" cap="small" dirty="0"/>
            </a:br>
            <a:r>
              <a:rPr lang="fr-FR" cap="small" dirty="0"/>
              <a:t>Rappel de la Problématique</a:t>
            </a:r>
            <a:br>
              <a:rPr lang="fr-FR" cap="small" dirty="0"/>
            </a:br>
            <a:r>
              <a:rPr lang="fr-FR" cap="small" dirty="0"/>
              <a:t>Présentation du jeu de 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7D0D40-C9D6-473A-A0CF-BE3C4B44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79" y="531003"/>
            <a:ext cx="1129121" cy="11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30</a:t>
            </a:fld>
            <a:endParaRPr lang="fr-FR" sz="1600" b="1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B6D6B1D-7174-4CFA-9ADF-023D5E12831F}"/>
              </a:ext>
            </a:extLst>
          </p:cNvPr>
          <p:cNvSpPr txBox="1">
            <a:spLocks/>
          </p:cNvSpPr>
          <p:nvPr/>
        </p:nvSpPr>
        <p:spPr>
          <a:xfrm>
            <a:off x="681245" y="1380769"/>
            <a:ext cx="9390888" cy="2117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Partie 4</a:t>
            </a:r>
            <a:br>
              <a:rPr lang="fr-FR" b="1" cap="small" dirty="0"/>
            </a:br>
            <a:r>
              <a:rPr lang="fr-FR" cap="small" dirty="0"/>
              <a:t>Questions &amp; Réponses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42A52-667D-4677-8D91-2035A1155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79" y="531003"/>
            <a:ext cx="1129121" cy="11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31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831DF5-5DB6-41C6-A94B-12F0DAA399FA}"/>
              </a:ext>
            </a:extLst>
          </p:cNvPr>
          <p:cNvSpPr txBox="1">
            <a:spLocks/>
          </p:cNvSpPr>
          <p:nvPr/>
        </p:nvSpPr>
        <p:spPr>
          <a:xfrm>
            <a:off x="2184797" y="-12731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1"/>
                </a:solidFill>
              </a:rPr>
              <a:t>Annexe 1 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07F9256A-51D9-46B1-B9D6-29892C268898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32</a:t>
            </a:fld>
            <a:endParaRPr lang="fr-FR" sz="16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D68392-0A5F-490F-8D01-7FCB646ED16E}"/>
              </a:ext>
            </a:extLst>
          </p:cNvPr>
          <p:cNvSpPr txBox="1">
            <a:spLocks/>
          </p:cNvSpPr>
          <p:nvPr/>
        </p:nvSpPr>
        <p:spPr>
          <a:xfrm>
            <a:off x="2337197" y="139669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Annexe 1 </a:t>
            </a:r>
            <a:endParaRPr lang="en-GB" b="1" cap="small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5643EF-4D2B-4BE8-952A-973DE17AD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4" y="1931362"/>
            <a:ext cx="12194624" cy="36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5A2F78FE-E625-4862-A4A8-E9B00599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534"/>
            <a:ext cx="12192000" cy="695753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831DF5-5DB6-41C6-A94B-12F0DAA399FA}"/>
              </a:ext>
            </a:extLst>
          </p:cNvPr>
          <p:cNvSpPr txBox="1">
            <a:spLocks/>
          </p:cNvSpPr>
          <p:nvPr/>
        </p:nvSpPr>
        <p:spPr>
          <a:xfrm>
            <a:off x="2184797" y="-12731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1"/>
                </a:solidFill>
              </a:rPr>
              <a:t>Annexe 2 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07F9256A-51D9-46B1-B9D6-29892C268898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33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606738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831DF5-5DB6-41C6-A94B-12F0DAA399FA}"/>
              </a:ext>
            </a:extLst>
          </p:cNvPr>
          <p:cNvSpPr txBox="1">
            <a:spLocks/>
          </p:cNvSpPr>
          <p:nvPr/>
        </p:nvSpPr>
        <p:spPr>
          <a:xfrm>
            <a:off x="2184797" y="-12731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1"/>
                </a:solidFill>
              </a:rPr>
              <a:t>Annexe 1 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07F9256A-51D9-46B1-B9D6-29892C268898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34</a:t>
            </a:fld>
            <a:endParaRPr lang="fr-FR" sz="16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75BB00-4F8E-4899-A85A-D1659901F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576"/>
            <a:ext cx="12192000" cy="27839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68392-0A5F-490F-8D01-7FCB646ED16E}"/>
              </a:ext>
            </a:extLst>
          </p:cNvPr>
          <p:cNvSpPr txBox="1">
            <a:spLocks/>
          </p:cNvSpPr>
          <p:nvPr/>
        </p:nvSpPr>
        <p:spPr>
          <a:xfrm>
            <a:off x="2337197" y="139669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Annexe 3 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341717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API </a:t>
            </a:r>
            <a:r>
              <a:rPr lang="fr-FR" b="1" cap="small" dirty="0" err="1"/>
              <a:t>FlickR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35</a:t>
            </a:fld>
            <a:endParaRPr lang="fr-FR" sz="16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233C29-DDD1-41F9-B271-912106ED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78"/>
          <a:stretch/>
        </p:blipFill>
        <p:spPr>
          <a:xfrm>
            <a:off x="267761" y="2139874"/>
            <a:ext cx="11466980" cy="39463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1D17368-5B33-49A1-B32A-09DFC6BAD9CD}"/>
              </a:ext>
            </a:extLst>
          </p:cNvPr>
          <p:cNvSpPr txBox="1"/>
          <p:nvPr/>
        </p:nvSpPr>
        <p:spPr>
          <a:xfrm>
            <a:off x="735976" y="1161545"/>
            <a:ext cx="1053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</a:rPr>
              <a:t>Étape 1 : </a:t>
            </a:r>
            <a:r>
              <a:rPr lang="fr-FR" sz="2800" dirty="0"/>
              <a:t>obtention de la </a:t>
            </a:r>
            <a:r>
              <a:rPr lang="fr-FR" sz="2800" b="1" dirty="0"/>
              <a:t>clé API </a:t>
            </a:r>
            <a:r>
              <a:rPr lang="fr-FR" sz="2800" b="1" dirty="0" err="1">
                <a:solidFill>
                  <a:srgbClr val="FFFF00"/>
                </a:solidFill>
              </a:rPr>
              <a:t>FlickR</a:t>
            </a:r>
            <a:r>
              <a:rPr lang="fr-FR" sz="2800" dirty="0"/>
              <a:t> et du </a:t>
            </a:r>
            <a:r>
              <a:rPr lang="fr-FR" sz="2800" b="1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2255905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36</a:t>
            </a:fld>
            <a:endParaRPr lang="fr-FR" sz="16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C6AFCB-C0B3-4A0F-B52C-B27DF1201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6" y="2042047"/>
            <a:ext cx="10812277" cy="42067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FDE679B-96BE-4AAC-BB3D-802DC78F50E3}"/>
              </a:ext>
            </a:extLst>
          </p:cNvPr>
          <p:cNvSpPr txBox="1"/>
          <p:nvPr/>
        </p:nvSpPr>
        <p:spPr>
          <a:xfrm>
            <a:off x="735976" y="1161545"/>
            <a:ext cx="1053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</a:rPr>
              <a:t>Étape 2 : </a:t>
            </a:r>
            <a:r>
              <a:rPr lang="fr-FR" sz="2800" b="1" dirty="0"/>
              <a:t>requête API </a:t>
            </a:r>
            <a:r>
              <a:rPr lang="fr-FR" sz="2800" dirty="0"/>
              <a:t>avec le </a:t>
            </a:r>
            <a:r>
              <a:rPr lang="fr-FR" sz="2800" dirty="0" err="1"/>
              <a:t>wrapper</a:t>
            </a:r>
            <a:r>
              <a:rPr lang="fr-FR" sz="2800" dirty="0"/>
              <a:t> </a:t>
            </a:r>
            <a:r>
              <a:rPr lang="fr-F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flickrapi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CAEF46E-FC82-40EC-9832-F376DF23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BCD3B0-3B81-426B-88FA-6FFFEA6A5E6E}"/>
              </a:ext>
            </a:extLst>
          </p:cNvPr>
          <p:cNvSpPr txBox="1">
            <a:spLocks/>
          </p:cNvSpPr>
          <p:nvPr/>
        </p:nvSpPr>
        <p:spPr>
          <a:xfrm>
            <a:off x="2184797" y="-15905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/>
              <a:t>API FlickR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169672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37</a:t>
            </a:fld>
            <a:endParaRPr lang="fr-FR" sz="1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DE679B-96BE-4AAC-BB3D-802DC78F50E3}"/>
              </a:ext>
            </a:extLst>
          </p:cNvPr>
          <p:cNvSpPr txBox="1"/>
          <p:nvPr/>
        </p:nvSpPr>
        <p:spPr>
          <a:xfrm>
            <a:off x="643747" y="706436"/>
            <a:ext cx="1053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</a:rPr>
              <a:t>Étape 3 : </a:t>
            </a:r>
            <a:r>
              <a:rPr lang="fr-FR" sz="2800" b="1" dirty="0"/>
              <a:t>extraction des url des images de la réponse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CC4F79-01DE-4C72-A417-456DA680B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64" y="1195559"/>
            <a:ext cx="9922420" cy="5510041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E547C875-EC59-4DBB-B4F4-0BC97023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6E7849-B694-48C5-8397-9E3633F79A3A}"/>
              </a:ext>
            </a:extLst>
          </p:cNvPr>
          <p:cNvSpPr txBox="1">
            <a:spLocks/>
          </p:cNvSpPr>
          <p:nvPr/>
        </p:nvSpPr>
        <p:spPr>
          <a:xfrm>
            <a:off x="2184797" y="-15905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/>
              <a:t>API FlickR</a:t>
            </a:r>
            <a:endParaRPr lang="en-GB" b="1" cap="small" dirty="0"/>
          </a:p>
        </p:txBody>
      </p:sp>
    </p:spTree>
    <p:extLst>
      <p:ext uri="{BB962C8B-B14F-4D97-AF65-F5344CB8AC3E}">
        <p14:creationId xmlns:p14="http://schemas.microsoft.com/office/powerpoint/2010/main" val="342771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7122"/>
            <a:ext cx="12192000" cy="2769381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vendeurs : articles avec </a:t>
            </a:r>
            <a:r>
              <a:rPr lang="fr-FR" sz="2400" b="1" dirty="0">
                <a:solidFill>
                  <a:srgbClr val="FFFF00"/>
                </a:solidFill>
              </a:rPr>
              <a:t>photo et description</a:t>
            </a:r>
          </a:p>
          <a:p>
            <a:pPr lvl="2">
              <a:buFont typeface="Symbol" panose="05050102010706020507" pitchFamily="18" charset="2"/>
              <a:buChar char="Þ"/>
            </a:pP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</a:t>
            </a:r>
            <a:r>
              <a:rPr lang="fr-FR" sz="2400" b="1" dirty="0">
                <a:solidFill>
                  <a:srgbClr val="FFFF00"/>
                </a:solidFill>
              </a:rPr>
              <a:t>attribution manuelle</a:t>
            </a:r>
            <a:r>
              <a:rPr lang="fr-FR" sz="2400" dirty="0"/>
              <a:t> : fastidieuse et peu fiable</a:t>
            </a:r>
          </a:p>
          <a:p>
            <a:pPr lvl="2"/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perspective de </a:t>
            </a:r>
            <a:r>
              <a:rPr lang="fr-FR" sz="2400" b="1" dirty="0">
                <a:solidFill>
                  <a:srgbClr val="FFFF00"/>
                </a:solidFill>
              </a:rPr>
              <a:t>passage à l’échelle</a:t>
            </a:r>
            <a:endParaRPr lang="fr-FR" sz="2400" dirty="0"/>
          </a:p>
          <a:p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4619561"/>
            <a:ext cx="9711267" cy="358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premier jeu de données avec </a:t>
            </a:r>
            <a:r>
              <a:rPr lang="fr-FR" sz="2400" b="1" dirty="0">
                <a:solidFill>
                  <a:srgbClr val="FFFF00"/>
                </a:solidFill>
              </a:rPr>
              <a:t>photo et description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sz="2400" dirty="0">
              <a:solidFill>
                <a:schemeClr val="tx1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récupération de données par </a:t>
            </a:r>
            <a:r>
              <a:rPr lang="fr-FR" sz="2400" b="1" dirty="0">
                <a:solidFill>
                  <a:srgbClr val="FFFF00"/>
                </a:solidFill>
              </a:rPr>
              <a:t>API</a:t>
            </a:r>
            <a:r>
              <a:rPr lang="fr-FR" sz="2400" dirty="0">
                <a:solidFill>
                  <a:schemeClr val="tx1"/>
                </a:solidFill>
              </a:rPr>
              <a:t> (</a:t>
            </a:r>
            <a:r>
              <a:rPr lang="fr-FR" sz="2400" i="1" dirty="0">
                <a:solidFill>
                  <a:schemeClr val="tx1"/>
                </a:solidFill>
              </a:rPr>
              <a:t>Amazon</a:t>
            </a:r>
            <a:r>
              <a:rPr lang="fr-FR" sz="2400" dirty="0">
                <a:solidFill>
                  <a:schemeClr val="tx1"/>
                </a:solidFill>
              </a:rPr>
              <a:t>)</a:t>
            </a:r>
            <a:endParaRPr lang="fr-FR" sz="2400" b="1" dirty="0">
              <a:solidFill>
                <a:srgbClr val="FFFF00"/>
              </a:solidFill>
            </a:endParaRPr>
          </a:p>
          <a:p>
            <a:endParaRPr lang="fr-FR" sz="2600" b="1" i="1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7CCC0B8D-13AA-4FB1-BEF4-44A2A975E8DF}"/>
              </a:ext>
            </a:extLst>
          </p:cNvPr>
          <p:cNvSpPr txBox="1"/>
          <p:nvPr/>
        </p:nvSpPr>
        <p:spPr>
          <a:xfrm>
            <a:off x="0" y="828513"/>
            <a:ext cx="10753124" cy="492443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i="1" dirty="0">
                <a:solidFill>
                  <a:srgbClr val="FFFF00"/>
                </a:solidFill>
              </a:rPr>
              <a:t>Place de marché</a:t>
            </a:r>
            <a:r>
              <a:rPr lang="fr-FR" sz="2600" dirty="0"/>
              <a:t> : marketplace e-commerce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644AD9A4-78ED-457E-B602-F7163224E742}"/>
              </a:ext>
            </a:extLst>
          </p:cNvPr>
          <p:cNvSpPr txBox="1"/>
          <p:nvPr/>
        </p:nvSpPr>
        <p:spPr>
          <a:xfrm>
            <a:off x="1438876" y="4252622"/>
            <a:ext cx="10753124" cy="492443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FR" sz="2600" b="1" dirty="0">
                <a:solidFill>
                  <a:srgbClr val="FFFF00"/>
                </a:solidFill>
              </a:rPr>
              <a:t>Étude de faisabilité</a:t>
            </a:r>
            <a:r>
              <a:rPr lang="fr-FR" sz="2600" dirty="0"/>
              <a:t> d’un moteur 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2731"/>
            <a:ext cx="9363456" cy="722341"/>
          </a:xfrm>
        </p:spPr>
        <p:txBody>
          <a:bodyPr/>
          <a:lstStyle/>
          <a:p>
            <a:r>
              <a:rPr lang="fr-FR" b="1" cap="small" dirty="0"/>
              <a:t>Données initiales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2474" y="1253345"/>
            <a:ext cx="10334141" cy="27238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Stockées sur </a:t>
            </a:r>
            <a:r>
              <a:rPr lang="fr-FR" b="1" dirty="0">
                <a:solidFill>
                  <a:schemeClr val="tx1"/>
                </a:solidFill>
              </a:rPr>
              <a:t>Amazon S3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de téléchargement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du site d’e-commerce </a:t>
            </a:r>
            <a:r>
              <a:rPr lang="fr-FR" b="1" dirty="0">
                <a:solidFill>
                  <a:srgbClr val="FFFF00"/>
                </a:solidFill>
              </a:rPr>
              <a:t>flipkart.com</a:t>
            </a:r>
            <a:endParaRPr lang="fr-FR" b="1" i="1" dirty="0">
              <a:solidFill>
                <a:srgbClr val="FFFF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Données sur </a:t>
            </a:r>
            <a:r>
              <a:rPr lang="fr-FR" b="1" dirty="0">
                <a:solidFill>
                  <a:srgbClr val="FFFF00"/>
                </a:solidFill>
              </a:rPr>
              <a:t>1’050 produits</a:t>
            </a:r>
            <a:r>
              <a:rPr lang="fr-FR" dirty="0">
                <a:solidFill>
                  <a:schemeClr val="tx1"/>
                </a:solidFill>
              </a:rPr>
              <a:t>, et les photos associées</a:t>
            </a:r>
            <a:endParaRPr lang="fr-FR" b="1" dirty="0">
              <a:solidFill>
                <a:srgbClr val="FFFF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Table au format </a:t>
            </a:r>
            <a:r>
              <a:rPr lang="fr-FR" b="1" dirty="0">
                <a:solidFill>
                  <a:srgbClr val="FFFF00"/>
                </a:solidFill>
              </a:rPr>
              <a:t>.csv</a:t>
            </a:r>
            <a:r>
              <a:rPr lang="fr-FR" dirty="0">
                <a:solidFill>
                  <a:srgbClr val="FFFF00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et images au format </a:t>
            </a:r>
            <a:r>
              <a:rPr lang="fr-FR" b="1" dirty="0">
                <a:solidFill>
                  <a:srgbClr val="FFFF00"/>
                </a:solidFill>
              </a:rPr>
              <a:t>.jpg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Table contentant </a:t>
            </a:r>
            <a:r>
              <a:rPr lang="fr-FR" b="1" dirty="0">
                <a:solidFill>
                  <a:srgbClr val="FFFF00"/>
                </a:solidFill>
              </a:rPr>
              <a:t>15 champs</a:t>
            </a:r>
            <a:endParaRPr lang="fr-FR" b="1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</a:rPr>
              <a:t>Taille totale : environ </a:t>
            </a:r>
            <a:r>
              <a:rPr lang="fr-FR" sz="2200" b="1" dirty="0">
                <a:solidFill>
                  <a:srgbClr val="FFFF00"/>
                </a:solidFill>
              </a:rPr>
              <a:t>350 Mo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5</a:t>
            </a:fld>
            <a:endParaRPr lang="fr-FR" sz="1600" b="1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AD12D8A-57FC-41D7-BFA2-0F22C90D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53196"/>
              </p:ext>
            </p:extLst>
          </p:nvPr>
        </p:nvGraphicFramePr>
        <p:xfrm>
          <a:off x="416061" y="4323507"/>
          <a:ext cx="11454065" cy="135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5">
                  <a:extLst>
                    <a:ext uri="{9D8B030D-6E8A-4147-A177-3AD203B41FA5}">
                      <a16:colId xmlns:a16="http://schemas.microsoft.com/office/drawing/2014/main" val="2524854573"/>
                    </a:ext>
                  </a:extLst>
                </a:gridCol>
                <a:gridCol w="1185870">
                  <a:extLst>
                    <a:ext uri="{9D8B030D-6E8A-4147-A177-3AD203B41FA5}">
                      <a16:colId xmlns:a16="http://schemas.microsoft.com/office/drawing/2014/main" val="2307215617"/>
                    </a:ext>
                  </a:extLst>
                </a:gridCol>
                <a:gridCol w="1686757">
                  <a:extLst>
                    <a:ext uri="{9D8B030D-6E8A-4147-A177-3AD203B41FA5}">
                      <a16:colId xmlns:a16="http://schemas.microsoft.com/office/drawing/2014/main" val="4259126437"/>
                    </a:ext>
                  </a:extLst>
                </a:gridCol>
                <a:gridCol w="2388094">
                  <a:extLst>
                    <a:ext uri="{9D8B030D-6E8A-4147-A177-3AD203B41FA5}">
                      <a16:colId xmlns:a16="http://schemas.microsoft.com/office/drawing/2014/main" val="2203994383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505701288"/>
                    </a:ext>
                  </a:extLst>
                </a:gridCol>
                <a:gridCol w="1737829">
                  <a:extLst>
                    <a:ext uri="{9D8B030D-6E8A-4147-A177-3AD203B41FA5}">
                      <a16:colId xmlns:a16="http://schemas.microsoft.com/office/drawing/2014/main" val="3874752017"/>
                    </a:ext>
                  </a:extLst>
                </a:gridCol>
                <a:gridCol w="1223888">
                  <a:extLst>
                    <a:ext uri="{9D8B030D-6E8A-4147-A177-3AD203B41FA5}">
                      <a16:colId xmlns:a16="http://schemas.microsoft.com/office/drawing/2014/main" val="3829528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CHAMPS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unique_id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product_name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product_category_tree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95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 du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arbre des 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 du fichier </a:t>
                      </a:r>
                      <a:r>
                        <a:rPr lang="fr-FR" sz="1400" dirty="0" err="1"/>
                        <a:t>img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marque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0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object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2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remplissage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100 %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100 %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100 %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100 %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100 %</a:t>
                      </a:r>
                      <a:endParaRPr lang="fr-FR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68 %</a:t>
                      </a:r>
                      <a:endParaRPr lang="fr-FR" sz="14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3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8606EA2F-E9B4-4C87-83C3-46F31FE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652"/>
            <a:ext cx="4198244" cy="157734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EB6D6B1D-7174-4CFA-9ADF-023D5E12831F}"/>
              </a:ext>
            </a:extLst>
          </p:cNvPr>
          <p:cNvSpPr txBox="1">
            <a:spLocks/>
          </p:cNvSpPr>
          <p:nvPr/>
        </p:nvSpPr>
        <p:spPr>
          <a:xfrm>
            <a:off x="681245" y="1380769"/>
            <a:ext cx="9390888" cy="280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Partie 2</a:t>
            </a:r>
            <a:br>
              <a:rPr lang="fr-FR" b="1" cap="small" dirty="0"/>
            </a:br>
            <a:r>
              <a:rPr lang="fr-FR" cap="small" dirty="0"/>
              <a:t>Explication des Prétraitements</a:t>
            </a:r>
          </a:p>
          <a:p>
            <a:r>
              <a:rPr lang="fr-FR" cap="small" dirty="0"/>
              <a:t>Résultats de la Segmentation</a:t>
            </a:r>
          </a:p>
          <a:p>
            <a:r>
              <a:rPr lang="fr-FR" cap="small" dirty="0"/>
              <a:t>Présentation de l’API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23CA0B-D860-4A7E-A167-700713C83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79" y="531003"/>
            <a:ext cx="1129121" cy="11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Importation &amp; Nettoyage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888219"/>
            <a:ext cx="11249525" cy="580390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600" dirty="0">
                <a:solidFill>
                  <a:schemeClr val="tx1"/>
                </a:solidFill>
              </a:rPr>
              <a:t>1) </a:t>
            </a:r>
            <a:r>
              <a:rPr lang="fr-FR" sz="2600" b="1" dirty="0">
                <a:solidFill>
                  <a:srgbClr val="FFFF00"/>
                </a:solidFill>
              </a:rPr>
              <a:t>Importations</a:t>
            </a:r>
            <a:r>
              <a:rPr lang="fr-FR" sz="2600" dirty="0">
                <a:solidFill>
                  <a:schemeClr val="tx1"/>
                </a:solidFill>
              </a:rPr>
              <a:t> des bibliothèques, fonctions et données</a:t>
            </a:r>
          </a:p>
          <a:p>
            <a:pPr algn="l"/>
            <a:endParaRPr lang="fr-FR" sz="2600" dirty="0">
              <a:solidFill>
                <a:schemeClr val="tx1"/>
              </a:solidFill>
            </a:endParaRPr>
          </a:p>
          <a:p>
            <a:pPr algn="l"/>
            <a:r>
              <a:rPr lang="fr-FR" sz="2600" dirty="0">
                <a:solidFill>
                  <a:schemeClr val="tx1"/>
                </a:solidFill>
              </a:rPr>
              <a:t>2) Suppression des </a:t>
            </a:r>
            <a:r>
              <a:rPr lang="fr-FR" sz="2600" b="1" dirty="0">
                <a:solidFill>
                  <a:srgbClr val="FFFF00"/>
                </a:solidFill>
              </a:rPr>
              <a:t>champs inutiles</a:t>
            </a:r>
          </a:p>
          <a:p>
            <a:pPr algn="l"/>
            <a:endParaRPr lang="fr-FR" sz="1200" b="1" dirty="0">
              <a:solidFill>
                <a:srgbClr val="FFFF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crawl_timestamp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product_url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pid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retail_price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discounted_price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is_FK_Advantage_product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product_rating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overall_rating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'</a:t>
            </a:r>
            <a:r>
              <a:rPr lang="fr-FR" dirty="0" err="1">
                <a:solidFill>
                  <a:schemeClr val="tx1"/>
                </a:solidFill>
              </a:rPr>
              <a:t>product_specifications</a:t>
            </a:r>
            <a:r>
              <a:rPr lang="fr-FR" dirty="0">
                <a:solidFill>
                  <a:schemeClr val="tx1"/>
                </a:solidFill>
              </a:rPr>
              <a:t>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</a:pPr>
            <a:r>
              <a:rPr lang="fr-FR" sz="2600" dirty="0">
                <a:solidFill>
                  <a:schemeClr val="tx1"/>
                </a:solidFill>
              </a:rPr>
              <a:t>3) Vérification de l’</a:t>
            </a:r>
            <a:r>
              <a:rPr lang="fr-FR" sz="2600" b="1" dirty="0">
                <a:solidFill>
                  <a:srgbClr val="FFFF00"/>
                </a:solidFill>
              </a:rPr>
              <a:t>intégrité des données</a:t>
            </a:r>
          </a:p>
          <a:p>
            <a:pPr lvl="2" indent="-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Pas de « doublons »</a:t>
            </a:r>
          </a:p>
          <a:p>
            <a:pPr lvl="2" indent="-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valeurs manquantes : imputation de </a:t>
            </a:r>
            <a:r>
              <a:rPr lang="fr-FR" sz="2400" i="1" dirty="0">
                <a:solidFill>
                  <a:schemeClr val="tx1"/>
                </a:solidFill>
              </a:rPr>
              <a:t>brand</a:t>
            </a:r>
            <a:r>
              <a:rPr lang="fr-FR" sz="2400" dirty="0">
                <a:solidFill>
                  <a:schemeClr val="tx1"/>
                </a:solidFill>
              </a:rPr>
              <a:t> avec «  »</a:t>
            </a:r>
          </a:p>
          <a:p>
            <a:pPr marL="0" lvl="1">
              <a:lnSpc>
                <a:spcPct val="100000"/>
              </a:lnSpc>
              <a:spcBef>
                <a:spcPts val="1000"/>
              </a:spcBef>
            </a:pP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0178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Exploration des données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171074"/>
            <a:ext cx="11249525" cy="5521048"/>
          </a:xfrm>
        </p:spPr>
        <p:txBody>
          <a:bodyPr>
            <a:normAutofit/>
          </a:bodyPr>
          <a:lstStyle/>
          <a:p>
            <a:pPr algn="l"/>
            <a:r>
              <a:rPr lang="fr-FR" sz="2600" b="1" dirty="0">
                <a:solidFill>
                  <a:srgbClr val="FFFF00"/>
                </a:solidFill>
              </a:rPr>
              <a:t>Éclatement de </a:t>
            </a:r>
            <a:r>
              <a:rPr lang="fr-FR" sz="2800" b="1" dirty="0"/>
              <a:t>'</a:t>
            </a:r>
            <a:r>
              <a:rPr lang="fr-FR" sz="2800" b="1" dirty="0" err="1"/>
              <a:t>product_category_tree</a:t>
            </a:r>
            <a:r>
              <a:rPr lang="fr-FR" sz="2800" b="1" dirty="0"/>
              <a:t>’</a:t>
            </a:r>
          </a:p>
          <a:p>
            <a:pPr algn="l"/>
            <a:r>
              <a:rPr lang="fr-FR" sz="2600" dirty="0">
                <a:solidFill>
                  <a:schemeClr val="tx1"/>
                </a:solidFill>
              </a:rPr>
              <a:t>Exemple :</a:t>
            </a:r>
          </a:p>
          <a:p>
            <a:pPr algn="l"/>
            <a:r>
              <a:rPr lang="fr-FR" sz="2600" dirty="0">
                <a:solidFill>
                  <a:schemeClr val="tx1"/>
                </a:solidFill>
              </a:rPr>
              <a:t>["Baby Care &gt;&gt; Baby Bath &amp; Skin &gt;&gt; Baby Bath </a:t>
            </a:r>
            <a:r>
              <a:rPr lang="fr-FR" sz="2600" dirty="0" err="1">
                <a:solidFill>
                  <a:schemeClr val="tx1"/>
                </a:solidFill>
              </a:rPr>
              <a:t>Towels</a:t>
            </a:r>
            <a:r>
              <a:rPr lang="fr-FR" sz="2600" dirty="0">
                <a:solidFill>
                  <a:schemeClr val="tx1"/>
                </a:solidFill>
              </a:rPr>
              <a:t> &gt;&gt; </a:t>
            </a:r>
            <a:r>
              <a:rPr lang="fr-FR" sz="2600" dirty="0" err="1">
                <a:solidFill>
                  <a:schemeClr val="tx1"/>
                </a:solidFill>
              </a:rPr>
              <a:t>Sathiyas</a:t>
            </a:r>
            <a:r>
              <a:rPr lang="fr-FR" sz="2600" dirty="0">
                <a:solidFill>
                  <a:schemeClr val="tx1"/>
                </a:solidFill>
              </a:rPr>
              <a:t> Baby Bath </a:t>
            </a:r>
            <a:r>
              <a:rPr lang="fr-FR" sz="2600" dirty="0" err="1">
                <a:solidFill>
                  <a:schemeClr val="tx1"/>
                </a:solidFill>
              </a:rPr>
              <a:t>Towels</a:t>
            </a:r>
            <a:r>
              <a:rPr lang="fr-FR" sz="2600" dirty="0">
                <a:solidFill>
                  <a:schemeClr val="tx1"/>
                </a:solidFill>
              </a:rPr>
              <a:t> &gt;&gt; </a:t>
            </a:r>
            <a:r>
              <a:rPr lang="fr-FR" sz="2600" dirty="0" err="1">
                <a:solidFill>
                  <a:schemeClr val="tx1"/>
                </a:solidFill>
              </a:rPr>
              <a:t>Sathiyas</a:t>
            </a:r>
            <a:r>
              <a:rPr lang="fr-FR" sz="2600" dirty="0">
                <a:solidFill>
                  <a:schemeClr val="tx1"/>
                </a:solidFill>
              </a:rPr>
              <a:t> Cotton Bath </a:t>
            </a:r>
            <a:r>
              <a:rPr lang="fr-FR" sz="2600" dirty="0" err="1">
                <a:solidFill>
                  <a:schemeClr val="tx1"/>
                </a:solidFill>
              </a:rPr>
              <a:t>Towel</a:t>
            </a:r>
            <a:r>
              <a:rPr lang="fr-FR" sz="2600" dirty="0">
                <a:solidFill>
                  <a:schemeClr val="tx1"/>
                </a:solidFill>
              </a:rPr>
              <a:t> (3 Bath </a:t>
            </a:r>
            <a:r>
              <a:rPr lang="fr-FR" sz="2600" dirty="0" err="1">
                <a:solidFill>
                  <a:schemeClr val="tx1"/>
                </a:solidFill>
              </a:rPr>
              <a:t>Towel</a:t>
            </a:r>
            <a:r>
              <a:rPr lang="fr-FR" sz="2600" dirty="0">
                <a:solidFill>
                  <a:schemeClr val="tx1"/>
                </a:solidFill>
              </a:rPr>
              <a:t>, Red, Y..."]</a:t>
            </a:r>
          </a:p>
          <a:p>
            <a:pPr algn="l"/>
            <a:endParaRPr lang="fr-FR" sz="2600" dirty="0">
              <a:solidFill>
                <a:schemeClr val="tx1"/>
              </a:solidFill>
            </a:endParaRPr>
          </a:p>
          <a:p>
            <a:pPr algn="l"/>
            <a:endParaRPr lang="fr-FR" sz="2600" dirty="0">
              <a:solidFill>
                <a:schemeClr val="tx1"/>
              </a:solidFill>
            </a:endParaRPr>
          </a:p>
          <a:p>
            <a:pPr algn="l"/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C873DCF3-A06A-4087-80CF-DE36E9978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26253"/>
              </p:ext>
            </p:extLst>
          </p:nvPr>
        </p:nvGraphicFramePr>
        <p:xfrm>
          <a:off x="757990" y="3764796"/>
          <a:ext cx="11105146" cy="151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788">
                  <a:extLst>
                    <a:ext uri="{9D8B030D-6E8A-4147-A177-3AD203B41FA5}">
                      <a16:colId xmlns:a16="http://schemas.microsoft.com/office/drawing/2014/main" val="3745020796"/>
                    </a:ext>
                  </a:extLst>
                </a:gridCol>
                <a:gridCol w="2704788">
                  <a:extLst>
                    <a:ext uri="{9D8B030D-6E8A-4147-A177-3AD203B41FA5}">
                      <a16:colId xmlns:a16="http://schemas.microsoft.com/office/drawing/2014/main" val="3715888557"/>
                    </a:ext>
                  </a:extLst>
                </a:gridCol>
                <a:gridCol w="2704788">
                  <a:extLst>
                    <a:ext uri="{9D8B030D-6E8A-4147-A177-3AD203B41FA5}">
                      <a16:colId xmlns:a16="http://schemas.microsoft.com/office/drawing/2014/main" val="2307516215"/>
                    </a:ext>
                  </a:extLst>
                </a:gridCol>
                <a:gridCol w="2990782">
                  <a:extLst>
                    <a:ext uri="{9D8B030D-6E8A-4147-A177-3AD203B41FA5}">
                      <a16:colId xmlns:a16="http://schemas.microsoft.com/office/drawing/2014/main" val="2946721142"/>
                    </a:ext>
                  </a:extLst>
                </a:gridCol>
              </a:tblGrid>
              <a:tr h="378570"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cat_3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01195"/>
                  </a:ext>
                </a:extLst>
              </a:tr>
              <a:tr h="37857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‘Baby Care’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‘Baby Bath &amp; Skin’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‘Baby Bath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Towels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55500"/>
                  </a:ext>
                </a:extLst>
              </a:tr>
              <a:tr h="37857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Modalités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8962"/>
                  </a:ext>
                </a:extLst>
              </a:tr>
              <a:tr h="37857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Remplissage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3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797" y="-15905"/>
            <a:ext cx="9363456" cy="722341"/>
          </a:xfrm>
        </p:spPr>
        <p:txBody>
          <a:bodyPr/>
          <a:lstStyle/>
          <a:p>
            <a:r>
              <a:rPr lang="fr-FR" b="1" cap="small" dirty="0"/>
              <a:t>Exploration des données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E00C3BC-F857-4F8A-B344-42D30B2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3C4E5E-F085-4B64-A088-A4782F94A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r="9992"/>
          <a:stretch/>
        </p:blipFill>
        <p:spPr>
          <a:xfrm>
            <a:off x="719438" y="751574"/>
            <a:ext cx="10753123" cy="5524666"/>
          </a:xfrm>
          <a:prstGeom prst="rect">
            <a:avLst/>
          </a:prstGeom>
        </p:spPr>
      </p:pic>
      <p:sp>
        <p:nvSpPr>
          <p:cNvPr id="11" name="ZoneTexte 3">
            <a:extLst>
              <a:ext uri="{FF2B5EF4-FFF2-40B4-BE49-F238E27FC236}">
                <a16:creationId xmlns:a16="http://schemas.microsoft.com/office/drawing/2014/main" id="{52EE1E01-AC88-46AF-8693-CDE2D1278ADB}"/>
              </a:ext>
            </a:extLst>
          </p:cNvPr>
          <p:cNvSpPr txBox="1"/>
          <p:nvPr/>
        </p:nvSpPr>
        <p:spPr>
          <a:xfrm>
            <a:off x="719437" y="6304987"/>
            <a:ext cx="10753124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150 produits dans chacune des 7 catégories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2778521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5328</TotalTime>
  <Words>1189</Words>
  <Application>Microsoft Office PowerPoint</Application>
  <PresentationFormat>Grand écran</PresentationFormat>
  <Paragraphs>348</Paragraphs>
  <Slides>37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Arial Unicode MS</vt:lpstr>
      <vt:lpstr>Calibri</vt:lpstr>
      <vt:lpstr>Century Gothic</vt:lpstr>
      <vt:lpstr>Courier New</vt:lpstr>
      <vt:lpstr>Symbol</vt:lpstr>
      <vt:lpstr>1_Traînée de condensation</vt:lpstr>
      <vt:lpstr>Traînée de condensation</vt:lpstr>
      <vt:lpstr> Projet 6 :  Classifiez automatiquement des biens de consommation  </vt:lpstr>
      <vt:lpstr>Plan de la Présentation</vt:lpstr>
      <vt:lpstr>Partie 1 : Rappel de la Problématique Présentation du jeu de  données</vt:lpstr>
      <vt:lpstr>Contexte &amp; Mission</vt:lpstr>
      <vt:lpstr>Données initiales</vt:lpstr>
      <vt:lpstr>Présentation PowerPoint</vt:lpstr>
      <vt:lpstr>Importation &amp; Nettoyage</vt:lpstr>
      <vt:lpstr>Exploration des données</vt:lpstr>
      <vt:lpstr>Exploration des données</vt:lpstr>
      <vt:lpstr>Exploration des données</vt:lpstr>
      <vt:lpstr>Données Textuelles</vt:lpstr>
      <vt:lpstr>Données Textuelles #1 : TF-IDF</vt:lpstr>
      <vt:lpstr>Présentation PowerPoint</vt:lpstr>
      <vt:lpstr>Données Textuelles #3 : LDA</vt:lpstr>
      <vt:lpstr>Données Textuelles #4 : embedding</vt:lpstr>
      <vt:lpstr>Données Visuelles</vt:lpstr>
      <vt:lpstr>Données visuelles #1 : Bag-of-Features</vt:lpstr>
      <vt:lpstr>Présentation PowerPoint</vt:lpstr>
      <vt:lpstr>Résultats de la Segmentation</vt:lpstr>
      <vt:lpstr>Présentation PowerPoint</vt:lpstr>
      <vt:lpstr>Présentation PowerPoint</vt:lpstr>
      <vt:lpstr>API Amazon</vt:lpstr>
      <vt:lpstr>API Amazon</vt:lpstr>
      <vt:lpstr>Présentation PowerPoint</vt:lpstr>
      <vt:lpstr>Présentation PowerPoint</vt:lpstr>
      <vt:lpstr>Présentation PowerPoint</vt:lpstr>
      <vt:lpstr>Essai de Classification GridSearchCV sur k-NN</vt:lpstr>
      <vt:lpstr>Faisabilité récupération de données ?</vt:lpstr>
      <vt:lpstr>Recommandations</vt:lpstr>
      <vt:lpstr>Présentation PowerPoint</vt:lpstr>
      <vt:lpstr>Merci de votre attention</vt:lpstr>
      <vt:lpstr>Présentation PowerPoint</vt:lpstr>
      <vt:lpstr>Présentation PowerPoint</vt:lpstr>
      <vt:lpstr>Présentation PowerPoint</vt:lpstr>
      <vt:lpstr>API FlickR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39</cp:revision>
  <dcterms:created xsi:type="dcterms:W3CDTF">2019-06-10T16:09:23Z</dcterms:created>
  <dcterms:modified xsi:type="dcterms:W3CDTF">2019-10-23T16:33:57Z</dcterms:modified>
</cp:coreProperties>
</file>