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17"/>
  </p:notesMasterIdLst>
  <p:sldIdLst>
    <p:sldId id="272" r:id="rId3"/>
    <p:sldId id="273" r:id="rId4"/>
    <p:sldId id="257" r:id="rId5"/>
    <p:sldId id="271" r:id="rId6"/>
    <p:sldId id="276" r:id="rId7"/>
    <p:sldId id="275" r:id="rId8"/>
    <p:sldId id="277" r:id="rId9"/>
    <p:sldId id="267" r:id="rId10"/>
    <p:sldId id="268" r:id="rId11"/>
    <p:sldId id="269" r:id="rId12"/>
    <p:sldId id="279" r:id="rId13"/>
    <p:sldId id="281" r:id="rId14"/>
    <p:sldId id="262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D1325364-67D4-4734-844B-AF2494D30FFC}"/>
    <pc:docChg chg="undo custSel addSld modSld sldOrd">
      <pc:chgData name="Christophe Lebrun" userId="303fc86cbab77272" providerId="LiveId" clId="{D1325364-67D4-4734-844B-AF2494D30FFC}" dt="2019-06-10T17:10:46.240" v="760" actId="113"/>
      <pc:docMkLst>
        <pc:docMk/>
      </pc:docMkLst>
      <pc:sldChg chg="modSp add">
        <pc:chgData name="Christophe Lebrun" userId="303fc86cbab77272" providerId="LiveId" clId="{D1325364-67D4-4734-844B-AF2494D30FFC}" dt="2019-06-10T17:01:03.996" v="628" actId="113"/>
        <pc:sldMkLst>
          <pc:docMk/>
          <pc:sldMk cId="1510174254" sldId="257"/>
        </pc:sldMkLst>
        <pc:spChg chg="mod">
          <ac:chgData name="Christophe Lebrun" userId="303fc86cbab77272" providerId="LiveId" clId="{D1325364-67D4-4734-844B-AF2494D30FFC}" dt="2019-06-10T17:01:03.996" v="628" actId="113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D1325364-67D4-4734-844B-AF2494D30FFC}" dt="2019-06-10T16:23:18.097" v="132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 add">
        <pc:chgData name="Christophe Lebrun" userId="303fc86cbab77272" providerId="LiveId" clId="{D1325364-67D4-4734-844B-AF2494D30FFC}" dt="2019-06-10T17:02:00.526" v="652" actId="113"/>
        <pc:sldMkLst>
          <pc:docMk/>
          <pc:sldMk cId="3375476623" sldId="262"/>
        </pc:sldMkLst>
        <pc:spChg chg="mod">
          <ac:chgData name="Christophe Lebrun" userId="303fc86cbab77272" providerId="LiveId" clId="{D1325364-67D4-4734-844B-AF2494D30FFC}" dt="2019-06-10T17:02:00.526" v="652" actId="113"/>
          <ac:spMkLst>
            <pc:docMk/>
            <pc:sldMk cId="3375476623" sldId="262"/>
            <ac:spMk id="2" creationId="{964011A4-8F80-4EB8-891E-8BB51852960E}"/>
          </ac:spMkLst>
        </pc:spChg>
      </pc:sldChg>
    </pc:docChg>
  </pc:docChgLst>
  <pc:docChgLst>
    <pc:chgData name="Christophe Lebrun" userId="303fc86cbab77272" providerId="LiveId" clId="{C038AB08-8586-42FB-AD35-067813437C7B}"/>
    <pc:docChg chg="custSel addSld delSld modSld sldOrd">
      <pc:chgData name="Christophe Lebrun" userId="303fc86cbab77272" providerId="LiveId" clId="{C038AB08-8586-42FB-AD35-067813437C7B}" dt="2019-06-11T13:27:09.959" v="273"/>
      <pc:docMkLst>
        <pc:docMk/>
      </pc:docMkLst>
      <pc:sldChg chg="modSp">
        <pc:chgData name="Christophe Lebrun" userId="303fc86cbab77272" providerId="LiveId" clId="{C038AB08-8586-42FB-AD35-067813437C7B}" dt="2019-06-11T13:10:34.162" v="253" actId="20577"/>
        <pc:sldMkLst>
          <pc:docMk/>
          <pc:sldMk cId="1510174254" sldId="257"/>
        </pc:sldMkLst>
        <pc:spChg chg="mod">
          <ac:chgData name="Christophe Lebrun" userId="303fc86cbab77272" providerId="LiveId" clId="{C038AB08-8586-42FB-AD35-067813437C7B}" dt="2019-06-11T13:10:34.162" v="253" actId="20577"/>
          <ac:spMkLst>
            <pc:docMk/>
            <pc:sldMk cId="1510174254" sldId="257"/>
            <ac:spMk id="2" creationId="{96885828-B058-4F14-80D3-515FB1B2EA26}"/>
          </ac:spMkLst>
        </pc:spChg>
        <pc:spChg chg="mod">
          <ac:chgData name="Christophe Lebrun" userId="303fc86cbab77272" providerId="LiveId" clId="{C038AB08-8586-42FB-AD35-067813437C7B}" dt="2019-06-11T13:06:14.521" v="38" actId="20577"/>
          <ac:spMkLst>
            <pc:docMk/>
            <pc:sldMk cId="1510174254" sldId="257"/>
            <ac:spMk id="3" creationId="{C1CD7A5C-6044-4F77-841E-E28AF461363D}"/>
          </ac:spMkLst>
        </pc:spChg>
      </pc:sldChg>
      <pc:sldChg chg="modSp">
        <pc:chgData name="Christophe Lebrun" userId="303fc86cbab77272" providerId="LiveId" clId="{C038AB08-8586-42FB-AD35-067813437C7B}" dt="2019-06-11T13:10:16.131" v="249" actId="20577"/>
        <pc:sldMkLst>
          <pc:docMk/>
          <pc:sldMk cId="3375476623" sldId="262"/>
        </pc:sldMkLst>
        <pc:spChg chg="mod">
          <ac:chgData name="Christophe Lebrun" userId="303fc86cbab77272" providerId="LiveId" clId="{C038AB08-8586-42FB-AD35-067813437C7B}" dt="2019-06-11T13:10:16.131" v="249" actId="20577"/>
          <ac:spMkLst>
            <pc:docMk/>
            <pc:sldMk cId="3375476623" sldId="262"/>
            <ac:spMk id="2" creationId="{964011A4-8F80-4EB8-891E-8BB51852960E}"/>
          </ac:spMkLst>
        </pc:spChg>
      </pc:sldChg>
      <pc:sldChg chg="modSp add">
        <pc:chgData name="Christophe Lebrun" userId="303fc86cbab77272" providerId="LiveId" clId="{C038AB08-8586-42FB-AD35-067813437C7B}" dt="2019-06-11T13:10:30.772" v="252" actId="20577"/>
        <pc:sldMkLst>
          <pc:docMk/>
          <pc:sldMk cId="3031979299" sldId="267"/>
        </pc:sldMkLst>
        <pc:spChg chg="mod">
          <ac:chgData name="Christophe Lebrun" userId="303fc86cbab77272" providerId="LiveId" clId="{C038AB08-8586-42FB-AD35-067813437C7B}" dt="2019-06-11T13:10:30.772" v="252" actId="20577"/>
          <ac:spMkLst>
            <pc:docMk/>
            <pc:sldMk cId="3031979299" sldId="267"/>
            <ac:spMk id="2" creationId="{96885828-B058-4F14-80D3-515FB1B2EA26}"/>
          </ac:spMkLst>
        </pc:spChg>
      </pc:sldChg>
      <pc:sldChg chg="modSp add">
        <pc:chgData name="Christophe Lebrun" userId="303fc86cbab77272" providerId="LiveId" clId="{C038AB08-8586-42FB-AD35-067813437C7B}" dt="2019-06-11T13:10:27.239" v="251" actId="20577"/>
        <pc:sldMkLst>
          <pc:docMk/>
          <pc:sldMk cId="693144656" sldId="268"/>
        </pc:sldMkLst>
        <pc:spChg chg="mod">
          <ac:chgData name="Christophe Lebrun" userId="303fc86cbab77272" providerId="LiveId" clId="{C038AB08-8586-42FB-AD35-067813437C7B}" dt="2019-06-11T13:10:27.239" v="251" actId="20577"/>
          <ac:spMkLst>
            <pc:docMk/>
            <pc:sldMk cId="693144656" sldId="268"/>
            <ac:spMk id="2" creationId="{96885828-B058-4F14-80D3-515FB1B2EA26}"/>
          </ac:spMkLst>
        </pc:spChg>
      </pc:sldChg>
      <pc:sldChg chg="modSp add">
        <pc:chgData name="Christophe Lebrun" userId="303fc86cbab77272" providerId="LiveId" clId="{C038AB08-8586-42FB-AD35-067813437C7B}" dt="2019-06-11T13:10:23.293" v="250" actId="20577"/>
        <pc:sldMkLst>
          <pc:docMk/>
          <pc:sldMk cId="639279893" sldId="269"/>
        </pc:sldMkLst>
        <pc:spChg chg="mod">
          <ac:chgData name="Christophe Lebrun" userId="303fc86cbab77272" providerId="LiveId" clId="{C038AB08-8586-42FB-AD35-067813437C7B}" dt="2019-06-11T13:10:23.293" v="250" actId="20577"/>
          <ac:spMkLst>
            <pc:docMk/>
            <pc:sldMk cId="639279893" sldId="269"/>
            <ac:spMk id="2" creationId="{96885828-B058-4F14-80D3-515FB1B2EA26}"/>
          </ac:spMkLst>
        </pc:spChg>
      </pc:sldChg>
      <pc:sldChg chg="add">
        <pc:chgData name="Christophe Lebrun" userId="303fc86cbab77272" providerId="LiveId" clId="{C038AB08-8586-42FB-AD35-067813437C7B}" dt="2019-06-11T13:27:09.959" v="273"/>
        <pc:sldMkLst>
          <pc:docMk/>
          <pc:sldMk cId="3576308320" sldId="271"/>
        </pc:sldMkLst>
      </pc:sldChg>
    </pc:docChg>
  </pc:docChgLst>
  <pc:docChgLst>
    <pc:chgData name="Christophe Lebrun" userId="303fc86cbab77272" providerId="LiveId" clId="{A4B10A2C-AC96-4C3D-BA25-8EF5DF9CDB4E}"/>
    <pc:docChg chg="undo custSel addSld delSld modSld sldOrd">
      <pc:chgData name="Christophe Lebrun" userId="303fc86cbab77272" providerId="LiveId" clId="{A4B10A2C-AC96-4C3D-BA25-8EF5DF9CDB4E}" dt="2019-07-31T15:14:44.748" v="2307" actId="14100"/>
      <pc:docMkLst>
        <pc:docMk/>
      </pc:docMkLst>
      <pc:sldChg chg="addSp modSp">
        <pc:chgData name="Christophe Lebrun" userId="303fc86cbab77272" providerId="LiveId" clId="{A4B10A2C-AC96-4C3D-BA25-8EF5DF9CDB4E}" dt="2019-07-23T09:49:07.886" v="220" actId="1076"/>
        <pc:sldMkLst>
          <pc:docMk/>
          <pc:sldMk cId="1510174254" sldId="257"/>
        </pc:sldMkLst>
        <pc:picChg chg="add mod">
          <ac:chgData name="Christophe Lebrun" userId="303fc86cbab77272" providerId="LiveId" clId="{A4B10A2C-AC96-4C3D-BA25-8EF5DF9CDB4E}" dt="2019-07-23T09:49:07.886" v="220" actId="1076"/>
          <ac:picMkLst>
            <pc:docMk/>
            <pc:sldMk cId="1510174254" sldId="257"/>
            <ac:picMk id="4" creationId="{7A7D343E-ABA7-4BAA-A824-BAEDDE707490}"/>
          </ac:picMkLst>
        </pc:picChg>
      </pc:sldChg>
      <pc:sldChg chg="addSp delSp modSp">
        <pc:chgData name="Christophe Lebrun" userId="303fc86cbab77272" providerId="LiveId" clId="{A4B10A2C-AC96-4C3D-BA25-8EF5DF9CDB4E}" dt="2019-07-23T13:08:38.987" v="1536"/>
        <pc:sldMkLst>
          <pc:docMk/>
          <pc:sldMk cId="3375476623" sldId="262"/>
        </pc:sldMkLst>
        <pc:spChg chg="mod">
          <ac:chgData name="Christophe Lebrun" userId="303fc86cbab77272" providerId="LiveId" clId="{A4B10A2C-AC96-4C3D-BA25-8EF5DF9CDB4E}" dt="2019-07-23T10:22:19.964" v="739" actId="1076"/>
          <ac:spMkLst>
            <pc:docMk/>
            <pc:sldMk cId="3375476623" sldId="262"/>
            <ac:spMk id="2" creationId="{964011A4-8F80-4EB8-891E-8BB51852960E}"/>
          </ac:spMkLst>
        </pc:spChg>
        <pc:spChg chg="del">
          <ac:chgData name="Christophe Lebrun" userId="303fc86cbab77272" providerId="LiveId" clId="{A4B10A2C-AC96-4C3D-BA25-8EF5DF9CDB4E}" dt="2019-07-23T09:49:23.726" v="225" actId="478"/>
          <ac:spMkLst>
            <pc:docMk/>
            <pc:sldMk cId="3375476623" sldId="262"/>
            <ac:spMk id="3" creationId="{8FFAA1DA-ABB7-4B94-BF58-51C2D6C3564F}"/>
          </ac:spMkLst>
        </pc:spChg>
        <pc:picChg chg="add">
          <ac:chgData name="Christophe Lebrun" userId="303fc86cbab77272" providerId="LiveId" clId="{A4B10A2C-AC96-4C3D-BA25-8EF5DF9CDB4E}" dt="2019-07-23T09:49:20.398" v="224"/>
          <ac:picMkLst>
            <pc:docMk/>
            <pc:sldMk cId="3375476623" sldId="262"/>
            <ac:picMk id="4" creationId="{9CBF5E3F-BCB8-4359-8676-70D1B51D1662}"/>
          </ac:picMkLst>
        </pc:picChg>
        <pc:picChg chg="add del">
          <ac:chgData name="Christophe Lebrun" userId="303fc86cbab77272" providerId="LiveId" clId="{A4B10A2C-AC96-4C3D-BA25-8EF5DF9CDB4E}" dt="2019-07-23T13:08:38.987" v="1536"/>
          <ac:picMkLst>
            <pc:docMk/>
            <pc:sldMk cId="3375476623" sldId="262"/>
            <ac:picMk id="5" creationId="{DB8FA106-BB27-43F9-833A-AB591CF4161B}"/>
          </ac:picMkLst>
        </pc:picChg>
      </pc:sldChg>
      <pc:sldChg chg="addSp delSp modSp">
        <pc:chgData name="Christophe Lebrun" userId="303fc86cbab77272" providerId="LiveId" clId="{A4B10A2C-AC96-4C3D-BA25-8EF5DF9CDB4E}" dt="2019-07-23T09:52:46.727" v="246" actId="478"/>
        <pc:sldMkLst>
          <pc:docMk/>
          <pc:sldMk cId="3031979299" sldId="267"/>
        </pc:sldMkLst>
        <pc:picChg chg="add">
          <ac:chgData name="Christophe Lebrun" userId="303fc86cbab77272" providerId="LiveId" clId="{A4B10A2C-AC96-4C3D-BA25-8EF5DF9CDB4E}" dt="2019-07-23T09:49:13.369" v="221"/>
          <ac:picMkLst>
            <pc:docMk/>
            <pc:sldMk cId="3031979299" sldId="267"/>
            <ac:picMk id="4" creationId="{28EC06FB-BF48-4CD2-A6E6-66BE8363898D}"/>
          </ac:picMkLst>
        </pc:picChg>
        <pc:picChg chg="add del mod">
          <ac:chgData name="Christophe Lebrun" userId="303fc86cbab77272" providerId="LiveId" clId="{A4B10A2C-AC96-4C3D-BA25-8EF5DF9CDB4E}" dt="2019-07-23T09:52:46.727" v="246" actId="478"/>
          <ac:picMkLst>
            <pc:docMk/>
            <pc:sldMk cId="3031979299" sldId="267"/>
            <ac:picMk id="5" creationId="{A1595BF8-28DC-4137-840D-2379FE5F7BD8}"/>
          </ac:picMkLst>
        </pc:picChg>
        <pc:picChg chg="add">
          <ac:chgData name="Christophe Lebrun" userId="303fc86cbab77272" providerId="LiveId" clId="{A4B10A2C-AC96-4C3D-BA25-8EF5DF9CDB4E}" dt="2019-07-23T09:52:45.383" v="245"/>
          <ac:picMkLst>
            <pc:docMk/>
            <pc:sldMk cId="3031979299" sldId="267"/>
            <ac:picMk id="6" creationId="{1153AC97-1F0F-4DCC-9CF8-A5C9BD953179}"/>
          </ac:picMkLst>
        </pc:picChg>
      </pc:sldChg>
      <pc:sldChg chg="addSp delSp">
        <pc:chgData name="Christophe Lebrun" userId="303fc86cbab77272" providerId="LiveId" clId="{A4B10A2C-AC96-4C3D-BA25-8EF5DF9CDB4E}" dt="2019-07-23T09:52:48.211" v="247" actId="478"/>
        <pc:sldMkLst>
          <pc:docMk/>
          <pc:sldMk cId="693144656" sldId="268"/>
        </pc:sldMkLst>
        <pc:picChg chg="add">
          <ac:chgData name="Christophe Lebrun" userId="303fc86cbab77272" providerId="LiveId" clId="{A4B10A2C-AC96-4C3D-BA25-8EF5DF9CDB4E}" dt="2019-07-23T09:49:15.853" v="222"/>
          <ac:picMkLst>
            <pc:docMk/>
            <pc:sldMk cId="693144656" sldId="268"/>
            <ac:picMk id="4" creationId="{9D505E56-4A6D-491C-BF10-252DE5BD588B}"/>
          </ac:picMkLst>
        </pc:picChg>
        <pc:picChg chg="add del">
          <ac:chgData name="Christophe Lebrun" userId="303fc86cbab77272" providerId="LiveId" clId="{A4B10A2C-AC96-4C3D-BA25-8EF5DF9CDB4E}" dt="2019-07-23T09:52:48.211" v="247" actId="478"/>
          <ac:picMkLst>
            <pc:docMk/>
            <pc:sldMk cId="693144656" sldId="268"/>
            <ac:picMk id="5" creationId="{42D7DD45-3080-4268-81CF-7BCFC9727A1F}"/>
          </ac:picMkLst>
        </pc:picChg>
        <pc:picChg chg="add">
          <ac:chgData name="Christophe Lebrun" userId="303fc86cbab77272" providerId="LiveId" clId="{A4B10A2C-AC96-4C3D-BA25-8EF5DF9CDB4E}" dt="2019-07-23T09:52:42.696" v="244"/>
          <ac:picMkLst>
            <pc:docMk/>
            <pc:sldMk cId="693144656" sldId="268"/>
            <ac:picMk id="6" creationId="{81AD17D2-048E-48CB-BD6C-CBC098E81736}"/>
          </ac:picMkLst>
        </pc:picChg>
      </pc:sldChg>
      <pc:sldChg chg="addSp modSp">
        <pc:chgData name="Christophe Lebrun" userId="303fc86cbab77272" providerId="LiveId" clId="{A4B10A2C-AC96-4C3D-BA25-8EF5DF9CDB4E}" dt="2019-07-23T09:52:36.026" v="243" actId="1076"/>
        <pc:sldMkLst>
          <pc:docMk/>
          <pc:sldMk cId="639279893" sldId="269"/>
        </pc:sldMkLst>
        <pc:picChg chg="add">
          <ac:chgData name="Christophe Lebrun" userId="303fc86cbab77272" providerId="LiveId" clId="{A4B10A2C-AC96-4C3D-BA25-8EF5DF9CDB4E}" dt="2019-07-23T09:49:17.961" v="223"/>
          <ac:picMkLst>
            <pc:docMk/>
            <pc:sldMk cId="639279893" sldId="269"/>
            <ac:picMk id="4" creationId="{81C279DD-6D21-4CEE-837F-E550D932A41E}"/>
          </ac:picMkLst>
        </pc:picChg>
        <pc:picChg chg="add mod">
          <ac:chgData name="Christophe Lebrun" userId="303fc86cbab77272" providerId="LiveId" clId="{A4B10A2C-AC96-4C3D-BA25-8EF5DF9CDB4E}" dt="2019-07-23T09:52:36.026" v="243" actId="1076"/>
          <ac:picMkLst>
            <pc:docMk/>
            <pc:sldMk cId="639279893" sldId="269"/>
            <ac:picMk id="5" creationId="{6882FADE-58D9-4D93-8177-07668C3CBC89}"/>
          </ac:picMkLst>
        </pc:picChg>
      </pc:sldChg>
      <pc:sldChg chg="addSp modSp ord">
        <pc:chgData name="Christophe Lebrun" userId="303fc86cbab77272" providerId="LiveId" clId="{A4B10A2C-AC96-4C3D-BA25-8EF5DF9CDB4E}" dt="2019-07-23T10:00:28.218" v="367" actId="207"/>
        <pc:sldMkLst>
          <pc:docMk/>
          <pc:sldMk cId="3576308320" sldId="271"/>
        </pc:sldMkLst>
        <pc:spChg chg="mod">
          <ac:chgData name="Christophe Lebrun" userId="303fc86cbab77272" providerId="LiveId" clId="{A4B10A2C-AC96-4C3D-BA25-8EF5DF9CDB4E}" dt="2019-07-23T09:55:20.231" v="268" actId="20577"/>
          <ac:spMkLst>
            <pc:docMk/>
            <pc:sldMk cId="3576308320" sldId="271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7-23T10:00:28.218" v="367" actId="207"/>
          <ac:spMkLst>
            <pc:docMk/>
            <pc:sldMk cId="3576308320" sldId="271"/>
            <ac:spMk id="3" creationId="{9392442C-B3A0-4638-B622-291C64F6FED7}"/>
          </ac:spMkLst>
        </pc:spChg>
        <pc:picChg chg="add mod">
          <ac:chgData name="Christophe Lebrun" userId="303fc86cbab77272" providerId="LiveId" clId="{A4B10A2C-AC96-4C3D-BA25-8EF5DF9CDB4E}" dt="2019-07-23T09:56:46.319" v="286" actId="1076"/>
          <ac:picMkLst>
            <pc:docMk/>
            <pc:sldMk cId="3576308320" sldId="271"/>
            <ac:picMk id="4" creationId="{336CFBE4-1E27-434B-B0F9-E5E92EB73C3A}"/>
          </ac:picMkLst>
        </pc:picChg>
      </pc:sldChg>
      <pc:sldChg chg="modSp add">
        <pc:chgData name="Christophe Lebrun" userId="303fc86cbab77272" providerId="LiveId" clId="{A4B10A2C-AC96-4C3D-BA25-8EF5DF9CDB4E}" dt="2019-07-23T09:48:05.726" v="216" actId="114"/>
        <pc:sldMkLst>
          <pc:docMk/>
          <pc:sldMk cId="4251976526" sldId="272"/>
        </pc:sldMkLst>
        <pc:spChg chg="mod">
          <ac:chgData name="Christophe Lebrun" userId="303fc86cbab77272" providerId="LiveId" clId="{A4B10A2C-AC96-4C3D-BA25-8EF5DF9CDB4E}" dt="2019-07-23T09:40:05.281" v="10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A4B10A2C-AC96-4C3D-BA25-8EF5DF9CDB4E}" dt="2019-07-23T09:48:05.726" v="216" actId="114"/>
          <ac:spMkLst>
            <pc:docMk/>
            <pc:sldMk cId="4251976526" sldId="272"/>
            <ac:spMk id="4" creationId="{9C646D9E-13BE-45F2-B603-936E1E00092D}"/>
          </ac:spMkLst>
        </pc:spChg>
      </pc:sldChg>
      <pc:sldChg chg="addSp delSp modSp add">
        <pc:chgData name="Christophe Lebrun" userId="303fc86cbab77272" providerId="LiveId" clId="{A4B10A2C-AC96-4C3D-BA25-8EF5DF9CDB4E}" dt="2019-07-23T13:07:26.165" v="1533" actId="1076"/>
        <pc:sldMkLst>
          <pc:docMk/>
          <pc:sldMk cId="3271512906" sldId="273"/>
        </pc:sldMkLst>
        <pc:spChg chg="mod">
          <ac:chgData name="Christophe Lebrun" userId="303fc86cbab77272" providerId="LiveId" clId="{A4B10A2C-AC96-4C3D-BA25-8EF5DF9CDB4E}" dt="2019-07-23T09:47:49.948" v="213" actId="1076"/>
          <ac:spMkLst>
            <pc:docMk/>
            <pc:sldMk cId="3271512906" sldId="273"/>
            <ac:spMk id="2" creationId="{5C9D7F57-BB6B-47B6-9F61-CC67E6CC5B5B}"/>
          </ac:spMkLst>
        </pc:spChg>
        <pc:spChg chg="mod">
          <ac:chgData name="Christophe Lebrun" userId="303fc86cbab77272" providerId="LiveId" clId="{A4B10A2C-AC96-4C3D-BA25-8EF5DF9CDB4E}" dt="2019-07-23T13:07:20.010" v="1531" actId="1076"/>
          <ac:spMkLst>
            <pc:docMk/>
            <pc:sldMk cId="3271512906" sldId="273"/>
            <ac:spMk id="3" creationId="{65C25AD1-BD09-42CD-AAA1-A13586FB9A0B}"/>
          </ac:spMkLst>
        </pc:spChg>
        <pc:picChg chg="del">
          <ac:chgData name="Christophe Lebrun" userId="303fc86cbab77272" providerId="LiveId" clId="{A4B10A2C-AC96-4C3D-BA25-8EF5DF9CDB4E}" dt="2019-07-23T09:42:23.117" v="13" actId="478"/>
          <ac:picMkLst>
            <pc:docMk/>
            <pc:sldMk cId="3271512906" sldId="273"/>
            <ac:picMk id="5" creationId="{94F339C9-55DC-4F99-AF52-DA0956C35164}"/>
          </ac:picMkLst>
        </pc:picChg>
        <pc:picChg chg="add mod">
          <ac:chgData name="Christophe Lebrun" userId="303fc86cbab77272" providerId="LiveId" clId="{A4B10A2C-AC96-4C3D-BA25-8EF5DF9CDB4E}" dt="2019-07-23T13:07:26.165" v="1533" actId="1076"/>
          <ac:picMkLst>
            <pc:docMk/>
            <pc:sldMk cId="3271512906" sldId="273"/>
            <ac:picMk id="1026" creationId="{3F11651A-2CE6-4C13-BDED-49765DEC8D67}"/>
          </ac:picMkLst>
        </pc:picChg>
      </pc:sldChg>
      <pc:sldChg chg="addSp delSp modSp add">
        <pc:chgData name="Christophe Lebrun" userId="303fc86cbab77272" providerId="LiveId" clId="{A4B10A2C-AC96-4C3D-BA25-8EF5DF9CDB4E}" dt="2019-07-29T15:03:31.474" v="1656" actId="113"/>
        <pc:sldMkLst>
          <pc:docMk/>
          <pc:sldMk cId="3504856278" sldId="275"/>
        </pc:sldMkLst>
        <pc:spChg chg="mod">
          <ac:chgData name="Christophe Lebrun" userId="303fc86cbab77272" providerId="LiveId" clId="{A4B10A2C-AC96-4C3D-BA25-8EF5DF9CDB4E}" dt="2019-07-25T08:32:55.679" v="1596" actId="20577"/>
          <ac:spMkLst>
            <pc:docMk/>
            <pc:sldMk cId="3504856278" sldId="275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7-29T11:36:09.737" v="1599" actId="20577"/>
          <ac:spMkLst>
            <pc:docMk/>
            <pc:sldMk cId="3504856278" sldId="275"/>
            <ac:spMk id="3" creationId="{9392442C-B3A0-4638-B622-291C64F6FED7}"/>
          </ac:spMkLst>
        </pc:spChg>
        <pc:spChg chg="add mod">
          <ac:chgData name="Christophe Lebrun" userId="303fc86cbab77272" providerId="LiveId" clId="{A4B10A2C-AC96-4C3D-BA25-8EF5DF9CDB4E}" dt="2019-07-29T15:03:31.474" v="1656" actId="113"/>
          <ac:spMkLst>
            <pc:docMk/>
            <pc:sldMk cId="3504856278" sldId="275"/>
            <ac:spMk id="8" creationId="{F1EF1C3B-62E6-4A25-B35A-A81E49651BE7}"/>
          </ac:spMkLst>
        </pc:spChg>
        <pc:picChg chg="add">
          <ac:chgData name="Christophe Lebrun" userId="303fc86cbab77272" providerId="LiveId" clId="{A4B10A2C-AC96-4C3D-BA25-8EF5DF9CDB4E}" dt="2019-07-23T10:16:30.945" v="736"/>
          <ac:picMkLst>
            <pc:docMk/>
            <pc:sldMk cId="3504856278" sldId="275"/>
            <ac:picMk id="4" creationId="{8DC6CFBB-310A-4308-AB0D-90B13E2B9DD2}"/>
          </ac:picMkLst>
        </pc:picChg>
        <pc:picChg chg="add del mod">
          <ac:chgData name="Christophe Lebrun" userId="303fc86cbab77272" providerId="LiveId" clId="{A4B10A2C-AC96-4C3D-BA25-8EF5DF9CDB4E}" dt="2019-07-23T11:58:23.607" v="767" actId="478"/>
          <ac:picMkLst>
            <pc:docMk/>
            <pc:sldMk cId="3504856278" sldId="275"/>
            <ac:picMk id="5" creationId="{8E35D118-FD76-4C8F-B1F6-FEE00EF5E6AF}"/>
          </ac:picMkLst>
        </pc:picChg>
        <pc:picChg chg="add mod">
          <ac:chgData name="Christophe Lebrun" userId="303fc86cbab77272" providerId="LiveId" clId="{A4B10A2C-AC96-4C3D-BA25-8EF5DF9CDB4E}" dt="2019-07-23T13:06:35.481" v="1530"/>
          <ac:picMkLst>
            <pc:docMk/>
            <pc:sldMk cId="3504856278" sldId="275"/>
            <ac:picMk id="7" creationId="{2230EAD1-7326-4804-95DA-F2533C1670F8}"/>
          </ac:picMkLst>
        </pc:picChg>
        <pc:picChg chg="add mod">
          <ac:chgData name="Christophe Lebrun" userId="303fc86cbab77272" providerId="LiveId" clId="{A4B10A2C-AC96-4C3D-BA25-8EF5DF9CDB4E}" dt="2019-07-29T15:01:19.611" v="1655" actId="1076"/>
          <ac:picMkLst>
            <pc:docMk/>
            <pc:sldMk cId="3504856278" sldId="275"/>
            <ac:picMk id="10" creationId="{52CEABC8-2283-48FC-BBF3-AF2E591C28DA}"/>
          </ac:picMkLst>
        </pc:picChg>
      </pc:sldChg>
      <pc:sldChg chg="addSp modSp add">
        <pc:chgData name="Christophe Lebrun" userId="303fc86cbab77272" providerId="LiveId" clId="{A4B10A2C-AC96-4C3D-BA25-8EF5DF9CDB4E}" dt="2019-07-23T13:07:45.098" v="1534" actId="1076"/>
        <pc:sldMkLst>
          <pc:docMk/>
          <pc:sldMk cId="1478984346" sldId="276"/>
        </pc:sldMkLst>
        <pc:spChg chg="mod">
          <ac:chgData name="Christophe Lebrun" userId="303fc86cbab77272" providerId="LiveId" clId="{A4B10A2C-AC96-4C3D-BA25-8EF5DF9CDB4E}" dt="2019-07-23T09:55:54.659" v="280" actId="20577"/>
          <ac:spMkLst>
            <pc:docMk/>
            <pc:sldMk cId="1478984346" sldId="276"/>
            <ac:spMk id="2" creationId="{5C9A419A-49B0-418E-80CB-42594B300BD2}"/>
          </ac:spMkLst>
        </pc:spChg>
        <pc:spChg chg="mod">
          <ac:chgData name="Christophe Lebrun" userId="303fc86cbab77272" providerId="LiveId" clId="{A4B10A2C-AC96-4C3D-BA25-8EF5DF9CDB4E}" dt="2019-07-23T10:12:16.395" v="706" actId="1076"/>
          <ac:spMkLst>
            <pc:docMk/>
            <pc:sldMk cId="1478984346" sldId="276"/>
            <ac:spMk id="3" creationId="{9392442C-B3A0-4638-B622-291C64F6FED7}"/>
          </ac:spMkLst>
        </pc:spChg>
        <pc:picChg chg="add mod">
          <ac:chgData name="Christophe Lebrun" userId="303fc86cbab77272" providerId="LiveId" clId="{A4B10A2C-AC96-4C3D-BA25-8EF5DF9CDB4E}" dt="2019-07-23T13:07:45.098" v="1534" actId="1076"/>
          <ac:picMkLst>
            <pc:docMk/>
            <pc:sldMk cId="1478984346" sldId="276"/>
            <ac:picMk id="5" creationId="{F6E9DA27-E88A-41B7-B8BD-86CE053BDCEF}"/>
          </ac:picMkLst>
        </pc:picChg>
      </pc:sldChg>
      <pc:sldChg chg="addSp delSp modSp add">
        <pc:chgData name="Christophe Lebrun" userId="303fc86cbab77272" providerId="LiveId" clId="{A4B10A2C-AC96-4C3D-BA25-8EF5DF9CDB4E}" dt="2019-07-25T08:32:05.449" v="1583" actId="20577"/>
        <pc:sldMkLst>
          <pc:docMk/>
          <pc:sldMk cId="211462842" sldId="277"/>
        </pc:sldMkLst>
        <pc:spChg chg="mod">
          <ac:chgData name="Christophe Lebrun" userId="303fc86cbab77272" providerId="LiveId" clId="{A4B10A2C-AC96-4C3D-BA25-8EF5DF9CDB4E}" dt="2019-07-25T08:32:05.449" v="1583" actId="20577"/>
          <ac:spMkLst>
            <pc:docMk/>
            <pc:sldMk cId="211462842" sldId="277"/>
            <ac:spMk id="2" creationId="{5C9A419A-49B0-418E-80CB-42594B300BD2}"/>
          </ac:spMkLst>
        </pc:spChg>
        <pc:spChg chg="del">
          <ac:chgData name="Christophe Lebrun" userId="303fc86cbab77272" providerId="LiveId" clId="{A4B10A2C-AC96-4C3D-BA25-8EF5DF9CDB4E}" dt="2019-07-23T13:00:56.544" v="1472" actId="478"/>
          <ac:spMkLst>
            <pc:docMk/>
            <pc:sldMk cId="211462842" sldId="277"/>
            <ac:spMk id="3" creationId="{9392442C-B3A0-4638-B622-291C64F6FED7}"/>
          </ac:spMkLst>
        </pc:spChg>
        <pc:spChg chg="add mod">
          <ac:chgData name="Christophe Lebrun" userId="303fc86cbab77272" providerId="LiveId" clId="{A4B10A2C-AC96-4C3D-BA25-8EF5DF9CDB4E}" dt="2019-07-23T13:31:25.930" v="1556" actId="14100"/>
          <ac:spMkLst>
            <pc:docMk/>
            <pc:sldMk cId="211462842" sldId="277"/>
            <ac:spMk id="8" creationId="{57C4E686-3597-442C-BBB1-830520299636}"/>
          </ac:spMkLst>
        </pc:spChg>
        <pc:spChg chg="add mod">
          <ac:chgData name="Christophe Lebrun" userId="303fc86cbab77272" providerId="LiveId" clId="{A4B10A2C-AC96-4C3D-BA25-8EF5DF9CDB4E}" dt="2019-07-23T13:31:43.504" v="1561" actId="1076"/>
          <ac:spMkLst>
            <pc:docMk/>
            <pc:sldMk cId="211462842" sldId="277"/>
            <ac:spMk id="14" creationId="{0A8AF74F-B830-4402-AADB-EFA4639683A9}"/>
          </ac:spMkLst>
        </pc:spChg>
        <pc:picChg chg="del mod">
          <ac:chgData name="Christophe Lebrun" userId="303fc86cbab77272" providerId="LiveId" clId="{A4B10A2C-AC96-4C3D-BA25-8EF5DF9CDB4E}" dt="2019-07-23T12:59:15.482" v="1460"/>
          <ac:picMkLst>
            <pc:docMk/>
            <pc:sldMk cId="211462842" sldId="277"/>
            <ac:picMk id="5" creationId="{8E35D118-FD76-4C8F-B1F6-FEE00EF5E6AF}"/>
          </ac:picMkLst>
        </pc:picChg>
        <pc:picChg chg="add mod">
          <ac:chgData name="Christophe Lebrun" userId="303fc86cbab77272" providerId="LiveId" clId="{A4B10A2C-AC96-4C3D-BA25-8EF5DF9CDB4E}" dt="2019-07-23T13:32:05.424" v="1564" actId="1076"/>
          <ac:picMkLst>
            <pc:docMk/>
            <pc:sldMk cId="211462842" sldId="277"/>
            <ac:picMk id="7" creationId="{D347BAAE-C7F7-4FB5-A972-F402E5E4D14F}"/>
          </ac:picMkLst>
        </pc:picChg>
        <pc:picChg chg="add del mod">
          <ac:chgData name="Christophe Lebrun" userId="303fc86cbab77272" providerId="LiveId" clId="{A4B10A2C-AC96-4C3D-BA25-8EF5DF9CDB4E}" dt="2019-07-23T13:00:21.485" v="1464" actId="478"/>
          <ac:picMkLst>
            <pc:docMk/>
            <pc:sldMk cId="211462842" sldId="277"/>
            <ac:picMk id="10" creationId="{73C8E6DC-3A86-4493-9853-3BDE683BE3BD}"/>
          </ac:picMkLst>
        </pc:picChg>
        <pc:picChg chg="add mod">
          <ac:chgData name="Christophe Lebrun" userId="303fc86cbab77272" providerId="LiveId" clId="{A4B10A2C-AC96-4C3D-BA25-8EF5DF9CDB4E}" dt="2019-07-23T13:31:30.752" v="1557" actId="1076"/>
          <ac:picMkLst>
            <pc:docMk/>
            <pc:sldMk cId="211462842" sldId="277"/>
            <ac:picMk id="12" creationId="{E0A54B51-8DAD-46A8-978B-DB6B2FE8F88C}"/>
          </ac:picMkLst>
        </pc:picChg>
        <pc:picChg chg="add mod">
          <ac:chgData name="Christophe Lebrun" userId="303fc86cbab77272" providerId="LiveId" clId="{A4B10A2C-AC96-4C3D-BA25-8EF5DF9CDB4E}" dt="2019-07-23T13:31:51.298" v="1562" actId="1076"/>
          <ac:picMkLst>
            <pc:docMk/>
            <pc:sldMk cId="211462842" sldId="277"/>
            <ac:picMk id="13" creationId="{E58CF93F-438F-4F3B-8032-0078B590B66C}"/>
          </ac:picMkLst>
        </pc:picChg>
      </pc:sldChg>
      <pc:sldChg chg="addSp delSp add">
        <pc:chgData name="Christophe Lebrun" userId="303fc86cbab77272" providerId="LiveId" clId="{A4B10A2C-AC96-4C3D-BA25-8EF5DF9CDB4E}" dt="2019-07-23T13:08:54.346" v="1539"/>
        <pc:sldMkLst>
          <pc:docMk/>
          <pc:sldMk cId="3559895393" sldId="278"/>
        </pc:sldMkLst>
        <pc:picChg chg="del">
          <ac:chgData name="Christophe Lebrun" userId="303fc86cbab77272" providerId="LiveId" clId="{A4B10A2C-AC96-4C3D-BA25-8EF5DF9CDB4E}" dt="2019-07-23T13:08:48.331" v="1538" actId="478"/>
          <ac:picMkLst>
            <pc:docMk/>
            <pc:sldMk cId="3559895393" sldId="278"/>
            <ac:picMk id="5" creationId="{BA427ED7-A51F-40B1-B139-17063858B41A}"/>
          </ac:picMkLst>
        </pc:picChg>
        <pc:picChg chg="add">
          <ac:chgData name="Christophe Lebrun" userId="303fc86cbab77272" providerId="LiveId" clId="{A4B10A2C-AC96-4C3D-BA25-8EF5DF9CDB4E}" dt="2019-07-23T13:08:54.346" v="1539"/>
          <ac:picMkLst>
            <pc:docMk/>
            <pc:sldMk cId="3559895393" sldId="278"/>
            <ac:picMk id="6" creationId="{EA23741F-3518-440E-BEB3-C850837ACBA3}"/>
          </ac:picMkLst>
        </pc:picChg>
      </pc:sldChg>
      <pc:sldChg chg="modSp add">
        <pc:chgData name="Christophe Lebrun" userId="303fc86cbab77272" providerId="LiveId" clId="{A4B10A2C-AC96-4C3D-BA25-8EF5DF9CDB4E}" dt="2019-07-31T15:14:44.748" v="2307" actId="14100"/>
        <pc:sldMkLst>
          <pc:docMk/>
          <pc:sldMk cId="3885582004" sldId="279"/>
        </pc:sldMkLst>
        <pc:spChg chg="mod">
          <ac:chgData name="Christophe Lebrun" userId="303fc86cbab77272" providerId="LiveId" clId="{A4B10A2C-AC96-4C3D-BA25-8EF5DF9CDB4E}" dt="2019-07-31T15:14:40.052" v="2306" actId="1076"/>
          <ac:spMkLst>
            <pc:docMk/>
            <pc:sldMk cId="3885582004" sldId="279"/>
            <ac:spMk id="2" creationId="{8484DD3D-163C-48C0-B971-F4330D5AF85C}"/>
          </ac:spMkLst>
        </pc:spChg>
        <pc:spChg chg="mod">
          <ac:chgData name="Christophe Lebrun" userId="303fc86cbab77272" providerId="LiveId" clId="{A4B10A2C-AC96-4C3D-BA25-8EF5DF9CDB4E}" dt="2019-07-31T15:14:44.748" v="2307" actId="14100"/>
          <ac:spMkLst>
            <pc:docMk/>
            <pc:sldMk cId="3885582004" sldId="279"/>
            <ac:spMk id="3" creationId="{9D04824F-670C-478E-B97F-289EF20F17A0}"/>
          </ac:spMkLst>
        </pc:spChg>
      </pc:sldChg>
      <pc:sldChg chg="add del">
        <pc:chgData name="Christophe Lebrun" userId="303fc86cbab77272" providerId="LiveId" clId="{A4B10A2C-AC96-4C3D-BA25-8EF5DF9CDB4E}" dt="2019-07-31T15:04:04.915" v="1776" actId="2696"/>
        <pc:sldMkLst>
          <pc:docMk/>
          <pc:sldMk cId="1813291209" sldId="280"/>
        </pc:sldMkLst>
      </pc:sldChg>
      <pc:sldChg chg="modSp add del">
        <pc:chgData name="Christophe Lebrun" userId="303fc86cbab77272" providerId="LiveId" clId="{A4B10A2C-AC96-4C3D-BA25-8EF5DF9CDB4E}" dt="2019-07-31T14:02:49.126" v="1729" actId="2696"/>
        <pc:sldMkLst>
          <pc:docMk/>
          <pc:sldMk cId="2187191915" sldId="280"/>
        </pc:sldMkLst>
        <pc:spChg chg="mod">
          <ac:chgData name="Christophe Lebrun" userId="303fc86cbab77272" providerId="LiveId" clId="{A4B10A2C-AC96-4C3D-BA25-8EF5DF9CDB4E}" dt="2019-07-31T14:02:32.777" v="1728" actId="20577"/>
          <ac:spMkLst>
            <pc:docMk/>
            <pc:sldMk cId="2187191915" sldId="280"/>
            <ac:spMk id="3" creationId="{9D04824F-670C-478E-B97F-289EF20F17A0}"/>
          </ac:spMkLst>
        </pc:spChg>
      </pc:sldChg>
      <pc:sldChg chg="modSp add">
        <pc:chgData name="Christophe Lebrun" userId="303fc86cbab77272" providerId="LiveId" clId="{A4B10A2C-AC96-4C3D-BA25-8EF5DF9CDB4E}" dt="2019-07-31T15:08:10.756" v="2077"/>
        <pc:sldMkLst>
          <pc:docMk/>
          <pc:sldMk cId="3597435836" sldId="281"/>
        </pc:sldMkLst>
        <pc:spChg chg="mod">
          <ac:chgData name="Christophe Lebrun" userId="303fc86cbab77272" providerId="LiveId" clId="{A4B10A2C-AC96-4C3D-BA25-8EF5DF9CDB4E}" dt="2019-07-31T15:08:10.756" v="2077"/>
          <ac:spMkLst>
            <pc:docMk/>
            <pc:sldMk cId="3597435836" sldId="281"/>
            <ac:spMk id="3" creationId="{9D04824F-670C-478E-B97F-289EF20F17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45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3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61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3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1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86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2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90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B6F6AC-B635-49E8-AD39-25D6B80DE0E6}" type="datetime1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916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9F5C-BC05-4EF4-8BD6-33359458BD21}" type="datetime1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518160"/>
            <a:ext cx="2743200" cy="22796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65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0E5D4C-5B16-450A-9F53-23742EA3455D}" type="datetime1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104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8B6B-D91F-4B7B-A85A-33ADBBB521D8}" type="datetime1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5429-2710-4D09-8E61-49C2A3793391}" type="datetime1">
              <a:rPr lang="fr-FR" smtClean="0"/>
              <a:t>31/07/2019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89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89BF-E170-4140-AA34-96D58AFCDD5F}" type="datetime1">
              <a:rPr lang="fr-FR" smtClean="0"/>
              <a:t>31/07/2019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34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0C2F-A1A5-45E1-96C3-1CA37BE21112}" type="datetime1">
              <a:rPr lang="fr-FR" smtClean="0"/>
              <a:t>31/07/2019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7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9CE-3B6E-4BA0-B508-EE7AC7B2C66D}" type="datetime1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60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97A1-CDF0-4B32-AA22-69C244146889}" type="datetime1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79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FF0B-9CBD-4F04-BC8E-850219E405E8}" type="datetime1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446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C86C24-B959-4CE5-8A34-CB5B8A829C67}" type="datetime1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423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B2240D-0D7E-4CC8-ABBB-AF968FD1A806}" type="datetime1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6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62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BEAE87-86E4-4F5F-AE38-73D4AEFFF604}" type="datetime1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83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5489-5049-4C66-B19B-6591BA1F8BF4}" type="datetime1">
              <a:rPr lang="fr-FR" smtClean="0"/>
              <a:t>31/07/2019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511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485D-47E1-49DC-BE41-530856315040}" type="datetime1">
              <a:rPr lang="fr-FR" smtClean="0"/>
              <a:t>31/07/2019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95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1E11-F50D-42AE-9AB8-1A6105A269A6}" type="datetime1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31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E6973C-B64A-4F7A-8C93-0FC4E9D2712E}" type="datetime1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1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2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F630-F5BB-4C68-A90B-7601F27B3C8E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1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2F8C-DED8-4355-B6B4-3C9DFAD24F86}" type="datetime1">
              <a:rPr lang="fr-FR" smtClean="0"/>
              <a:t>31/07/2019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72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antepubliquefrance.f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openfoodfacts.org/data/data-fields.txt" TargetMode="External"/><Relationship Id="rId2" Type="http://schemas.openxmlformats.org/officeDocument/2006/relationships/hyperlink" Target="https://fr.openfoodfact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02/23/15509423491012_logo.png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yuka.io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.oc-static.com/upload/2019/02/23/15509423491012_logo.p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8266" y="3121038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3 : </a:t>
            </a:r>
            <a:br>
              <a:rPr lang="fr-FR" b="1" cap="small" dirty="0"/>
            </a:br>
            <a:r>
              <a:rPr lang="fr-FR" sz="2800" cap="small" dirty="0"/>
              <a:t>Concevez une application au service de la santé publique</a:t>
            </a: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38729" y="888705"/>
            <a:ext cx="4195762" cy="1311275"/>
          </a:xfrm>
        </p:spPr>
        <p:txBody>
          <a:bodyPr>
            <a:normAutofit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 </a:t>
            </a:r>
            <a:r>
              <a:rPr lang="fr-FR" dirty="0"/>
              <a:t>Corentin </a:t>
            </a:r>
            <a:r>
              <a:rPr lang="fr-FR" cap="small" dirty="0"/>
              <a:t>Martel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E74EFB-C190-4272-8462-7AB01B85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7739"/>
            <a:ext cx="3604594" cy="15902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715999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9574171" y="6396335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01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juillet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2019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4 :</a:t>
            </a:r>
            <a:br>
              <a:rPr lang="fr-FR" b="1" dirty="0"/>
            </a:br>
            <a:r>
              <a:rPr lang="fr-FR" dirty="0"/>
              <a:t>Présentation des </a:t>
            </a:r>
            <a:br>
              <a:rPr lang="fr-FR" dirty="0"/>
            </a:br>
            <a:r>
              <a:rPr lang="fr-FR" dirty="0"/>
              <a:t>faits pertinents pour l’application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81C279DD-6D21-4CEE-837F-E550D932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882FADE-58D9-4D93-8177-07668C3C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32" y="58289"/>
            <a:ext cx="4362968" cy="16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7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4DD3D-163C-48C0-B971-F4330D5A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37411"/>
            <a:ext cx="8610600" cy="1293028"/>
          </a:xfrm>
        </p:spPr>
        <p:txBody>
          <a:bodyPr/>
          <a:lstStyle/>
          <a:p>
            <a:r>
              <a:rPr lang="fr-FR" b="1" dirty="0"/>
              <a:t>Conclusions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4824F-670C-478E-B97F-289EF20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36" y="1507958"/>
            <a:ext cx="10158663" cy="4957010"/>
          </a:xfrm>
        </p:spPr>
        <p:txBody>
          <a:bodyPr>
            <a:normAutofit/>
          </a:bodyPr>
          <a:lstStyle/>
          <a:p>
            <a:r>
              <a:rPr lang="fr-FR" dirty="0"/>
              <a:t>Facteurs principaux du Nutri-Score retrouvés</a:t>
            </a:r>
          </a:p>
          <a:p>
            <a:endParaRPr lang="fr-FR" dirty="0"/>
          </a:p>
          <a:p>
            <a:r>
              <a:rPr lang="fr-FR" dirty="0"/>
              <a:t>Poids de la base de données finale : </a:t>
            </a:r>
            <a:r>
              <a:rPr lang="fr-FR" b="1" dirty="0"/>
              <a:t>moins de 20 Mo</a:t>
            </a:r>
          </a:p>
          <a:p>
            <a:r>
              <a:rPr lang="fr-FR" dirty="0"/>
              <a:t>Allégements possibles :</a:t>
            </a:r>
          </a:p>
          <a:p>
            <a:pPr lvl="1"/>
            <a:r>
              <a:rPr lang="fr-FR" dirty="0"/>
              <a:t>avec un fichier binaire ou un fichier compressé</a:t>
            </a:r>
          </a:p>
          <a:p>
            <a:pPr lvl="1"/>
            <a:r>
              <a:rPr lang="fr-FR" dirty="0"/>
              <a:t>en stockant uniquement la note Nutri-Score (a-e) au lieu du score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Nombre de produits : </a:t>
            </a:r>
            <a:r>
              <a:rPr lang="fr-FR" b="1" dirty="0"/>
              <a:t>plus de 300'000 produits</a:t>
            </a:r>
          </a:p>
          <a:p>
            <a:r>
              <a:rPr lang="fr-FR" dirty="0"/>
              <a:t>Augmentations possibles :</a:t>
            </a:r>
          </a:p>
          <a:p>
            <a:pPr lvl="1"/>
            <a:r>
              <a:rPr lang="fr-FR" dirty="0"/>
              <a:t>Prise en charge des code-barres EAN à 8 chiffres</a:t>
            </a:r>
          </a:p>
          <a:p>
            <a:pPr lvl="1"/>
            <a:r>
              <a:rPr lang="fr-FR" dirty="0"/>
              <a:t>Imputation Nutri-Score sur la base de la formule (composition)</a:t>
            </a:r>
          </a:p>
          <a:p>
            <a:pPr lvl="1"/>
            <a:r>
              <a:rPr lang="fr-FR" dirty="0"/>
              <a:t>Imputation de Nutri-Score grâce à un modèle de ML</a:t>
            </a:r>
          </a:p>
        </p:txBody>
      </p:sp>
    </p:spTree>
    <p:extLst>
      <p:ext uri="{BB962C8B-B14F-4D97-AF65-F5344CB8AC3E}">
        <p14:creationId xmlns:p14="http://schemas.microsoft.com/office/powerpoint/2010/main" val="388558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4DD3D-163C-48C0-B971-F4330D5A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POUR ALLER PLUS LOIN…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4824F-670C-478E-B97F-289EF20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Correction des valeurs hors-normes sur la base des photos</a:t>
            </a:r>
          </a:p>
          <a:p>
            <a:r>
              <a:rPr lang="fr-FR" dirty="0"/>
              <a:t>)</a:t>
            </a:r>
          </a:p>
          <a:p>
            <a:r>
              <a:rPr lang="fr-FR" dirty="0"/>
              <a:t>Modèle de </a:t>
            </a:r>
            <a:r>
              <a:rPr lang="fr-FR" i="1" dirty="0"/>
              <a:t>machine </a:t>
            </a:r>
            <a:r>
              <a:rPr lang="fr-FR" i="1" dirty="0" err="1"/>
              <a:t>learning</a:t>
            </a:r>
            <a:r>
              <a:rPr lang="fr-FR" dirty="0"/>
              <a:t> (ML) pour l'imputation des Nutri-Scores</a:t>
            </a:r>
          </a:p>
        </p:txBody>
      </p:sp>
    </p:spTree>
    <p:extLst>
      <p:ext uri="{BB962C8B-B14F-4D97-AF65-F5344CB8AC3E}">
        <p14:creationId xmlns:p14="http://schemas.microsoft.com/office/powerpoint/2010/main" val="359743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011A4-8F80-4EB8-891E-8BB51852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6295"/>
            <a:ext cx="10820399" cy="1325615"/>
          </a:xfrm>
        </p:spPr>
        <p:txBody>
          <a:bodyPr/>
          <a:lstStyle/>
          <a:p>
            <a:r>
              <a:rPr lang="fr-FR" b="1" dirty="0"/>
              <a:t>Partie 5 :</a:t>
            </a:r>
            <a:br>
              <a:rPr lang="fr-FR" dirty="0"/>
            </a:br>
            <a:r>
              <a:rPr lang="fr-FR" dirty="0"/>
              <a:t>QUESTIONS-RÉPONSES</a:t>
            </a:r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9CBF5E3F-BCB8-4359-8676-70D1B51D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7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MERCI DE VOTRE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4CBE-9ECE-4A81-AA55-0ACFCF7B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14</a:t>
            </a:fld>
            <a:endParaRPr lang="fr-FR"/>
          </a:p>
        </p:txBody>
      </p:sp>
      <p:pic>
        <p:nvPicPr>
          <p:cNvPr id="6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EA23741F-3518-440E-BEB3-C850837A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D7F57-BB6B-47B6-9F61-CC67E6CC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1529"/>
            <a:ext cx="8610600" cy="1430187"/>
          </a:xfrm>
        </p:spPr>
        <p:txBody>
          <a:bodyPr/>
          <a:lstStyle/>
          <a:p>
            <a:r>
              <a:rPr lang="fr-FR" b="1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5AD1-BD09-42CD-AAA1-A13586FB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36673"/>
            <a:ext cx="11887200" cy="4896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cap="small" dirty="0"/>
              <a:t>Partie 1 </a:t>
            </a:r>
            <a:r>
              <a:rPr lang="fr-FR" sz="2400" cap="small" dirty="0"/>
              <a:t>(5 min) - </a:t>
            </a:r>
            <a:r>
              <a:rPr lang="fr-FR" sz="2400" dirty="0"/>
              <a:t>Présentation de l’idée d’application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2 </a:t>
            </a:r>
            <a:r>
              <a:rPr lang="fr-FR" sz="2400" cap="small" dirty="0"/>
              <a:t>(5 min) - </a:t>
            </a:r>
            <a:r>
              <a:rPr lang="fr-FR" sz="2400" dirty="0"/>
              <a:t>Présentation du nettoyage du jeu de données (notebook)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3 </a:t>
            </a:r>
            <a:r>
              <a:rPr lang="fr-FR" sz="2400" cap="small" dirty="0"/>
              <a:t>(10 min) - </a:t>
            </a:r>
            <a:r>
              <a:rPr lang="fr-FR" sz="2400" dirty="0"/>
              <a:t>Présentation de l’analyse exploratoire (notebook)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cap="small" dirty="0"/>
              <a:t>Partie 4 </a:t>
            </a:r>
            <a:r>
              <a:rPr lang="fr-FR" sz="2400" cap="small" dirty="0"/>
              <a:t>(5 min) - </a:t>
            </a:r>
            <a:r>
              <a:rPr lang="fr-FR" sz="2400" dirty="0"/>
              <a:t>Présentation des faits pertinents pour l’application (notebook)</a:t>
            </a:r>
          </a:p>
          <a:p>
            <a:pPr marL="0" indent="0">
              <a:buNone/>
            </a:pPr>
            <a:endParaRPr lang="fr-FR" sz="2400" b="1" cap="small" dirty="0"/>
          </a:p>
          <a:p>
            <a:pPr marL="0" indent="0">
              <a:buNone/>
            </a:pPr>
            <a:r>
              <a:rPr lang="fr-FR" sz="2400" b="1" cap="small" dirty="0"/>
              <a:t>Partie 5 </a:t>
            </a:r>
            <a:r>
              <a:rPr lang="fr-FR" sz="2400" cap="small" dirty="0"/>
              <a:t>(5 à 10 min) - </a:t>
            </a:r>
            <a:r>
              <a:rPr lang="fr-FR" sz="2400" dirty="0"/>
              <a:t>Questions-réponses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A9CDC-2AC7-43D2-A50B-49BB6555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3F11651A-2CE6-4C13-BDED-49765DEC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07" y="5237901"/>
            <a:ext cx="2388093" cy="13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1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1 :</a:t>
            </a:r>
            <a:br>
              <a:rPr lang="fr-FR" b="1" dirty="0"/>
            </a:br>
            <a:r>
              <a:rPr lang="fr-FR" dirty="0"/>
              <a:t>Présentation de </a:t>
            </a:r>
            <a:br>
              <a:rPr lang="fr-FR" dirty="0"/>
            </a:br>
            <a:r>
              <a:rPr lang="fr-FR" dirty="0"/>
              <a:t>L’idée d’application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7A7D343E-ABA7-4BAA-A824-BAEDDE70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dirty="0"/>
              <a:t>Le contexte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379" y="1972581"/>
            <a:ext cx="11327239" cy="2945063"/>
          </a:xfrm>
        </p:spPr>
        <p:txBody>
          <a:bodyPr/>
          <a:lstStyle/>
          <a:p>
            <a:r>
              <a:rPr lang="fr-FR" sz="2800" dirty="0">
                <a:solidFill>
                  <a:schemeClr val="tx1"/>
                </a:solidFill>
              </a:rPr>
              <a:t>L'agence "</a:t>
            </a:r>
            <a:r>
              <a:rPr lang="fr-FR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Santé publique France</a:t>
            </a:r>
            <a:r>
              <a:rPr lang="fr-FR" sz="2800" dirty="0">
                <a:solidFill>
                  <a:schemeClr val="tx1"/>
                </a:solidFill>
              </a:rPr>
              <a:t>" a lancé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</a:p>
          <a:p>
            <a:r>
              <a:rPr lang="fr-FR" sz="2800" b="1" dirty="0">
                <a:solidFill>
                  <a:schemeClr val="tx1"/>
                </a:solidFill>
              </a:rPr>
              <a:t>un appel à projets pour trouver des idées innovantes d’applications en lien avec l'alimentation.</a:t>
            </a:r>
          </a:p>
          <a:p>
            <a:r>
              <a:rPr lang="fr-FR" sz="2800" dirty="0">
                <a:solidFill>
                  <a:schemeClr val="tx1"/>
                </a:solidFill>
              </a:rPr>
              <a:t> </a:t>
            </a:r>
          </a:p>
          <a:p>
            <a:r>
              <a:rPr lang="fr-FR" sz="2800" dirty="0">
                <a:solidFill>
                  <a:schemeClr val="tx1"/>
                </a:solidFill>
              </a:rPr>
              <a:t>Nous souhaitons y participer et proposer une idée d’application.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6CFBE4-1E27-434B-B0F9-E5E92EB73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8" y="345058"/>
            <a:ext cx="215873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dirty="0"/>
              <a:t>LES DONNÉES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1800" y="2314593"/>
            <a:ext cx="10490200" cy="3497493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Base de données </a:t>
            </a:r>
            <a:r>
              <a:rPr lang="fr-FR" sz="2800" b="1" dirty="0">
                <a:solidFill>
                  <a:schemeClr val="tx1"/>
                </a:solidFill>
                <a:hlinkClick r:id="rId2"/>
              </a:rPr>
              <a:t>Open Food Fact</a:t>
            </a:r>
            <a:r>
              <a:rPr lang="fr-FR" sz="2800" b="1" dirty="0">
                <a:solidFill>
                  <a:schemeClr val="tx1"/>
                </a:solidFill>
              </a:rPr>
              <a:t> :</a:t>
            </a:r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BDD ouverte (</a:t>
            </a:r>
            <a:r>
              <a:rPr lang="fr-FR" i="1" dirty="0">
                <a:solidFill>
                  <a:schemeClr val="tx1"/>
                </a:solidFill>
              </a:rPr>
              <a:t>open data</a:t>
            </a:r>
            <a:r>
              <a:rPr lang="fr-FR" dirty="0">
                <a:solidFill>
                  <a:schemeClr val="tx1"/>
                </a:solidFill>
              </a:rPr>
              <a:t>) et collaborative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Base de produits alimentaires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Répertorie les ingrédients, les allergènes, la composition nutritionnelle…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… et toutes les informations présentes sur les étiquettes des aliment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Description des variables : </a:t>
            </a:r>
            <a:r>
              <a:rPr lang="fr-FR" dirty="0">
                <a:solidFill>
                  <a:schemeClr val="tx1"/>
                </a:solidFill>
                <a:hlinkClick r:id="rId3"/>
              </a:rPr>
              <a:t>ici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E9DA27-E88A-41B7-B8BD-86CE053B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6" y="165888"/>
            <a:ext cx="2251855" cy="1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8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dirty="0"/>
              <a:t>L’idée D’application : YUSKAN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338" y="1925123"/>
            <a:ext cx="6053375" cy="4179344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Une alternative à </a:t>
            </a:r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Libre et gratuite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Simple (voir basique) et légère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de compte utilisateur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de collecte de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d’historique…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Hors connexion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Accessible partout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Sans consommation de « </a:t>
            </a:r>
            <a:r>
              <a:rPr lang="fr-FR">
                <a:solidFill>
                  <a:schemeClr val="tx1"/>
                </a:solidFill>
              </a:rPr>
              <a:t>data »</a:t>
            </a:r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L'agence Santé publique France">
            <a:hlinkClick r:id="rId3"/>
            <a:extLst>
              <a:ext uri="{FF2B5EF4-FFF2-40B4-BE49-F238E27FC236}">
                <a16:creationId xmlns:a16="http://schemas.microsoft.com/office/drawing/2014/main" id="{8DC6CFBB-310A-4308-AB0D-90B13E2B9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hlinkClick r:id="rId5"/>
            <a:extLst>
              <a:ext uri="{FF2B5EF4-FFF2-40B4-BE49-F238E27FC236}">
                <a16:creationId xmlns:a16="http://schemas.microsoft.com/office/drawing/2014/main" id="{2230EAD1-7326-4804-95DA-F2533C167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02" y="1925123"/>
            <a:ext cx="1634230" cy="4879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1EF1C3B-62E6-4A25-B35A-A81E49651BE7}"/>
              </a:ext>
            </a:extLst>
          </p:cNvPr>
          <p:cNvSpPr txBox="1"/>
          <p:nvPr/>
        </p:nvSpPr>
        <p:spPr>
          <a:xfrm>
            <a:off x="7895576" y="3304626"/>
            <a:ext cx="4296424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r">
              <a:spcBef>
                <a:spcPts val="1000"/>
              </a:spcBef>
              <a:buFont typeface="Symbol" panose="05050102010706020507" pitchFamily="18" charset="2"/>
              <a:buChar char="Þ"/>
            </a:pPr>
            <a:r>
              <a:rPr lang="fr-FR" sz="2200" b="1" dirty="0"/>
              <a:t>Cible : </a:t>
            </a:r>
            <a:r>
              <a:rPr lang="fr-FR" sz="2200" dirty="0"/>
              <a:t>adolescents &amp; </a:t>
            </a:r>
          </a:p>
          <a:p>
            <a:pPr marL="0" lvl="1" algn="r">
              <a:spcBef>
                <a:spcPts val="1000"/>
              </a:spcBef>
            </a:pPr>
            <a:r>
              <a:rPr lang="fr-FR" sz="2200" dirty="0"/>
              <a:t>	acheteurs « occasionnels »</a:t>
            </a:r>
          </a:p>
          <a:p>
            <a:pPr marL="0" lvl="1" algn="r">
              <a:spcBef>
                <a:spcPts val="1000"/>
              </a:spcBef>
            </a:pPr>
            <a:r>
              <a:rPr lang="fr-FR" sz="2200" dirty="0"/>
              <a:t>afin de lutter </a:t>
            </a:r>
            <a:r>
              <a:rPr lang="fr-FR" sz="2200" b="1" dirty="0"/>
              <a:t>contre l’obésité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CEABC8-2283-48FC-BBF3-AF2E591C2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08" y="3304626"/>
            <a:ext cx="1195335" cy="8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5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722341"/>
          </a:xfrm>
        </p:spPr>
        <p:txBody>
          <a:bodyPr/>
          <a:lstStyle/>
          <a:p>
            <a:r>
              <a:rPr lang="fr-FR" dirty="0"/>
              <a:t>YUSKAN</a:t>
            </a:r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8DC6CFBB-310A-4308-AB0D-90B13E2B9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47BAAE-C7F7-4FB5-A972-F402E5E4D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800" y="2479231"/>
            <a:ext cx="3269200" cy="1899536"/>
          </a:xfrm>
          <a:prstGeom prst="rect">
            <a:avLst/>
          </a:prstGeom>
        </p:spPr>
      </p:pic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57C4E686-3597-442C-BBB1-830520299636}"/>
              </a:ext>
            </a:extLst>
          </p:cNvPr>
          <p:cNvSpPr/>
          <p:nvPr/>
        </p:nvSpPr>
        <p:spPr>
          <a:xfrm>
            <a:off x="8265111" y="3229193"/>
            <a:ext cx="887603" cy="39961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0A54B51-8DAD-46A8-978B-DB6B2FE8F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45" y="2479231"/>
            <a:ext cx="3627685" cy="189953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8CF93F-438F-4F3B-8032-0078B590B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2" y="2479231"/>
            <a:ext cx="3379175" cy="1899536"/>
          </a:xfrm>
          <a:prstGeom prst="rect">
            <a:avLst/>
          </a:prstGeom>
        </p:spPr>
      </p:pic>
      <p:sp>
        <p:nvSpPr>
          <p:cNvPr id="14" name="Flèche : droite rayée 13">
            <a:extLst>
              <a:ext uri="{FF2B5EF4-FFF2-40B4-BE49-F238E27FC236}">
                <a16:creationId xmlns:a16="http://schemas.microsoft.com/office/drawing/2014/main" id="{0A8AF74F-B830-4402-AADB-EFA4639683A9}"/>
              </a:ext>
            </a:extLst>
          </p:cNvPr>
          <p:cNvSpPr/>
          <p:nvPr/>
        </p:nvSpPr>
        <p:spPr>
          <a:xfrm>
            <a:off x="3522908" y="3229192"/>
            <a:ext cx="887603" cy="39961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2 :</a:t>
            </a:r>
            <a:br>
              <a:rPr lang="fr-FR" b="1" dirty="0"/>
            </a:br>
            <a:r>
              <a:rPr lang="fr-FR" dirty="0"/>
              <a:t>Présentation du </a:t>
            </a:r>
            <a:br>
              <a:rPr lang="fr-FR" dirty="0"/>
            </a:br>
            <a:r>
              <a:rPr lang="fr-FR" dirty="0"/>
              <a:t>nettoyage effectué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28EC06FB-BF48-4CD2-A6E6-66BE8363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3AC97-1F0F-4DCC-9CF8-A5C9BD953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32" y="58289"/>
            <a:ext cx="4362968" cy="16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5828-B058-4F14-80D3-515FB1B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Partie 3 :</a:t>
            </a:r>
            <a:br>
              <a:rPr lang="fr-FR" b="1" dirty="0"/>
            </a:br>
            <a:r>
              <a:rPr lang="fr-FR" dirty="0"/>
              <a:t>Présentation de </a:t>
            </a:r>
            <a:br>
              <a:rPr lang="fr-FR" dirty="0"/>
            </a:br>
            <a:r>
              <a:rPr lang="fr-FR" dirty="0"/>
              <a:t>l’analyse exploratoire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 dirty="0"/>
            </a:br>
            <a:endParaRPr lang="fr-FR" dirty="0"/>
          </a:p>
        </p:txBody>
      </p:sp>
      <p:pic>
        <p:nvPicPr>
          <p:cNvPr id="4" name="Picture 2" descr="L'agence Santé publique France">
            <a:hlinkClick r:id="rId2"/>
            <a:extLst>
              <a:ext uri="{FF2B5EF4-FFF2-40B4-BE49-F238E27FC236}">
                <a16:creationId xmlns:a16="http://schemas.microsoft.com/office/drawing/2014/main" id="{9D505E56-4A6D-491C-BF10-252DE5BD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" y="288758"/>
            <a:ext cx="2766762" cy="1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D17D2-048E-48CB-BD6C-CBC098E81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32" y="58289"/>
            <a:ext cx="4362968" cy="16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4465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1_Traînée de condensation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413</TotalTime>
  <Words>346</Words>
  <Application>Microsoft Office PowerPoint</Application>
  <PresentationFormat>Grand écran</PresentationFormat>
  <Paragraphs>74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Traînée de condensation</vt:lpstr>
      <vt:lpstr>1_Traînée de condensation</vt:lpstr>
      <vt:lpstr> Projet 3 :  Concevez une application au service de la santé publique</vt:lpstr>
      <vt:lpstr>Plan de la présentation</vt:lpstr>
      <vt:lpstr>Partie 1 : Présentation de  L’idée d’application</vt:lpstr>
      <vt:lpstr>Le contexte</vt:lpstr>
      <vt:lpstr>LES DONNÉES</vt:lpstr>
      <vt:lpstr>L’idée D’application : YUSKAN</vt:lpstr>
      <vt:lpstr>YUSKAN</vt:lpstr>
      <vt:lpstr>Partie 2 : Présentation du  nettoyage effectué</vt:lpstr>
      <vt:lpstr>Partie 3 : Présentation de  l’analyse exploratoire</vt:lpstr>
      <vt:lpstr>Partie 4 : Présentation des  faits pertinents pour l’application</vt:lpstr>
      <vt:lpstr>Conclusions</vt:lpstr>
      <vt:lpstr>POUR ALLER PLUS LOIN…</vt:lpstr>
      <vt:lpstr>Partie 5 : QUESTIONS-RÉPONSES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5</cp:revision>
  <dcterms:created xsi:type="dcterms:W3CDTF">2019-06-10T16:09:23Z</dcterms:created>
  <dcterms:modified xsi:type="dcterms:W3CDTF">2019-07-31T15:14:46Z</dcterms:modified>
</cp:coreProperties>
</file>