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58" r:id="rId5"/>
    <p:sldId id="263" r:id="rId6"/>
    <p:sldId id="270" r:id="rId7"/>
    <p:sldId id="271" r:id="rId8"/>
    <p:sldId id="265" r:id="rId9"/>
    <p:sldId id="264" r:id="rId10"/>
    <p:sldId id="260" r:id="rId11"/>
    <p:sldId id="261" r:id="rId12"/>
    <p:sldId id="267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Lebrun" userId="303fc86cbab77272" providerId="LiveId" clId="{D1325364-67D4-4734-844B-AF2494D30FFC}"/>
    <pc:docChg chg="undo custSel addSld delSld modSld sldOrd">
      <pc:chgData name="Christophe Lebrun" userId="303fc86cbab77272" providerId="LiveId" clId="{D1325364-67D4-4734-844B-AF2494D30FFC}" dt="2019-06-26T12:52:00.403" v="4325" actId="20577"/>
      <pc:docMkLst>
        <pc:docMk/>
      </pc:docMkLst>
      <pc:sldChg chg="addSp modSp add">
        <pc:chgData name="Christophe Lebrun" userId="303fc86cbab77272" providerId="LiveId" clId="{D1325364-67D4-4734-844B-AF2494D30FFC}" dt="2019-06-26T07:45:19.817" v="1625" actId="1076"/>
        <pc:sldMkLst>
          <pc:docMk/>
          <pc:sldMk cId="1531447886" sldId="256"/>
        </pc:sldMkLst>
        <pc:spChg chg="mod">
          <ac:chgData name="Christophe Lebrun" userId="303fc86cbab77272" providerId="LiveId" clId="{D1325364-67D4-4734-844B-AF2494D30FFC}" dt="2019-06-26T07:44:32.275" v="1611" actId="1076"/>
          <ac:spMkLst>
            <pc:docMk/>
            <pc:sldMk cId="1531447886" sldId="256"/>
            <ac:spMk id="2" creationId="{6E84EF98-294B-45BE-A755-5FE2EA5C9B5F}"/>
          </ac:spMkLst>
        </pc:spChg>
        <pc:spChg chg="mod">
          <ac:chgData name="Christophe Lebrun" userId="303fc86cbab77272" providerId="LiveId" clId="{D1325364-67D4-4734-844B-AF2494D30FFC}" dt="2019-06-26T07:45:19.817" v="1625" actId="1076"/>
          <ac:spMkLst>
            <pc:docMk/>
            <pc:sldMk cId="1531447886" sldId="256"/>
            <ac:spMk id="3" creationId="{34D75187-D88F-4F53-B18A-EE11258D12A0}"/>
          </ac:spMkLst>
        </pc:spChg>
        <pc:spChg chg="add mod">
          <ac:chgData name="Christophe Lebrun" userId="303fc86cbab77272" providerId="LiveId" clId="{D1325364-67D4-4734-844B-AF2494D30FFC}" dt="2019-06-26T07:44:57.187" v="1622" actId="1076"/>
          <ac:spMkLst>
            <pc:docMk/>
            <pc:sldMk cId="1531447886" sldId="256"/>
            <ac:spMk id="4" creationId="{9C646D9E-13BE-45F2-B603-936E1E00092D}"/>
          </ac:spMkLst>
        </pc:spChg>
        <pc:picChg chg="add mod">
          <ac:chgData name="Christophe Lebrun" userId="303fc86cbab77272" providerId="LiveId" clId="{D1325364-67D4-4734-844B-AF2494D30FFC}" dt="2019-06-10T16:46:10.587" v="356" actId="1076"/>
          <ac:picMkLst>
            <pc:docMk/>
            <pc:sldMk cId="1531447886" sldId="256"/>
            <ac:picMk id="5" creationId="{E7E74EFB-C190-4272-8462-7AB01B85FD65}"/>
          </ac:picMkLst>
        </pc:picChg>
      </pc:sldChg>
      <pc:sldChg chg="modSp add">
        <pc:chgData name="Christophe Lebrun" userId="303fc86cbab77272" providerId="LiveId" clId="{D1325364-67D4-4734-844B-AF2494D30FFC}" dt="2019-06-10T17:01:03.996" v="628" actId="113"/>
        <pc:sldMkLst>
          <pc:docMk/>
          <pc:sldMk cId="1510174254" sldId="257"/>
        </pc:sldMkLst>
        <pc:spChg chg="mod">
          <ac:chgData name="Christophe Lebrun" userId="303fc86cbab77272" providerId="LiveId" clId="{D1325364-67D4-4734-844B-AF2494D30FFC}" dt="2019-06-10T17:01:03.996" v="628" actId="113"/>
          <ac:spMkLst>
            <pc:docMk/>
            <pc:sldMk cId="1510174254" sldId="257"/>
            <ac:spMk id="2" creationId="{96885828-B058-4F14-80D3-515FB1B2EA26}"/>
          </ac:spMkLst>
        </pc:spChg>
        <pc:spChg chg="mod">
          <ac:chgData name="Christophe Lebrun" userId="303fc86cbab77272" providerId="LiveId" clId="{D1325364-67D4-4734-844B-AF2494D30FFC}" dt="2019-06-10T16:23:18.097" v="132" actId="20577"/>
          <ac:spMkLst>
            <pc:docMk/>
            <pc:sldMk cId="1510174254" sldId="257"/>
            <ac:spMk id="3" creationId="{C1CD7A5C-6044-4F77-841E-E28AF461363D}"/>
          </ac:spMkLst>
        </pc:spChg>
      </pc:sldChg>
      <pc:sldChg chg="addSp delSp modSp add">
        <pc:chgData name="Christophe Lebrun" userId="303fc86cbab77272" providerId="LiveId" clId="{D1325364-67D4-4734-844B-AF2494D30FFC}" dt="2019-06-25T13:02:05.843" v="1522" actId="6549"/>
        <pc:sldMkLst>
          <pc:docMk/>
          <pc:sldMk cId="621091621" sldId="258"/>
        </pc:sldMkLst>
        <pc:spChg chg="mod">
          <ac:chgData name="Christophe Lebrun" userId="303fc86cbab77272" providerId="LiveId" clId="{D1325364-67D4-4734-844B-AF2494D30FFC}" dt="2019-06-10T16:48:35.313" v="386" actId="1076"/>
          <ac:spMkLst>
            <pc:docMk/>
            <pc:sldMk cId="621091621" sldId="258"/>
            <ac:spMk id="2" creationId="{0CBBF3DE-9994-4DFB-AFEC-786035BC9231}"/>
          </ac:spMkLst>
        </pc:spChg>
        <pc:spChg chg="mod">
          <ac:chgData name="Christophe Lebrun" userId="303fc86cbab77272" providerId="LiveId" clId="{D1325364-67D4-4734-844B-AF2494D30FFC}" dt="2019-06-25T13:02:05.843" v="1522" actId="6549"/>
          <ac:spMkLst>
            <pc:docMk/>
            <pc:sldMk cId="621091621" sldId="258"/>
            <ac:spMk id="3" creationId="{889B0FE6-3DC3-469A-9DBF-FDFF0D56FCBE}"/>
          </ac:spMkLst>
        </pc:spChg>
        <pc:spChg chg="add del mod">
          <ac:chgData name="Christophe Lebrun" userId="303fc86cbab77272" providerId="LiveId" clId="{D1325364-67D4-4734-844B-AF2494D30FFC}" dt="2019-06-10T16:29:40.951" v="188" actId="478"/>
          <ac:spMkLst>
            <pc:docMk/>
            <pc:sldMk cId="621091621" sldId="258"/>
            <ac:spMk id="4" creationId="{7B2557D8-E1D7-441F-AB42-48E381E1714A}"/>
          </ac:spMkLst>
        </pc:spChg>
        <pc:picChg chg="add mod">
          <ac:chgData name="Christophe Lebrun" userId="303fc86cbab77272" providerId="LiveId" clId="{D1325364-67D4-4734-844B-AF2494D30FFC}" dt="2019-06-10T16:49:21.498" v="394" actId="1076"/>
          <ac:picMkLst>
            <pc:docMk/>
            <pc:sldMk cId="621091621" sldId="258"/>
            <ac:picMk id="1026" creationId="{B7239B2D-CA44-44E9-9CD5-AE7C768EA8BA}"/>
          </ac:picMkLst>
        </pc:picChg>
      </pc:sldChg>
      <pc:sldChg chg="modSp add">
        <pc:chgData name="Christophe Lebrun" userId="303fc86cbab77272" providerId="LiveId" clId="{D1325364-67D4-4734-844B-AF2494D30FFC}" dt="2019-06-10T17:06:38.415" v="740" actId="113"/>
        <pc:sldMkLst>
          <pc:docMk/>
          <pc:sldMk cId="3717453423" sldId="259"/>
        </pc:sldMkLst>
        <pc:spChg chg="mod">
          <ac:chgData name="Christophe Lebrun" userId="303fc86cbab77272" providerId="LiveId" clId="{D1325364-67D4-4734-844B-AF2494D30FFC}" dt="2019-06-10T16:24:30.673" v="138" actId="113"/>
          <ac:spMkLst>
            <pc:docMk/>
            <pc:sldMk cId="3717453423" sldId="259"/>
            <ac:spMk id="2" creationId="{5C9D7F57-BB6B-47B6-9F61-CC67E6CC5B5B}"/>
          </ac:spMkLst>
        </pc:spChg>
        <pc:spChg chg="mod">
          <ac:chgData name="Christophe Lebrun" userId="303fc86cbab77272" providerId="LiveId" clId="{D1325364-67D4-4734-844B-AF2494D30FFC}" dt="2019-06-10T17:06:38.415" v="740" actId="113"/>
          <ac:spMkLst>
            <pc:docMk/>
            <pc:sldMk cId="3717453423" sldId="259"/>
            <ac:spMk id="3" creationId="{65C25AD1-BD09-42CD-AAA1-A13586FB9A0B}"/>
          </ac:spMkLst>
        </pc:spChg>
      </pc:sldChg>
      <pc:sldChg chg="addSp modSp add ord">
        <pc:chgData name="Christophe Lebrun" userId="303fc86cbab77272" providerId="LiveId" clId="{D1325364-67D4-4734-844B-AF2494D30FFC}" dt="2019-06-26T11:59:06.597" v="2836" actId="1076"/>
        <pc:sldMkLst>
          <pc:docMk/>
          <pc:sldMk cId="3303506237" sldId="260"/>
        </pc:sldMkLst>
        <pc:spChg chg="mod">
          <ac:chgData name="Christophe Lebrun" userId="303fc86cbab77272" providerId="LiveId" clId="{D1325364-67D4-4734-844B-AF2494D30FFC}" dt="2019-06-10T17:01:32.534" v="640" actId="113"/>
          <ac:spMkLst>
            <pc:docMk/>
            <pc:sldMk cId="3303506237" sldId="260"/>
            <ac:spMk id="2" creationId="{96885828-B058-4F14-80D3-515FB1B2EA26}"/>
          </ac:spMkLst>
        </pc:spChg>
        <pc:spChg chg="mod">
          <ac:chgData name="Christophe Lebrun" userId="303fc86cbab77272" providerId="LiveId" clId="{D1325364-67D4-4734-844B-AF2494D30FFC}" dt="2019-06-10T16:24:04.771" v="137" actId="20577"/>
          <ac:spMkLst>
            <pc:docMk/>
            <pc:sldMk cId="3303506237" sldId="260"/>
            <ac:spMk id="3" creationId="{C1CD7A5C-6044-4F77-841E-E28AF461363D}"/>
          </ac:spMkLst>
        </pc:spChg>
        <pc:spChg chg="add mod">
          <ac:chgData name="Christophe Lebrun" userId="303fc86cbab77272" providerId="LiveId" clId="{D1325364-67D4-4734-844B-AF2494D30FFC}" dt="2019-06-26T11:59:06.597" v="2836" actId="1076"/>
          <ac:spMkLst>
            <pc:docMk/>
            <pc:sldMk cId="3303506237" sldId="260"/>
            <ac:spMk id="4" creationId="{DCE2B66C-CBE3-4153-A49D-FBE1F5B91DAA}"/>
          </ac:spMkLst>
        </pc:spChg>
      </pc:sldChg>
      <pc:sldChg chg="modSp add">
        <pc:chgData name="Christophe Lebrun" userId="303fc86cbab77272" providerId="LiveId" clId="{D1325364-67D4-4734-844B-AF2494D30FFC}" dt="2019-06-10T16:25:30.467" v="142"/>
        <pc:sldMkLst>
          <pc:docMk/>
          <pc:sldMk cId="578457273" sldId="261"/>
        </pc:sldMkLst>
        <pc:spChg chg="mod">
          <ac:chgData name="Christophe Lebrun" userId="303fc86cbab77272" providerId="LiveId" clId="{D1325364-67D4-4734-844B-AF2494D30FFC}" dt="2019-06-10T16:25:30.467" v="142"/>
          <ac:spMkLst>
            <pc:docMk/>
            <pc:sldMk cId="578457273" sldId="261"/>
            <ac:spMk id="2" creationId="{96885828-B058-4F14-80D3-515FB1B2EA26}"/>
          </ac:spMkLst>
        </pc:spChg>
      </pc:sldChg>
      <pc:sldChg chg="modSp add">
        <pc:chgData name="Christophe Lebrun" userId="303fc86cbab77272" providerId="LiveId" clId="{D1325364-67D4-4734-844B-AF2494D30FFC}" dt="2019-06-10T17:02:00.526" v="652" actId="113"/>
        <pc:sldMkLst>
          <pc:docMk/>
          <pc:sldMk cId="3375476623" sldId="262"/>
        </pc:sldMkLst>
        <pc:spChg chg="mod">
          <ac:chgData name="Christophe Lebrun" userId="303fc86cbab77272" providerId="LiveId" clId="{D1325364-67D4-4734-844B-AF2494D30FFC}" dt="2019-06-10T17:02:00.526" v="652" actId="113"/>
          <ac:spMkLst>
            <pc:docMk/>
            <pc:sldMk cId="3375476623" sldId="262"/>
            <ac:spMk id="2" creationId="{964011A4-8F80-4EB8-891E-8BB51852960E}"/>
          </ac:spMkLst>
        </pc:spChg>
      </pc:sldChg>
      <pc:sldChg chg="addSp modSp add">
        <pc:chgData name="Christophe Lebrun" userId="303fc86cbab77272" providerId="LiveId" clId="{D1325364-67D4-4734-844B-AF2494D30FFC}" dt="2019-06-10T17:05:30.399" v="733" actId="20577"/>
        <pc:sldMkLst>
          <pc:docMk/>
          <pc:sldMk cId="2071482301" sldId="263"/>
        </pc:sldMkLst>
        <pc:spChg chg="mod">
          <ac:chgData name="Christophe Lebrun" userId="303fc86cbab77272" providerId="LiveId" clId="{D1325364-67D4-4734-844B-AF2494D30FFC}" dt="2019-06-10T16:48:41.405" v="387" actId="1076"/>
          <ac:spMkLst>
            <pc:docMk/>
            <pc:sldMk cId="2071482301" sldId="263"/>
            <ac:spMk id="2" creationId="{45959E70-6BC1-4F14-B387-07540666456B}"/>
          </ac:spMkLst>
        </pc:spChg>
        <pc:spChg chg="mod">
          <ac:chgData name="Christophe Lebrun" userId="303fc86cbab77272" providerId="LiveId" clId="{D1325364-67D4-4734-844B-AF2494D30FFC}" dt="2019-06-10T17:05:30.399" v="733" actId="20577"/>
          <ac:spMkLst>
            <pc:docMk/>
            <pc:sldMk cId="2071482301" sldId="263"/>
            <ac:spMk id="3" creationId="{AE9472D0-1D4C-4D52-8569-0C291B897F05}"/>
          </ac:spMkLst>
        </pc:spChg>
        <pc:picChg chg="add mod">
          <ac:chgData name="Christophe Lebrun" userId="303fc86cbab77272" providerId="LiveId" clId="{D1325364-67D4-4734-844B-AF2494D30FFC}" dt="2019-06-10T16:50:34.951" v="415" actId="1076"/>
          <ac:picMkLst>
            <pc:docMk/>
            <pc:sldMk cId="2071482301" sldId="263"/>
            <ac:picMk id="5" creationId="{F9C7DD83-C758-4A4F-830B-48E9A71EC921}"/>
          </ac:picMkLst>
        </pc:picChg>
      </pc:sldChg>
      <pc:sldChg chg="modSp add">
        <pc:chgData name="Christophe Lebrun" userId="303fc86cbab77272" providerId="LiveId" clId="{D1325364-67D4-4734-844B-AF2494D30FFC}" dt="2019-06-10T16:34:49.395" v="241" actId="20578"/>
        <pc:sldMkLst>
          <pc:docMk/>
          <pc:sldMk cId="1324194616" sldId="264"/>
        </pc:sldMkLst>
        <pc:spChg chg="mod">
          <ac:chgData name="Christophe Lebrun" userId="303fc86cbab77272" providerId="LiveId" clId="{D1325364-67D4-4734-844B-AF2494D30FFC}" dt="2019-06-10T16:34:49.395" v="241" actId="20578"/>
          <ac:spMkLst>
            <pc:docMk/>
            <pc:sldMk cId="1324194616" sldId="264"/>
            <ac:spMk id="2" creationId="{1AAB0BFB-BAEB-41CC-AB6A-9726BD9C9C87}"/>
          </ac:spMkLst>
        </pc:spChg>
        <pc:spChg chg="mod">
          <ac:chgData name="Christophe Lebrun" userId="303fc86cbab77272" providerId="LiveId" clId="{D1325364-67D4-4734-844B-AF2494D30FFC}" dt="2019-06-10T16:34:46.911" v="240" actId="5793"/>
          <ac:spMkLst>
            <pc:docMk/>
            <pc:sldMk cId="1324194616" sldId="264"/>
            <ac:spMk id="3" creationId="{A4C1F6B0-61F8-4DD2-8434-A490F051FA4A}"/>
          </ac:spMkLst>
        </pc:spChg>
      </pc:sldChg>
      <pc:sldChg chg="addSp modSp add">
        <pc:chgData name="Christophe Lebrun" userId="303fc86cbab77272" providerId="LiveId" clId="{D1325364-67D4-4734-844B-AF2494D30FFC}" dt="2019-06-26T11:50:23.298" v="2248" actId="113"/>
        <pc:sldMkLst>
          <pc:docMk/>
          <pc:sldMk cId="2545069334" sldId="265"/>
        </pc:sldMkLst>
        <pc:spChg chg="mod">
          <ac:chgData name="Christophe Lebrun" userId="303fc86cbab77272" providerId="LiveId" clId="{D1325364-67D4-4734-844B-AF2494D30FFC}" dt="2019-06-10T16:54:33.373" v="575" actId="1076"/>
          <ac:spMkLst>
            <pc:docMk/>
            <pc:sldMk cId="2545069334" sldId="265"/>
            <ac:spMk id="2" creationId="{6705E105-9DB5-4433-AC63-434E304D551D}"/>
          </ac:spMkLst>
        </pc:spChg>
        <pc:spChg chg="mod">
          <ac:chgData name="Christophe Lebrun" userId="303fc86cbab77272" providerId="LiveId" clId="{D1325364-67D4-4734-844B-AF2494D30FFC}" dt="2019-06-26T11:50:08.079" v="2246" actId="20577"/>
          <ac:spMkLst>
            <pc:docMk/>
            <pc:sldMk cId="2545069334" sldId="265"/>
            <ac:spMk id="3" creationId="{971D3412-8CC1-4F55-A18D-EE0940EC5A9D}"/>
          </ac:spMkLst>
        </pc:spChg>
        <pc:spChg chg="add mod">
          <ac:chgData name="Christophe Lebrun" userId="303fc86cbab77272" providerId="LiveId" clId="{D1325364-67D4-4734-844B-AF2494D30FFC}" dt="2019-06-26T11:50:23.298" v="2248" actId="113"/>
          <ac:spMkLst>
            <pc:docMk/>
            <pc:sldMk cId="2545069334" sldId="265"/>
            <ac:spMk id="4" creationId="{A703721A-3000-423A-A0D3-E5571F9A6E20}"/>
          </ac:spMkLst>
        </pc:spChg>
      </pc:sldChg>
      <pc:sldChg chg="add del">
        <pc:chgData name="Christophe Lebrun" userId="303fc86cbab77272" providerId="LiveId" clId="{D1325364-67D4-4734-844B-AF2494D30FFC}" dt="2019-06-25T09:20:53.645" v="773" actId="2696"/>
        <pc:sldMkLst>
          <pc:docMk/>
          <pc:sldMk cId="1431827167" sldId="266"/>
        </pc:sldMkLst>
      </pc:sldChg>
      <pc:sldChg chg="addSp delSp modSp add ord">
        <pc:chgData name="Christophe Lebrun" userId="303fc86cbab77272" providerId="LiveId" clId="{D1325364-67D4-4734-844B-AF2494D30FFC}" dt="2019-06-26T11:51:20.649" v="2293" actId="1076"/>
        <pc:sldMkLst>
          <pc:docMk/>
          <pc:sldMk cId="2428231970" sldId="267"/>
        </pc:sldMkLst>
        <pc:spChg chg="mod">
          <ac:chgData name="Christophe Lebrun" userId="303fc86cbab77272" providerId="LiveId" clId="{D1325364-67D4-4734-844B-AF2494D30FFC}" dt="2019-06-26T07:45:36.750" v="1626" actId="1076"/>
          <ac:spMkLst>
            <pc:docMk/>
            <pc:sldMk cId="2428231970" sldId="267"/>
            <ac:spMk id="2" creationId="{5C719FEB-2FB5-4D1E-BE30-35054F234634}"/>
          </ac:spMkLst>
        </pc:spChg>
        <pc:spChg chg="mod">
          <ac:chgData name="Christophe Lebrun" userId="303fc86cbab77272" providerId="LiveId" clId="{D1325364-67D4-4734-844B-AF2494D30FFC}" dt="2019-06-26T11:51:20.649" v="2293" actId="1076"/>
          <ac:spMkLst>
            <pc:docMk/>
            <pc:sldMk cId="2428231970" sldId="267"/>
            <ac:spMk id="3" creationId="{D2C3FDCF-D817-48FF-B885-6596EABAB927}"/>
          </ac:spMkLst>
        </pc:spChg>
        <pc:spChg chg="add del">
          <ac:chgData name="Christophe Lebrun" userId="303fc86cbab77272" providerId="LiveId" clId="{D1325364-67D4-4734-844B-AF2494D30FFC}" dt="2019-06-25T09:22:49.064" v="856"/>
          <ac:spMkLst>
            <pc:docMk/>
            <pc:sldMk cId="2428231970" sldId="267"/>
            <ac:spMk id="4" creationId="{199C2F41-0C2F-4929-8300-42617A9DC339}"/>
          </ac:spMkLst>
        </pc:spChg>
        <pc:spChg chg="add del">
          <ac:chgData name="Christophe Lebrun" userId="303fc86cbab77272" providerId="LiveId" clId="{D1325364-67D4-4734-844B-AF2494D30FFC}" dt="2019-06-25T09:22:48.579" v="855"/>
          <ac:spMkLst>
            <pc:docMk/>
            <pc:sldMk cId="2428231970" sldId="267"/>
            <ac:spMk id="5" creationId="{B357DFD6-DF15-445F-885E-95A78FEDE1F7}"/>
          </ac:spMkLst>
        </pc:spChg>
        <pc:spChg chg="add del">
          <ac:chgData name="Christophe Lebrun" userId="303fc86cbab77272" providerId="LiveId" clId="{D1325364-67D4-4734-844B-AF2494D30FFC}" dt="2019-06-25T09:22:58.316" v="859"/>
          <ac:spMkLst>
            <pc:docMk/>
            <pc:sldMk cId="2428231970" sldId="267"/>
            <ac:spMk id="6" creationId="{CC83155F-0770-4607-8930-C5BCECA5F040}"/>
          </ac:spMkLst>
        </pc:spChg>
        <pc:spChg chg="add del">
          <ac:chgData name="Christophe Lebrun" userId="303fc86cbab77272" providerId="LiveId" clId="{D1325364-67D4-4734-844B-AF2494D30FFC}" dt="2019-06-25T09:28:28.870" v="1266"/>
          <ac:spMkLst>
            <pc:docMk/>
            <pc:sldMk cId="2428231970" sldId="267"/>
            <ac:spMk id="7" creationId="{FB8A2A98-EDCF-4D08-8C0A-CCB03CFAB612}"/>
          </ac:spMkLst>
        </pc:spChg>
      </pc:sldChg>
      <pc:sldChg chg="addSp delSp modSp add del">
        <pc:chgData name="Christophe Lebrun" userId="303fc86cbab77272" providerId="LiveId" clId="{D1325364-67D4-4734-844B-AF2494D30FFC}" dt="2019-06-26T11:59:19.287" v="2837" actId="2696"/>
        <pc:sldMkLst>
          <pc:docMk/>
          <pc:sldMk cId="2362016884" sldId="268"/>
        </pc:sldMkLst>
        <pc:spChg chg="del mod">
          <ac:chgData name="Christophe Lebrun" userId="303fc86cbab77272" providerId="LiveId" clId="{D1325364-67D4-4734-844B-AF2494D30FFC}" dt="2019-06-26T11:58:55.664" v="2834"/>
          <ac:spMkLst>
            <pc:docMk/>
            <pc:sldMk cId="2362016884" sldId="268"/>
            <ac:spMk id="3" creationId="{D913AAA6-DD68-432A-A023-0C4220DC6261}"/>
          </ac:spMkLst>
        </pc:spChg>
        <pc:spChg chg="add mod">
          <ac:chgData name="Christophe Lebrun" userId="303fc86cbab77272" providerId="LiveId" clId="{D1325364-67D4-4734-844B-AF2494D30FFC}" dt="2019-06-26T11:58:55.664" v="2834"/>
          <ac:spMkLst>
            <pc:docMk/>
            <pc:sldMk cId="2362016884" sldId="268"/>
            <ac:spMk id="4" creationId="{BCE922C8-72A1-46AF-9D73-33920E68EDA9}"/>
          </ac:spMkLst>
        </pc:spChg>
      </pc:sldChg>
      <pc:sldChg chg="modSp add">
        <pc:chgData name="Christophe Lebrun" userId="303fc86cbab77272" providerId="LiveId" clId="{D1325364-67D4-4734-844B-AF2494D30FFC}" dt="2019-06-26T12:51:32.743" v="4237" actId="20577"/>
        <pc:sldMkLst>
          <pc:docMk/>
          <pc:sldMk cId="3315547483" sldId="269"/>
        </pc:sldMkLst>
        <pc:spChg chg="mod">
          <ac:chgData name="Christophe Lebrun" userId="303fc86cbab77272" providerId="LiveId" clId="{D1325364-67D4-4734-844B-AF2494D30FFC}" dt="2019-06-26T11:55:53.583" v="2499" actId="1076"/>
          <ac:spMkLst>
            <pc:docMk/>
            <pc:sldMk cId="3315547483" sldId="269"/>
            <ac:spMk id="2" creationId="{86EA0680-0155-4547-B930-7EB1D5711B4E}"/>
          </ac:spMkLst>
        </pc:spChg>
        <pc:spChg chg="mod">
          <ac:chgData name="Christophe Lebrun" userId="303fc86cbab77272" providerId="LiveId" clId="{D1325364-67D4-4734-844B-AF2494D30FFC}" dt="2019-06-26T12:51:32.743" v="4237" actId="20577"/>
          <ac:spMkLst>
            <pc:docMk/>
            <pc:sldMk cId="3315547483" sldId="269"/>
            <ac:spMk id="3" creationId="{844B7975-7EF1-4C09-854E-EAD633CFAA50}"/>
          </ac:spMkLst>
        </pc:spChg>
      </pc:sldChg>
      <pc:sldChg chg="modSp add">
        <pc:chgData name="Christophe Lebrun" userId="303fc86cbab77272" providerId="LiveId" clId="{D1325364-67D4-4734-844B-AF2494D30FFC}" dt="2019-06-26T12:16:22.173" v="3746" actId="20577"/>
        <pc:sldMkLst>
          <pc:docMk/>
          <pc:sldMk cId="2768625094" sldId="270"/>
        </pc:sldMkLst>
        <pc:spChg chg="mod">
          <ac:chgData name="Christophe Lebrun" userId="303fc86cbab77272" providerId="LiveId" clId="{D1325364-67D4-4734-844B-AF2494D30FFC}" dt="2019-06-26T12:16:04.226" v="3743" actId="1076"/>
          <ac:spMkLst>
            <pc:docMk/>
            <pc:sldMk cId="2768625094" sldId="270"/>
            <ac:spMk id="2" creationId="{6BE7C0E1-B149-456E-906F-735B9A14F40C}"/>
          </ac:spMkLst>
        </pc:spChg>
        <pc:spChg chg="mod">
          <ac:chgData name="Christophe Lebrun" userId="303fc86cbab77272" providerId="LiveId" clId="{D1325364-67D4-4734-844B-AF2494D30FFC}" dt="2019-06-26T12:16:22.173" v="3746" actId="20577"/>
          <ac:spMkLst>
            <pc:docMk/>
            <pc:sldMk cId="2768625094" sldId="270"/>
            <ac:spMk id="3" creationId="{F308DC2A-B557-4810-A542-B0FB1FAE56B2}"/>
          </ac:spMkLst>
        </pc:spChg>
      </pc:sldChg>
      <pc:sldChg chg="modSp add">
        <pc:chgData name="Christophe Lebrun" userId="303fc86cbab77272" providerId="LiveId" clId="{D1325364-67D4-4734-844B-AF2494D30FFC}" dt="2019-06-26T12:52:00.403" v="4325" actId="20577"/>
        <pc:sldMkLst>
          <pc:docMk/>
          <pc:sldMk cId="568591842" sldId="271"/>
        </pc:sldMkLst>
        <pc:spChg chg="mod">
          <ac:chgData name="Christophe Lebrun" userId="303fc86cbab77272" providerId="LiveId" clId="{D1325364-67D4-4734-844B-AF2494D30FFC}" dt="2019-06-26T12:17:05.165" v="3784" actId="20577"/>
          <ac:spMkLst>
            <pc:docMk/>
            <pc:sldMk cId="568591842" sldId="271"/>
            <ac:spMk id="2" creationId="{D0082922-1F0C-4E00-AECE-AB5985B27F96}"/>
          </ac:spMkLst>
        </pc:spChg>
        <pc:spChg chg="mod">
          <ac:chgData name="Christophe Lebrun" userId="303fc86cbab77272" providerId="LiveId" clId="{D1325364-67D4-4734-844B-AF2494D30FFC}" dt="2019-06-26T12:52:00.403" v="4325" actId="20577"/>
          <ac:spMkLst>
            <pc:docMk/>
            <pc:sldMk cId="568591842" sldId="271"/>
            <ac:spMk id="3" creationId="{DEF746C3-1EC2-49F3-91E7-B616CB6E6E73}"/>
          </ac:spMkLst>
        </pc:spChg>
      </pc:sldChg>
    </pc:docChg>
  </pc:docChgLst>
  <pc:docChgLst>
    <pc:chgData name="Christophe Lebrun" userId="303fc86cbab77272" providerId="LiveId" clId="{C1140C95-80F2-4D95-94FD-7AADB9B45297}"/>
    <pc:docChg chg="modSld">
      <pc:chgData name="Christophe Lebrun" userId="303fc86cbab77272" providerId="LiveId" clId="{C1140C95-80F2-4D95-94FD-7AADB9B45297}" dt="2019-06-20T21:56:10.991" v="8" actId="20577"/>
      <pc:docMkLst>
        <pc:docMk/>
      </pc:docMkLst>
      <pc:sldChg chg="modSp">
        <pc:chgData name="Christophe Lebrun" userId="303fc86cbab77272" providerId="LiveId" clId="{C1140C95-80F2-4D95-94FD-7AADB9B45297}" dt="2019-06-20T21:56:10.991" v="8" actId="20577"/>
        <pc:sldMkLst>
          <pc:docMk/>
          <pc:sldMk cId="2545069334" sldId="265"/>
        </pc:sldMkLst>
        <pc:spChg chg="mod">
          <ac:chgData name="Christophe Lebrun" userId="303fc86cbab77272" providerId="LiveId" clId="{C1140C95-80F2-4D95-94FD-7AADB9B45297}" dt="2019-06-20T21:56:10.991" v="8" actId="20577"/>
          <ac:spMkLst>
            <pc:docMk/>
            <pc:sldMk cId="2545069334" sldId="265"/>
            <ac:spMk id="3" creationId="{971D3412-8CC1-4F55-A18D-EE0940EC5A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4B9F630-F5BB-4C68-A90B-7601F27B3C8E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34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9F630-F5BB-4C68-A90B-7601F27B3C8E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3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9F630-F5BB-4C68-A90B-7601F27B3C8E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561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9F630-F5BB-4C68-A90B-7601F27B3C8E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236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910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86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329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9F630-F5BB-4C68-A90B-7601F27B3C8E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90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46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9F630-F5BB-4C68-A90B-7601F27B3C8E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36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68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02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42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3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92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86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9F630-F5BB-4C68-A90B-7601F27B3C8E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15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assrooms.com/fr/projects/627/assignmen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09025066_Capture%20d%E2%80%99e%CC%81cran%202019-02-15%20a%CC%80%2011.59.10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topics.worldbank.org/education/" TargetMode="External"/><Relationship Id="rId2" Type="http://schemas.openxmlformats.org/officeDocument/2006/relationships/hyperlink" Target="https://datacatalog.worldbank.org/dataset/education-statis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4EF98-294B-45BE-A755-5FE2EA5C9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434" y="1754656"/>
            <a:ext cx="10436087" cy="1311818"/>
          </a:xfrm>
        </p:spPr>
        <p:txBody>
          <a:bodyPr>
            <a:noAutofit/>
          </a:bodyPr>
          <a:lstStyle/>
          <a:p>
            <a:br>
              <a:rPr lang="fr-FR" sz="4000" dirty="0"/>
            </a:br>
            <a:r>
              <a:rPr lang="fr-FR" sz="4000" b="1" cap="small" dirty="0"/>
              <a:t>Projet 2 :</a:t>
            </a:r>
            <a:br>
              <a:rPr lang="fr-FR" sz="4000" cap="small" dirty="0"/>
            </a:br>
            <a:r>
              <a:rPr lang="fr-FR" sz="4000" cap="small" dirty="0"/>
              <a:t>Analysez des données de systèmes éducatifs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187-D88F-4F53-B18A-EE11258D1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1374" y="3433472"/>
            <a:ext cx="5340626" cy="1590262"/>
          </a:xfrm>
        </p:spPr>
        <p:txBody>
          <a:bodyPr>
            <a:normAutofit/>
          </a:bodyPr>
          <a:lstStyle/>
          <a:p>
            <a:pPr algn="r"/>
            <a:r>
              <a:rPr lang="fr-FR" b="1" dirty="0"/>
              <a:t>Christophe LEBRUN</a:t>
            </a:r>
          </a:p>
          <a:p>
            <a:pPr algn="r"/>
            <a:r>
              <a:rPr lang="fr-FR" b="1" dirty="0"/>
              <a:t>Mentor accompagnateur : </a:t>
            </a:r>
            <a:r>
              <a:rPr lang="fr-FR" dirty="0"/>
              <a:t>Thierno Diop</a:t>
            </a:r>
          </a:p>
          <a:p>
            <a:pPr algn="r"/>
            <a:r>
              <a:rPr lang="fr-FR" b="1" dirty="0"/>
              <a:t>Mentor examinateur : </a:t>
            </a:r>
            <a:r>
              <a:rPr lang="fr-FR" dirty="0"/>
              <a:t>Corentin Martel</a:t>
            </a:r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E74EFB-C190-4272-8462-7AB01B85F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406" y="0"/>
            <a:ext cx="3604594" cy="159026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C646D9E-13BE-45F2-B603-936E1E00092D}"/>
              </a:ext>
            </a:extLst>
          </p:cNvPr>
          <p:cNvSpPr txBox="1"/>
          <p:nvPr/>
        </p:nvSpPr>
        <p:spPr>
          <a:xfrm>
            <a:off x="745434" y="1410849"/>
            <a:ext cx="666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cap="small" dirty="0">
                <a:latin typeface="+mj-lt"/>
                <a:ea typeface="+mj-ea"/>
                <a:cs typeface="+mj-cs"/>
              </a:rPr>
              <a:t>Parcours « Data </a:t>
            </a:r>
            <a:r>
              <a:rPr lang="fr-FR" sz="2800" cap="small" dirty="0" err="1">
                <a:latin typeface="+mj-lt"/>
                <a:ea typeface="+mj-ea"/>
                <a:cs typeface="+mj-cs"/>
              </a:rPr>
              <a:t>Scientist</a:t>
            </a:r>
            <a:r>
              <a:rPr lang="fr-FR" sz="2800" cap="small" dirty="0">
                <a:latin typeface="+mj-lt"/>
                <a:ea typeface="+mj-ea"/>
                <a:cs typeface="+mj-cs"/>
              </a:rPr>
              <a:t> »</a:t>
            </a:r>
          </a:p>
        </p:txBody>
      </p:sp>
    </p:spTree>
    <p:extLst>
      <p:ext uri="{BB962C8B-B14F-4D97-AF65-F5344CB8AC3E}">
        <p14:creationId xmlns:p14="http://schemas.microsoft.com/office/powerpoint/2010/main" val="153144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Partie 2 :</a:t>
            </a:r>
            <a:br>
              <a:rPr lang="fr-FR" b="1" dirty="0"/>
            </a:br>
            <a:r>
              <a:rPr lang="fr-FR" dirty="0"/>
              <a:t>Présentation de l’analyse </a:t>
            </a:r>
            <a:br>
              <a:rPr lang="fr-FR" dirty="0"/>
            </a:br>
            <a:r>
              <a:rPr lang="fr-FR" dirty="0"/>
              <a:t>pré-exploratoire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DCE2B66C-CBE3-4153-A49D-FBE1F5B91DAA}"/>
              </a:ext>
            </a:extLst>
          </p:cNvPr>
          <p:cNvSpPr txBox="1">
            <a:spLocks/>
          </p:cNvSpPr>
          <p:nvPr/>
        </p:nvSpPr>
        <p:spPr>
          <a:xfrm>
            <a:off x="2057399" y="3776662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hlinkClick r:id="rId2"/>
              </a:rPr>
              <a:t>http://localhost:8888/lab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50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conclusions sur la pertinence de l’usage du jeu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45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19FEB-2FB5-4D1E-BE30-35054F23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853" y="428186"/>
            <a:ext cx="8610600" cy="1293028"/>
          </a:xfrm>
        </p:spPr>
        <p:txBody>
          <a:bodyPr/>
          <a:lstStyle/>
          <a:p>
            <a:r>
              <a:rPr lang="fr-FR" dirty="0"/>
              <a:t>Des indicateurs pertinents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C3FDCF-D817-48FF-B885-6596EABAB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1813980"/>
            <a:ext cx="12015537" cy="5419859"/>
          </a:xfrm>
        </p:spPr>
        <p:txBody>
          <a:bodyPr>
            <a:normAutofit fontScale="92500" lnSpcReduction="20000"/>
          </a:bodyPr>
          <a:lstStyle/>
          <a:p>
            <a:r>
              <a:rPr lang="fr-FR" sz="2800" b="1" dirty="0"/>
              <a:t>La population et son évolution</a:t>
            </a:r>
          </a:p>
          <a:p>
            <a:pPr lvl="1"/>
            <a:r>
              <a:rPr lang="fr-FR" sz="2800" dirty="0"/>
              <a:t>SP.POP.TOTL : population totale</a:t>
            </a:r>
          </a:p>
          <a:p>
            <a:pPr lvl="2"/>
            <a:r>
              <a:rPr lang="fr-FR" sz="2600" dirty="0"/>
              <a:t>SP.SEC.TOTL.IN : population dans le secondaire</a:t>
            </a:r>
          </a:p>
          <a:p>
            <a:pPr lvl="2"/>
            <a:r>
              <a:rPr lang="fr-FR" sz="2600" dirty="0"/>
              <a:t>SP.POP.0014.TO : population de moins de 15 ans</a:t>
            </a:r>
          </a:p>
          <a:p>
            <a:pPr lvl="2"/>
            <a:endParaRPr lang="fr-FR" sz="2600" dirty="0"/>
          </a:p>
          <a:p>
            <a:pPr lvl="1"/>
            <a:r>
              <a:rPr lang="fr-FR" sz="2800" dirty="0"/>
              <a:t>SP.POP.GROW : taux de croissance démographique</a:t>
            </a:r>
          </a:p>
          <a:p>
            <a:pPr lvl="1"/>
            <a:endParaRPr lang="fr-FR" sz="2800" dirty="0"/>
          </a:p>
          <a:p>
            <a:r>
              <a:rPr lang="fr-FR" sz="2800" b="1" dirty="0"/>
              <a:t>La situation économique</a:t>
            </a:r>
          </a:p>
          <a:p>
            <a:pPr lvl="1"/>
            <a:r>
              <a:rPr lang="fr-FR" sz="2600" dirty="0"/>
              <a:t>NY.GDP.PCAP.KD : PNB par habitant</a:t>
            </a:r>
          </a:p>
          <a:p>
            <a:pPr lvl="1"/>
            <a:r>
              <a:rPr lang="fr-FR" sz="2800" dirty="0"/>
              <a:t>SL.UEM.TOTL.ZS : taux de chômage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b="1" dirty="0"/>
              <a:t>Les infrastructures technologiques</a:t>
            </a:r>
          </a:p>
          <a:p>
            <a:pPr lvl="1"/>
            <a:r>
              <a:rPr lang="fr-FR" sz="2800" dirty="0"/>
              <a:t>IT.NET.USER.P2 : taux d’utilisateurs d’internet</a:t>
            </a:r>
          </a:p>
          <a:p>
            <a:pPr lvl="1"/>
            <a:r>
              <a:rPr lang="fr-FR" sz="2800" dirty="0"/>
              <a:t>IT.CMP.PCMP.P2 : taux d’équipement en ordinateurs personnels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823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A0680-0155-4547-B930-7EB1D571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07781"/>
            <a:ext cx="8610600" cy="1293028"/>
          </a:xfrm>
        </p:spPr>
        <p:txBody>
          <a:bodyPr/>
          <a:lstStyle/>
          <a:p>
            <a:r>
              <a:rPr lang="fr-FR" dirty="0"/>
              <a:t>Limites du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4B7975-7EF1-4C09-854E-EAD633CFA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0809"/>
            <a:ext cx="10820400" cy="5357191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b="1" dirty="0"/>
              <a:t>Des données parfois datées </a:t>
            </a:r>
            <a:r>
              <a:rPr lang="fr-FR" dirty="0"/>
              <a:t>: 2016 en général, mais parfois plus anciennes. </a:t>
            </a:r>
          </a:p>
          <a:p>
            <a:pPr lvl="1" algn="just"/>
            <a:r>
              <a:rPr lang="fr-FR" dirty="0"/>
              <a:t>Ex. : 2008 pour l’équipement en ordinateur.</a:t>
            </a:r>
          </a:p>
          <a:p>
            <a:pPr marL="0" indent="0" algn="just">
              <a:buNone/>
            </a:pPr>
            <a:endParaRPr lang="fr-FR" dirty="0"/>
          </a:p>
          <a:p>
            <a:pPr algn="just"/>
            <a:r>
              <a:rPr lang="fr-FR" dirty="0"/>
              <a:t>Manque de données sur:</a:t>
            </a:r>
          </a:p>
          <a:p>
            <a:pPr lvl="1" algn="just"/>
            <a:r>
              <a:rPr lang="fr-FR" b="1" dirty="0"/>
              <a:t>la situation économique : </a:t>
            </a:r>
            <a:r>
              <a:rPr lang="fr-FR" dirty="0"/>
              <a:t>croissance du PIB</a:t>
            </a:r>
          </a:p>
          <a:p>
            <a:pPr lvl="1" algn="just"/>
            <a:r>
              <a:rPr lang="fr-FR" b="1" dirty="0"/>
              <a:t>l’infrastructure technologique. </a:t>
            </a:r>
            <a:r>
              <a:rPr lang="fr-FR" dirty="0"/>
              <a:t>Ex : débit, équipement tablettes, accès à Internet…</a:t>
            </a:r>
          </a:p>
          <a:p>
            <a:pPr lvl="1" algn="just"/>
            <a:r>
              <a:rPr lang="fr-FR" b="1" dirty="0"/>
              <a:t>la concurrence locale </a:t>
            </a:r>
            <a:r>
              <a:rPr lang="fr-FR" dirty="0"/>
              <a:t>éventuelle. Ex : étude du marché</a:t>
            </a:r>
          </a:p>
          <a:p>
            <a:pPr lvl="1" algn="just"/>
            <a:r>
              <a:rPr lang="fr-FR" b="1" dirty="0"/>
              <a:t>les langues parlées </a:t>
            </a:r>
            <a:r>
              <a:rPr lang="fr-FR" dirty="0"/>
              <a:t>dans le pays. Ex : pays francophones ou anglophones.</a:t>
            </a:r>
          </a:p>
          <a:p>
            <a:pPr marL="457200" lvl="1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b="1" dirty="0"/>
              <a:t>Conclusion : </a:t>
            </a:r>
          </a:p>
          <a:p>
            <a:pPr algn="just"/>
            <a:r>
              <a:rPr lang="fr-FR" dirty="0"/>
              <a:t>Beaucoup de données</a:t>
            </a:r>
          </a:p>
          <a:p>
            <a:pPr algn="just"/>
            <a:r>
              <a:rPr lang="fr-FR" dirty="0"/>
              <a:t>Une minorité pertinente</a:t>
            </a:r>
          </a:p>
          <a:p>
            <a:pPr algn="just"/>
            <a:r>
              <a:rPr lang="fr-FR" dirty="0"/>
              <a:t>Indicateurs pertinents très classiques</a:t>
            </a:r>
          </a:p>
          <a:p>
            <a:pPr algn="just"/>
            <a:r>
              <a:rPr lang="fr-FR" dirty="0"/>
              <a:t>Nécessité de compléter les données disponibles</a:t>
            </a:r>
          </a:p>
        </p:txBody>
      </p:sp>
    </p:spTree>
    <p:extLst>
      <p:ext uri="{BB962C8B-B14F-4D97-AF65-F5344CB8AC3E}">
        <p14:creationId xmlns:p14="http://schemas.microsoft.com/office/powerpoint/2010/main" val="3315547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011A4-8F80-4EB8-891E-8BB51852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Partie 3 :</a:t>
            </a:r>
            <a:br>
              <a:rPr lang="fr-FR" dirty="0"/>
            </a:br>
            <a:r>
              <a:rPr lang="fr-FR" dirty="0"/>
              <a:t>QUESTIONS-RÉPONSES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FAA1DA-ABB7-4B94-BF58-51C2D6C35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47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D7F57-BB6B-47B6-9F61-CC67E6CC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430187"/>
          </a:xfrm>
        </p:spPr>
        <p:txBody>
          <a:bodyPr/>
          <a:lstStyle/>
          <a:p>
            <a:r>
              <a:rPr lang="fr-FR" b="1" dirty="0"/>
              <a:t>Modalités de la soutenance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5AD1-BD09-42CD-AAA1-A13586FB9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755666"/>
          </a:xfrm>
        </p:spPr>
        <p:txBody>
          <a:bodyPr/>
          <a:lstStyle/>
          <a:p>
            <a:endParaRPr lang="fr-FR" dirty="0"/>
          </a:p>
          <a:p>
            <a:r>
              <a:rPr lang="fr-FR" b="1" dirty="0"/>
              <a:t>5 min </a:t>
            </a:r>
            <a:r>
              <a:rPr lang="fr-FR" dirty="0"/>
              <a:t>- Rappel de la problématique et présentation du jeu de données</a:t>
            </a:r>
          </a:p>
          <a:p>
            <a:endParaRPr lang="fr-FR" dirty="0"/>
          </a:p>
          <a:p>
            <a:r>
              <a:rPr lang="fr-FR" b="1" dirty="0"/>
              <a:t>15 min </a:t>
            </a:r>
            <a:r>
              <a:rPr lang="fr-FR" dirty="0"/>
              <a:t>- Présentation de l’analyse pré-exploratoire du jeu de données et vos conclusions sur la pertinence de l’usage du jeu de données pour répondre aux questions stratégiques que se pose l’entreprise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5 à 10 minutes </a:t>
            </a:r>
            <a:r>
              <a:rPr lang="fr-FR" dirty="0"/>
              <a:t>de questions-réponses</a:t>
            </a:r>
          </a:p>
        </p:txBody>
      </p:sp>
    </p:spTree>
    <p:extLst>
      <p:ext uri="{BB962C8B-B14F-4D97-AF65-F5344CB8AC3E}">
        <p14:creationId xmlns:p14="http://schemas.microsoft.com/office/powerpoint/2010/main" val="371745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Partie 1:</a:t>
            </a:r>
            <a:br>
              <a:rPr lang="fr-FR" b="1" dirty="0"/>
            </a:br>
            <a:r>
              <a:rPr lang="fr-FR" dirty="0"/>
              <a:t>Rappel de la problématique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https://openclassrooms.com/fr/projects/627/assignment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017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BF3DE-9994-4DFB-AFEC-786035B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694" y="413189"/>
            <a:ext cx="6331527" cy="1293028"/>
          </a:xfrm>
        </p:spPr>
        <p:txBody>
          <a:bodyPr/>
          <a:lstStyle/>
          <a:p>
            <a:r>
              <a:rPr lang="fr-FR" b="1" dirty="0"/>
              <a:t>Le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9B0FE6-3DC3-469A-9DBF-FDFF0D56F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44" y="2015275"/>
            <a:ext cx="11466442" cy="450242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FR" i="1" dirty="0" err="1"/>
              <a:t>academy</a:t>
            </a:r>
            <a:r>
              <a:rPr lang="fr-FR" dirty="0"/>
              <a:t> est une </a:t>
            </a:r>
            <a:r>
              <a:rPr lang="fr-FR" b="1" dirty="0"/>
              <a:t>start-up de la </a:t>
            </a:r>
            <a:r>
              <a:rPr lang="fr-FR" b="1" dirty="0" err="1"/>
              <a:t>EdTech</a:t>
            </a:r>
            <a:r>
              <a:rPr lang="fr-FR" dirty="0"/>
              <a:t> qui propose :</a:t>
            </a:r>
          </a:p>
          <a:p>
            <a:pPr marL="0" indent="0" algn="just">
              <a:buNone/>
            </a:pPr>
            <a:endParaRPr lang="fr-FR" dirty="0"/>
          </a:p>
          <a:p>
            <a:pPr lvl="1" algn="just"/>
            <a:r>
              <a:rPr lang="fr-FR" sz="2200" dirty="0"/>
              <a:t>contenus de </a:t>
            </a:r>
            <a:r>
              <a:rPr lang="fr-FR" sz="2200" b="1" dirty="0"/>
              <a:t>formation en ligne</a:t>
            </a:r>
          </a:p>
          <a:p>
            <a:pPr lvl="1" algn="just"/>
            <a:r>
              <a:rPr lang="fr-FR" sz="2200" dirty="0"/>
              <a:t>public de </a:t>
            </a:r>
            <a:r>
              <a:rPr lang="fr-FR" sz="2200" b="1" dirty="0"/>
              <a:t>niveau lycée et université</a:t>
            </a:r>
            <a:r>
              <a:rPr lang="fr-FR" sz="2200" dirty="0"/>
              <a:t>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Mark, mon manager, m’a présenté le projet d’</a:t>
            </a:r>
            <a:r>
              <a:rPr lang="fr-FR" b="1" dirty="0"/>
              <a:t>expansion à l’international</a:t>
            </a:r>
            <a:r>
              <a:rPr lang="fr-FR" dirty="0"/>
              <a:t> de l’entreprise.</a:t>
            </a:r>
          </a:p>
          <a:p>
            <a:pPr marL="0" indent="0" algn="just">
              <a:buNone/>
            </a:pPr>
            <a:r>
              <a:rPr lang="fr-FR" dirty="0"/>
              <a:t>Il me confie </a:t>
            </a:r>
            <a:r>
              <a:rPr lang="fr-FR" b="1" dirty="0"/>
              <a:t>une première mission d’analyse exploratoire</a:t>
            </a:r>
            <a:r>
              <a:rPr lang="fr-FR" dirty="0"/>
              <a:t>, pour déterminer si les données sur l’éducation de la banque mondiale permettent d’informer le projet d’expansion.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Voici les différentes questions que Mark aimerait explorer :</a:t>
            </a:r>
          </a:p>
          <a:p>
            <a:pPr marL="0" indent="0" algn="just">
              <a:buNone/>
            </a:pPr>
            <a:endParaRPr lang="fr-FR" dirty="0"/>
          </a:p>
          <a:p>
            <a:pPr lvl="1" algn="just"/>
            <a:r>
              <a:rPr lang="fr-FR" sz="2200" dirty="0"/>
              <a:t>Quels sont les pays avec un fort potentiel de clients pour nos services ?</a:t>
            </a:r>
          </a:p>
          <a:p>
            <a:pPr lvl="1" algn="just"/>
            <a:r>
              <a:rPr lang="fr-FR" sz="2200" dirty="0"/>
              <a:t>Pour chacun de ces pays, quelle sera l’évolution de ce potentiel de clients ?</a:t>
            </a:r>
          </a:p>
          <a:p>
            <a:pPr lvl="1" algn="just"/>
            <a:r>
              <a:rPr lang="fr-FR" sz="2200" dirty="0"/>
              <a:t>Dans </a:t>
            </a:r>
            <a:r>
              <a:rPr lang="fr-FR" sz="2200" b="1" dirty="0"/>
              <a:t>quels pays</a:t>
            </a:r>
            <a:r>
              <a:rPr lang="fr-FR" sz="2200" dirty="0"/>
              <a:t> l'entreprise doit-elle opérer en priorité ?</a:t>
            </a:r>
          </a:p>
        </p:txBody>
      </p:sp>
      <p:pic>
        <p:nvPicPr>
          <p:cNvPr id="1026" name="Picture 2" descr="Votre entreprise EdTech">
            <a:hlinkClick r:id="rId2"/>
            <a:extLst>
              <a:ext uri="{FF2B5EF4-FFF2-40B4-BE49-F238E27FC236}">
                <a16:creationId xmlns:a16="http://schemas.microsoft.com/office/drawing/2014/main" id="{B7239B2D-CA44-44E9-9CD5-AE7C768EA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87" y="409876"/>
            <a:ext cx="2118184" cy="129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9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59E70-6BC1-4F14-B387-07540666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164" y="484008"/>
            <a:ext cx="4022035" cy="1042780"/>
          </a:xfrm>
        </p:spPr>
        <p:txBody>
          <a:bodyPr/>
          <a:lstStyle/>
          <a:p>
            <a:r>
              <a:rPr lang="fr-FR" b="1" dirty="0"/>
              <a:t>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9472D0-1D4C-4D52-8569-0C291B897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52370"/>
            <a:ext cx="10820400" cy="3316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/>
              <a:t>Données : </a:t>
            </a:r>
            <a:r>
              <a:rPr lang="fr-FR" sz="2000" dirty="0">
                <a:hlinkClick r:id="rId2"/>
              </a:rPr>
              <a:t>https://datacatalog.worldbank.org/dataset/education-statistics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En résumé, l’organisme “</a:t>
            </a:r>
            <a:r>
              <a:rPr lang="fr-FR" sz="2000" i="1" dirty="0" err="1"/>
              <a:t>EdStats</a:t>
            </a:r>
            <a:r>
              <a:rPr lang="fr-FR" sz="2000" i="1" dirty="0"/>
              <a:t> All Indicator </a:t>
            </a:r>
            <a:r>
              <a:rPr lang="fr-FR" sz="2000" i="1" dirty="0" err="1"/>
              <a:t>Query</a:t>
            </a:r>
            <a:r>
              <a:rPr lang="fr-FR" sz="2000" dirty="0"/>
              <a:t>” de la Banque mondiale répertorie 4000 indicateurs internationaux décrivant l’accès à l’éducation, l’obtention de diplômes et des informations relatives aux professeurs, aux dépenses liées à l’éducation...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Plus d'info sur ce site :  </a:t>
            </a:r>
            <a:r>
              <a:rPr lang="fr-FR" sz="2000" dirty="0">
                <a:hlinkClick r:id="rId3"/>
              </a:rPr>
              <a:t>http://datatopics.worldbank.org/education/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F9C7DD83-C758-4A4F-830B-48E9A71EC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4164" y="1331999"/>
            <a:ext cx="4022035" cy="7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8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7C0E1-B149-456E-906F-735B9A14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80793"/>
            <a:ext cx="8610600" cy="1293028"/>
          </a:xfrm>
        </p:spPr>
        <p:txBody>
          <a:bodyPr/>
          <a:lstStyle/>
          <a:p>
            <a:r>
              <a:rPr lang="fr-FR" dirty="0"/>
              <a:t>La BDD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8DC2A-B557-4810-A542-B0FB1FAE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64816"/>
            <a:ext cx="10820400" cy="47538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/>
              <a:t>Différentes tables :</a:t>
            </a:r>
          </a:p>
          <a:p>
            <a:pPr marL="0" indent="0">
              <a:buNone/>
            </a:pPr>
            <a:endParaRPr lang="fr-FR" b="1" dirty="0"/>
          </a:p>
          <a:p>
            <a:pPr lvl="1" algn="just"/>
            <a:r>
              <a:rPr lang="fr-FR" b="1" dirty="0" err="1"/>
              <a:t>EdStatsData</a:t>
            </a:r>
            <a:endParaRPr lang="fr-FR" b="1" dirty="0"/>
          </a:p>
          <a:p>
            <a:pPr marL="457200" lvl="1" indent="0" algn="just">
              <a:buNone/>
            </a:pPr>
            <a:r>
              <a:rPr lang="fr-FR" b="1" dirty="0"/>
              <a:t>	</a:t>
            </a:r>
            <a:r>
              <a:rPr lang="fr-FR" dirty="0"/>
              <a:t>table principale contenant les données</a:t>
            </a:r>
          </a:p>
          <a:p>
            <a:pPr marL="457200" lvl="1" indent="0" algn="just">
              <a:buNone/>
            </a:pPr>
            <a:endParaRPr lang="fr-FR" dirty="0"/>
          </a:p>
          <a:p>
            <a:pPr lvl="1" algn="just"/>
            <a:r>
              <a:rPr lang="fr-FR" b="1" dirty="0" err="1"/>
              <a:t>EdStatsCountry</a:t>
            </a:r>
            <a:endParaRPr lang="fr-FR" b="1" dirty="0"/>
          </a:p>
          <a:p>
            <a:pPr marL="457200" lvl="1" indent="0" algn="just">
              <a:buNone/>
            </a:pPr>
            <a:r>
              <a:rPr lang="fr-FR" b="1" dirty="0"/>
              <a:t>	</a:t>
            </a:r>
            <a:r>
              <a:rPr lang="fr-FR" dirty="0"/>
              <a:t>informations générales sur les pays</a:t>
            </a:r>
          </a:p>
          <a:p>
            <a:pPr marL="457200" lvl="1" indent="0" algn="just">
              <a:buNone/>
            </a:pPr>
            <a:endParaRPr lang="fr-FR" b="1" dirty="0"/>
          </a:p>
          <a:p>
            <a:pPr lvl="1" algn="just"/>
            <a:r>
              <a:rPr lang="fr-FR" b="1" dirty="0" err="1"/>
              <a:t>EdStatsCountry-Series</a:t>
            </a:r>
            <a:endParaRPr lang="fr-FR" b="1" dirty="0"/>
          </a:p>
          <a:p>
            <a:pPr marL="457200" lvl="1" indent="0" algn="just">
              <a:buNone/>
            </a:pPr>
            <a:r>
              <a:rPr lang="fr-FR" dirty="0"/>
              <a:t>	source ou mode de calcul des valeurs de quelques séries (pays/indicateur)</a:t>
            </a:r>
          </a:p>
          <a:p>
            <a:pPr marL="457200" lvl="1" indent="0" algn="just">
              <a:buNone/>
            </a:pPr>
            <a:endParaRPr lang="fr-FR" dirty="0"/>
          </a:p>
          <a:p>
            <a:pPr lvl="1" algn="just"/>
            <a:r>
              <a:rPr lang="fr-FR" b="1" dirty="0" err="1"/>
              <a:t>EdStatsFootNote</a:t>
            </a:r>
            <a:endParaRPr lang="fr-FR" b="1" dirty="0"/>
          </a:p>
          <a:p>
            <a:pPr marL="457200" lvl="1" indent="0" algn="just">
              <a:buNone/>
            </a:pPr>
            <a:r>
              <a:rPr lang="fr-FR" b="1" dirty="0"/>
              <a:t>	</a:t>
            </a:r>
            <a:r>
              <a:rPr lang="fr-FR" dirty="0"/>
              <a:t>informations complémentaires concernant une donnée particulière 	(pays/indicateur/année)</a:t>
            </a:r>
          </a:p>
          <a:p>
            <a:pPr marL="457200" lvl="1" indent="0" algn="just">
              <a:buNone/>
            </a:pPr>
            <a:endParaRPr lang="fr-FR" dirty="0"/>
          </a:p>
          <a:p>
            <a:pPr lvl="1" algn="just"/>
            <a:r>
              <a:rPr lang="fr-FR" b="1" dirty="0" err="1"/>
              <a:t>EdStatsSeries</a:t>
            </a:r>
            <a:endParaRPr lang="fr-FR" dirty="0"/>
          </a:p>
          <a:p>
            <a:pPr marL="457200" lvl="1" indent="0" algn="just">
              <a:buNone/>
            </a:pPr>
            <a:r>
              <a:rPr lang="fr-FR" dirty="0"/>
              <a:t>	</a:t>
            </a:r>
            <a:r>
              <a:rPr lang="fr-FR" dirty="0" err="1"/>
              <a:t>details</a:t>
            </a:r>
            <a:r>
              <a:rPr lang="fr-FR" dirty="0"/>
              <a:t> concernant les indicateurs : description, source, méthode…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862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82922-1F0C-4E00-AECE-AB5985B2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données,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746C3-1EC2-49F3-91E7-B616CB6E6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217 pays</a:t>
            </a:r>
          </a:p>
          <a:p>
            <a:r>
              <a:rPr lang="fr-FR" dirty="0"/>
              <a:t>3665 indicateurs </a:t>
            </a:r>
            <a:r>
              <a:rPr lang="fr-FR"/>
              <a:t>et sous-indicateurs</a:t>
            </a:r>
            <a:endParaRPr lang="fr-FR" dirty="0"/>
          </a:p>
          <a:p>
            <a:r>
              <a:rPr lang="fr-FR" dirty="0"/>
              <a:t>Des sources de données différentes</a:t>
            </a:r>
          </a:p>
          <a:p>
            <a:r>
              <a:rPr lang="fr-FR" dirty="0"/>
              <a:t>Des séries temporelles passées depuis 1970 et jusqu’en 2017…</a:t>
            </a:r>
          </a:p>
          <a:p>
            <a:r>
              <a:rPr lang="fr-FR" dirty="0"/>
              <a:t>… et des projections pour 2020 et jusqu’en 2100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Mais…</a:t>
            </a:r>
          </a:p>
          <a:p>
            <a:r>
              <a:rPr lang="fr-FR" dirty="0"/>
              <a:t>Taux de remplissage global : 0.8 %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859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5E105-9DB5-4433-AC63-434E304D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fr-FR" b="1" dirty="0"/>
              <a:t>LA 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1D3412-8CC1-4F55-A18D-EE0940EC5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01964"/>
            <a:ext cx="10820400" cy="3485321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endParaRPr lang="fr-FR" sz="2000" b="1" dirty="0"/>
          </a:p>
          <a:p>
            <a:pPr marL="342900" indent="-342900" algn="just">
              <a:buFont typeface="+mj-lt"/>
              <a:buAutoNum type="arabicPeriod"/>
            </a:pPr>
            <a:endParaRPr lang="fr-FR" sz="2000" b="1" dirty="0"/>
          </a:p>
          <a:p>
            <a:pPr marL="342900" indent="-342900" algn="just">
              <a:buFont typeface="+mj-lt"/>
              <a:buAutoNum type="arabicPeriod"/>
            </a:pPr>
            <a:r>
              <a:rPr lang="fr-FR" sz="2000" b="1" dirty="0"/>
              <a:t>Valider la qualité </a:t>
            </a:r>
            <a:r>
              <a:rPr lang="fr-FR" sz="2000" dirty="0"/>
              <a:t>de ce jeu de données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r-FR" sz="2000" b="1" dirty="0"/>
              <a:t>Décrire les informations </a:t>
            </a:r>
            <a:r>
              <a:rPr lang="fr-FR" sz="2000" dirty="0"/>
              <a:t>contenues dans le jeu de données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r-FR" sz="2000" b="1" dirty="0"/>
              <a:t>Sélectionner les informations </a:t>
            </a:r>
            <a:r>
              <a:rPr lang="fr-FR" sz="2000" dirty="0"/>
              <a:t>qui semblent pertinentes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r-FR" sz="2000" b="1" dirty="0"/>
              <a:t>Déterminer des ordres de grandeurs </a:t>
            </a:r>
            <a:r>
              <a:rPr lang="fr-FR" sz="2000" dirty="0"/>
              <a:t>des indicateurs statistiques classiques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03721A-3000-423A-A0D3-E5571F9A6E20}"/>
              </a:ext>
            </a:extLst>
          </p:cNvPr>
          <p:cNvSpPr txBox="1"/>
          <p:nvPr/>
        </p:nvSpPr>
        <p:spPr>
          <a:xfrm>
            <a:off x="685800" y="4494316"/>
            <a:ext cx="10820400" cy="1323439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2000" dirty="0"/>
              <a:t>Mark : « Ton travail va nous permettre de déterminer si ce jeu de données peut </a:t>
            </a:r>
            <a:r>
              <a:rPr lang="fr-FR" sz="2000" b="1" dirty="0"/>
              <a:t>informer les décisions </a:t>
            </a:r>
            <a:r>
              <a:rPr lang="fr-FR" sz="2000" dirty="0"/>
              <a:t>d'ouverture vers de nouveaux pays. On va partager ton analyse avec le </a:t>
            </a:r>
            <a:r>
              <a:rPr lang="fr-FR" sz="2000" i="1" dirty="0" err="1"/>
              <a:t>board</a:t>
            </a:r>
            <a:r>
              <a:rPr lang="fr-FR" sz="2000" dirty="0"/>
              <a:t>, alors merci de </a:t>
            </a:r>
            <a:r>
              <a:rPr lang="fr-FR" sz="2000" b="1" dirty="0"/>
              <a:t>soigner la présentation </a:t>
            </a:r>
            <a:r>
              <a:rPr lang="fr-FR" sz="2000" dirty="0"/>
              <a:t>et de l'illustrer avec des </a:t>
            </a:r>
            <a:r>
              <a:rPr lang="fr-FR" sz="2000" b="1" dirty="0"/>
              <a:t>graphiques pertinents et lisibles</a:t>
            </a:r>
            <a:r>
              <a:rPr lang="fr-FR" sz="2000" dirty="0"/>
              <a:t> ! »</a:t>
            </a:r>
          </a:p>
        </p:txBody>
      </p:sp>
    </p:spTree>
    <p:extLst>
      <p:ext uri="{BB962C8B-B14F-4D97-AF65-F5344CB8AC3E}">
        <p14:creationId xmlns:p14="http://schemas.microsoft.com/office/powerpoint/2010/main" val="254506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AB0BFB-BAEB-41CC-AB6A-9726BD9C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Livrables attendus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C1F6B0-61F8-4DD2-8434-A490F051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notebook comportant les analyses pré-exploratoires réalisées (non </a:t>
            </a:r>
            <a:r>
              <a:rPr lang="fr-FR" dirty="0" err="1"/>
              <a:t>cleané</a:t>
            </a:r>
            <a:r>
              <a:rPr lang="fr-FR" dirty="0"/>
              <a:t>, pour comprendre votre démarche).</a:t>
            </a:r>
          </a:p>
          <a:p>
            <a:r>
              <a:rPr lang="fr-FR" dirty="0"/>
              <a:t>Un support de présentation pour la soutenance.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194616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1433</TotalTime>
  <Words>475</Words>
  <Application>Microsoft Office PowerPoint</Application>
  <PresentationFormat>Grand écran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Traînée de condensation</vt:lpstr>
      <vt:lpstr> Projet 2 : Analysez des données de systèmes éducatifs</vt:lpstr>
      <vt:lpstr>Modalités de la soutenance</vt:lpstr>
      <vt:lpstr>Partie 1: Rappel de la problématique </vt:lpstr>
      <vt:lpstr>Le contexte</vt:lpstr>
      <vt:lpstr>Les Données</vt:lpstr>
      <vt:lpstr>La BDD</vt:lpstr>
      <vt:lpstr>Les données, en bref</vt:lpstr>
      <vt:lpstr>LA MISSION</vt:lpstr>
      <vt:lpstr>Livrables attendus </vt:lpstr>
      <vt:lpstr>Partie 2 : Présentation de l’analyse  pré-exploratoire </vt:lpstr>
      <vt:lpstr>conclusions sur la pertinence de l’usage du jeu de données</vt:lpstr>
      <vt:lpstr>Des indicateurs pertinents</vt:lpstr>
      <vt:lpstr>Limites du jeu de données</vt:lpstr>
      <vt:lpstr>Partie 3 : QUESTIONS-RÉPONSES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des données de systèmes éducatifs</dc:title>
  <dc:creator>Christophe Lebrun</dc:creator>
  <cp:lastModifiedBy>Christophe Lebrun</cp:lastModifiedBy>
  <cp:revision>6</cp:revision>
  <dcterms:created xsi:type="dcterms:W3CDTF">2019-06-10T16:09:23Z</dcterms:created>
  <dcterms:modified xsi:type="dcterms:W3CDTF">2019-06-26T12:52:02Z</dcterms:modified>
</cp:coreProperties>
</file>