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  <p:sldId id="263" r:id="rId6"/>
    <p:sldId id="265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D1325364-67D4-4734-844B-AF2494D30FFC}"/>
    <pc:docChg chg="undo custSel addSld modSld sldOrd">
      <pc:chgData name="Christophe Lebrun" userId="303fc86cbab77272" providerId="LiveId" clId="{D1325364-67D4-4734-844B-AF2494D30FFC}" dt="2019-06-10T17:10:46.240" v="760" actId="113"/>
      <pc:docMkLst>
        <pc:docMk/>
      </pc:docMkLst>
      <pc:sldChg chg="addSp modSp add">
        <pc:chgData name="Christophe Lebrun" userId="303fc86cbab77272" providerId="LiveId" clId="{D1325364-67D4-4734-844B-AF2494D30FFC}" dt="2019-06-10T16:46:34.503" v="362" actId="14100"/>
        <pc:sldMkLst>
          <pc:docMk/>
          <pc:sldMk cId="1531447886" sldId="256"/>
        </pc:sldMkLst>
        <pc:spChg chg="mod">
          <ac:chgData name="Christophe Lebrun" userId="303fc86cbab77272" providerId="LiveId" clId="{D1325364-67D4-4734-844B-AF2494D30FFC}" dt="2019-06-10T16:26:44.809" v="172" actId="1076"/>
          <ac:spMkLst>
            <pc:docMk/>
            <pc:sldMk cId="1531447886" sldId="256"/>
            <ac:spMk id="2" creationId="{6E84EF98-294B-45BE-A755-5FE2EA5C9B5F}"/>
          </ac:spMkLst>
        </pc:spChg>
        <pc:spChg chg="mod">
          <ac:chgData name="Christophe Lebrun" userId="303fc86cbab77272" providerId="LiveId" clId="{D1325364-67D4-4734-844B-AF2494D30FFC}" dt="2019-06-10T16:46:34.503" v="362" actId="14100"/>
          <ac:spMkLst>
            <pc:docMk/>
            <pc:sldMk cId="1531447886" sldId="256"/>
            <ac:spMk id="3" creationId="{34D75187-D88F-4F53-B18A-EE11258D12A0}"/>
          </ac:spMkLst>
        </pc:spChg>
        <pc:picChg chg="add mod">
          <ac:chgData name="Christophe Lebrun" userId="303fc86cbab77272" providerId="LiveId" clId="{D1325364-67D4-4734-844B-AF2494D30FFC}" dt="2019-06-10T16:46:10.587" v="356" actId="1076"/>
          <ac:picMkLst>
            <pc:docMk/>
            <pc:sldMk cId="1531447886" sldId="256"/>
            <ac:picMk id="5" creationId="{E7E74EFB-C190-4272-8462-7AB01B85FD65}"/>
          </ac:picMkLst>
        </pc:picChg>
      </pc:sldChg>
      <pc:sldChg chg="modSp add">
        <pc:chgData name="Christophe Lebrun" userId="303fc86cbab77272" providerId="LiveId" clId="{D1325364-67D4-4734-844B-AF2494D30FFC}" dt="2019-06-10T17:01:03.996" v="628" actId="113"/>
        <pc:sldMkLst>
          <pc:docMk/>
          <pc:sldMk cId="1510174254" sldId="257"/>
        </pc:sldMkLst>
        <pc:spChg chg="mod">
          <ac:chgData name="Christophe Lebrun" userId="303fc86cbab77272" providerId="LiveId" clId="{D1325364-67D4-4734-844B-AF2494D30FFC}" dt="2019-06-10T17:01:03.996" v="628" actId="113"/>
          <ac:spMkLst>
            <pc:docMk/>
            <pc:sldMk cId="1510174254" sldId="257"/>
            <ac:spMk id="2" creationId="{96885828-B058-4F14-80D3-515FB1B2EA26}"/>
          </ac:spMkLst>
        </pc:spChg>
        <pc:spChg chg="mod">
          <ac:chgData name="Christophe Lebrun" userId="303fc86cbab77272" providerId="LiveId" clId="{D1325364-67D4-4734-844B-AF2494D30FFC}" dt="2019-06-10T16:23:18.097" v="132" actId="20577"/>
          <ac:spMkLst>
            <pc:docMk/>
            <pc:sldMk cId="1510174254" sldId="257"/>
            <ac:spMk id="3" creationId="{C1CD7A5C-6044-4F77-841E-E28AF461363D}"/>
          </ac:spMkLst>
        </pc:spChg>
      </pc:sldChg>
      <pc:sldChg chg="addSp delSp modSp add">
        <pc:chgData name="Christophe Lebrun" userId="303fc86cbab77272" providerId="LiveId" clId="{D1325364-67D4-4734-844B-AF2494D30FFC}" dt="2019-06-10T17:10:46.240" v="760" actId="113"/>
        <pc:sldMkLst>
          <pc:docMk/>
          <pc:sldMk cId="621091621" sldId="258"/>
        </pc:sldMkLst>
        <pc:spChg chg="mod">
          <ac:chgData name="Christophe Lebrun" userId="303fc86cbab77272" providerId="LiveId" clId="{D1325364-67D4-4734-844B-AF2494D30FFC}" dt="2019-06-10T16:48:35.313" v="386" actId="1076"/>
          <ac:spMkLst>
            <pc:docMk/>
            <pc:sldMk cId="621091621" sldId="258"/>
            <ac:spMk id="2" creationId="{0CBBF3DE-9994-4DFB-AFEC-786035BC9231}"/>
          </ac:spMkLst>
        </pc:spChg>
        <pc:spChg chg="mod">
          <ac:chgData name="Christophe Lebrun" userId="303fc86cbab77272" providerId="LiveId" clId="{D1325364-67D4-4734-844B-AF2494D30FFC}" dt="2019-06-10T17:10:46.240" v="760" actId="113"/>
          <ac:spMkLst>
            <pc:docMk/>
            <pc:sldMk cId="621091621" sldId="258"/>
            <ac:spMk id="3" creationId="{889B0FE6-3DC3-469A-9DBF-FDFF0D56FCBE}"/>
          </ac:spMkLst>
        </pc:spChg>
        <pc:spChg chg="add del mod">
          <ac:chgData name="Christophe Lebrun" userId="303fc86cbab77272" providerId="LiveId" clId="{D1325364-67D4-4734-844B-AF2494D30FFC}" dt="2019-06-10T16:29:40.951" v="188" actId="478"/>
          <ac:spMkLst>
            <pc:docMk/>
            <pc:sldMk cId="621091621" sldId="258"/>
            <ac:spMk id="4" creationId="{7B2557D8-E1D7-441F-AB42-48E381E1714A}"/>
          </ac:spMkLst>
        </pc:spChg>
        <pc:picChg chg="add mod">
          <ac:chgData name="Christophe Lebrun" userId="303fc86cbab77272" providerId="LiveId" clId="{D1325364-67D4-4734-844B-AF2494D30FFC}" dt="2019-06-10T16:49:21.498" v="394" actId="1076"/>
          <ac:picMkLst>
            <pc:docMk/>
            <pc:sldMk cId="621091621" sldId="258"/>
            <ac:picMk id="1026" creationId="{B7239B2D-CA44-44E9-9CD5-AE7C768EA8BA}"/>
          </ac:picMkLst>
        </pc:picChg>
      </pc:sldChg>
      <pc:sldChg chg="modSp add">
        <pc:chgData name="Christophe Lebrun" userId="303fc86cbab77272" providerId="LiveId" clId="{D1325364-67D4-4734-844B-AF2494D30FFC}" dt="2019-06-10T17:06:38.415" v="740" actId="113"/>
        <pc:sldMkLst>
          <pc:docMk/>
          <pc:sldMk cId="3717453423" sldId="259"/>
        </pc:sldMkLst>
        <pc:spChg chg="mod">
          <ac:chgData name="Christophe Lebrun" userId="303fc86cbab77272" providerId="LiveId" clId="{D1325364-67D4-4734-844B-AF2494D30FFC}" dt="2019-06-10T16:24:30.673" v="138" actId="113"/>
          <ac:spMkLst>
            <pc:docMk/>
            <pc:sldMk cId="3717453423" sldId="259"/>
            <ac:spMk id="2" creationId="{5C9D7F57-BB6B-47B6-9F61-CC67E6CC5B5B}"/>
          </ac:spMkLst>
        </pc:spChg>
        <pc:spChg chg="mod">
          <ac:chgData name="Christophe Lebrun" userId="303fc86cbab77272" providerId="LiveId" clId="{D1325364-67D4-4734-844B-AF2494D30FFC}" dt="2019-06-10T17:06:38.415" v="740" actId="113"/>
          <ac:spMkLst>
            <pc:docMk/>
            <pc:sldMk cId="3717453423" sldId="259"/>
            <ac:spMk id="3" creationId="{65C25AD1-BD09-42CD-AAA1-A13586FB9A0B}"/>
          </ac:spMkLst>
        </pc:spChg>
      </pc:sldChg>
      <pc:sldChg chg="modSp add ord">
        <pc:chgData name="Christophe Lebrun" userId="303fc86cbab77272" providerId="LiveId" clId="{D1325364-67D4-4734-844B-AF2494D30FFC}" dt="2019-06-10T17:01:32.534" v="640" actId="113"/>
        <pc:sldMkLst>
          <pc:docMk/>
          <pc:sldMk cId="3303506237" sldId="260"/>
        </pc:sldMkLst>
        <pc:spChg chg="mod">
          <ac:chgData name="Christophe Lebrun" userId="303fc86cbab77272" providerId="LiveId" clId="{D1325364-67D4-4734-844B-AF2494D30FFC}" dt="2019-06-10T17:01:32.534" v="640" actId="113"/>
          <ac:spMkLst>
            <pc:docMk/>
            <pc:sldMk cId="3303506237" sldId="260"/>
            <ac:spMk id="2" creationId="{96885828-B058-4F14-80D3-515FB1B2EA26}"/>
          </ac:spMkLst>
        </pc:spChg>
        <pc:spChg chg="mod">
          <ac:chgData name="Christophe Lebrun" userId="303fc86cbab77272" providerId="LiveId" clId="{D1325364-67D4-4734-844B-AF2494D30FFC}" dt="2019-06-10T16:24:04.771" v="137" actId="20577"/>
          <ac:spMkLst>
            <pc:docMk/>
            <pc:sldMk cId="3303506237" sldId="260"/>
            <ac:spMk id="3" creationId="{C1CD7A5C-6044-4F77-841E-E28AF461363D}"/>
          </ac:spMkLst>
        </pc:spChg>
      </pc:sldChg>
      <pc:sldChg chg="modSp add">
        <pc:chgData name="Christophe Lebrun" userId="303fc86cbab77272" providerId="LiveId" clId="{D1325364-67D4-4734-844B-AF2494D30FFC}" dt="2019-06-10T16:25:30.467" v="142"/>
        <pc:sldMkLst>
          <pc:docMk/>
          <pc:sldMk cId="578457273" sldId="261"/>
        </pc:sldMkLst>
        <pc:spChg chg="mod">
          <ac:chgData name="Christophe Lebrun" userId="303fc86cbab77272" providerId="LiveId" clId="{D1325364-67D4-4734-844B-AF2494D30FFC}" dt="2019-06-10T16:25:30.467" v="142"/>
          <ac:spMkLst>
            <pc:docMk/>
            <pc:sldMk cId="578457273" sldId="261"/>
            <ac:spMk id="2" creationId="{96885828-B058-4F14-80D3-515FB1B2EA26}"/>
          </ac:spMkLst>
        </pc:spChg>
      </pc:sldChg>
      <pc:sldChg chg="modSp add">
        <pc:chgData name="Christophe Lebrun" userId="303fc86cbab77272" providerId="LiveId" clId="{D1325364-67D4-4734-844B-AF2494D30FFC}" dt="2019-06-10T17:02:00.526" v="652" actId="113"/>
        <pc:sldMkLst>
          <pc:docMk/>
          <pc:sldMk cId="3375476623" sldId="262"/>
        </pc:sldMkLst>
        <pc:spChg chg="mod">
          <ac:chgData name="Christophe Lebrun" userId="303fc86cbab77272" providerId="LiveId" clId="{D1325364-67D4-4734-844B-AF2494D30FFC}" dt="2019-06-10T17:02:00.526" v="652" actId="113"/>
          <ac:spMkLst>
            <pc:docMk/>
            <pc:sldMk cId="3375476623" sldId="262"/>
            <ac:spMk id="2" creationId="{964011A4-8F80-4EB8-891E-8BB51852960E}"/>
          </ac:spMkLst>
        </pc:spChg>
      </pc:sldChg>
      <pc:sldChg chg="addSp modSp add">
        <pc:chgData name="Christophe Lebrun" userId="303fc86cbab77272" providerId="LiveId" clId="{D1325364-67D4-4734-844B-AF2494D30FFC}" dt="2019-06-10T17:05:30.399" v="733" actId="20577"/>
        <pc:sldMkLst>
          <pc:docMk/>
          <pc:sldMk cId="2071482301" sldId="263"/>
        </pc:sldMkLst>
        <pc:spChg chg="mod">
          <ac:chgData name="Christophe Lebrun" userId="303fc86cbab77272" providerId="LiveId" clId="{D1325364-67D4-4734-844B-AF2494D30FFC}" dt="2019-06-10T16:48:41.405" v="387" actId="1076"/>
          <ac:spMkLst>
            <pc:docMk/>
            <pc:sldMk cId="2071482301" sldId="263"/>
            <ac:spMk id="2" creationId="{45959E70-6BC1-4F14-B387-07540666456B}"/>
          </ac:spMkLst>
        </pc:spChg>
        <pc:spChg chg="mod">
          <ac:chgData name="Christophe Lebrun" userId="303fc86cbab77272" providerId="LiveId" clId="{D1325364-67D4-4734-844B-AF2494D30FFC}" dt="2019-06-10T17:05:30.399" v="733" actId="20577"/>
          <ac:spMkLst>
            <pc:docMk/>
            <pc:sldMk cId="2071482301" sldId="263"/>
            <ac:spMk id="3" creationId="{AE9472D0-1D4C-4D52-8569-0C291B897F05}"/>
          </ac:spMkLst>
        </pc:spChg>
        <pc:picChg chg="add mod">
          <ac:chgData name="Christophe Lebrun" userId="303fc86cbab77272" providerId="LiveId" clId="{D1325364-67D4-4734-844B-AF2494D30FFC}" dt="2019-06-10T16:50:34.951" v="415" actId="1076"/>
          <ac:picMkLst>
            <pc:docMk/>
            <pc:sldMk cId="2071482301" sldId="263"/>
            <ac:picMk id="5" creationId="{F9C7DD83-C758-4A4F-830B-48E9A71EC921}"/>
          </ac:picMkLst>
        </pc:picChg>
      </pc:sldChg>
      <pc:sldChg chg="modSp add">
        <pc:chgData name="Christophe Lebrun" userId="303fc86cbab77272" providerId="LiveId" clId="{D1325364-67D4-4734-844B-AF2494D30FFC}" dt="2019-06-10T16:34:49.395" v="241" actId="20578"/>
        <pc:sldMkLst>
          <pc:docMk/>
          <pc:sldMk cId="1324194616" sldId="264"/>
        </pc:sldMkLst>
        <pc:spChg chg="mod">
          <ac:chgData name="Christophe Lebrun" userId="303fc86cbab77272" providerId="LiveId" clId="{D1325364-67D4-4734-844B-AF2494D30FFC}" dt="2019-06-10T16:34:49.395" v="241" actId="20578"/>
          <ac:spMkLst>
            <pc:docMk/>
            <pc:sldMk cId="1324194616" sldId="264"/>
            <ac:spMk id="2" creationId="{1AAB0BFB-BAEB-41CC-AB6A-9726BD9C9C87}"/>
          </ac:spMkLst>
        </pc:spChg>
        <pc:spChg chg="mod">
          <ac:chgData name="Christophe Lebrun" userId="303fc86cbab77272" providerId="LiveId" clId="{D1325364-67D4-4734-844B-AF2494D30FFC}" dt="2019-06-10T16:34:46.911" v="240" actId="5793"/>
          <ac:spMkLst>
            <pc:docMk/>
            <pc:sldMk cId="1324194616" sldId="264"/>
            <ac:spMk id="3" creationId="{A4C1F6B0-61F8-4DD2-8434-A490F051FA4A}"/>
          </ac:spMkLst>
        </pc:spChg>
      </pc:sldChg>
      <pc:sldChg chg="addSp modSp add">
        <pc:chgData name="Christophe Lebrun" userId="303fc86cbab77272" providerId="LiveId" clId="{D1325364-67D4-4734-844B-AF2494D30FFC}" dt="2019-06-10T17:08:03.548" v="754" actId="20577"/>
        <pc:sldMkLst>
          <pc:docMk/>
          <pc:sldMk cId="2545069334" sldId="265"/>
        </pc:sldMkLst>
        <pc:spChg chg="mod">
          <ac:chgData name="Christophe Lebrun" userId="303fc86cbab77272" providerId="LiveId" clId="{D1325364-67D4-4734-844B-AF2494D30FFC}" dt="2019-06-10T16:54:33.373" v="575" actId="1076"/>
          <ac:spMkLst>
            <pc:docMk/>
            <pc:sldMk cId="2545069334" sldId="265"/>
            <ac:spMk id="2" creationId="{6705E105-9DB5-4433-AC63-434E304D551D}"/>
          </ac:spMkLst>
        </pc:spChg>
        <pc:spChg chg="mod">
          <ac:chgData name="Christophe Lebrun" userId="303fc86cbab77272" providerId="LiveId" clId="{D1325364-67D4-4734-844B-AF2494D30FFC}" dt="2019-06-10T17:07:40.835" v="741" actId="1076"/>
          <ac:spMkLst>
            <pc:docMk/>
            <pc:sldMk cId="2545069334" sldId="265"/>
            <ac:spMk id="3" creationId="{971D3412-8CC1-4F55-A18D-EE0940EC5A9D}"/>
          </ac:spMkLst>
        </pc:spChg>
        <pc:spChg chg="add mod">
          <ac:chgData name="Christophe Lebrun" userId="303fc86cbab77272" providerId="LiveId" clId="{D1325364-67D4-4734-844B-AF2494D30FFC}" dt="2019-06-10T17:08:03.548" v="754" actId="20577"/>
          <ac:spMkLst>
            <pc:docMk/>
            <pc:sldMk cId="2545069334" sldId="265"/>
            <ac:spMk id="4" creationId="{A703721A-3000-423A-A0D3-E5571F9A6E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B9F630-F5BB-4C68-A90B-7601F27B3C8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34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3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61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236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91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86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32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90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46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36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68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02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42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3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9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6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9F630-F5BB-4C68-A90B-7601F27B3C8E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1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projects/627/assignmen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09025066_Capture%20d%E2%80%99e%CC%81cran%202019-02-15%20a%CC%80%2011.59.10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topics.worldbank.org/education/" TargetMode="External"/><Relationship Id="rId2" Type="http://schemas.openxmlformats.org/officeDocument/2006/relationships/hyperlink" Target="https://datacatalog.worldbank.org/dataset/education-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956" y="1778476"/>
            <a:ext cx="10436087" cy="1311818"/>
          </a:xfrm>
        </p:spPr>
        <p:txBody>
          <a:bodyPr>
            <a:noAutofit/>
          </a:bodyPr>
          <a:lstStyle/>
          <a:p>
            <a:r>
              <a:rPr lang="fr-FR" sz="4000" b="1" cap="small" dirty="0"/>
              <a:t>Projet 2 :</a:t>
            </a:r>
            <a:br>
              <a:rPr lang="fr-FR" sz="4000" cap="small" dirty="0"/>
            </a:br>
            <a:r>
              <a:rPr lang="fr-FR" sz="4000" cap="small" dirty="0"/>
              <a:t>Analysez des données de systèmes éducatifs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6" y="6056243"/>
            <a:ext cx="3604594" cy="801757"/>
          </a:xfrm>
        </p:spPr>
        <p:txBody>
          <a:bodyPr>
            <a:normAutofit/>
          </a:bodyPr>
          <a:lstStyle/>
          <a:p>
            <a:r>
              <a:rPr lang="fr-FR" b="1" dirty="0"/>
              <a:t>Christophe LEBRUN </a:t>
            </a:r>
          </a:p>
          <a:p>
            <a:r>
              <a:rPr lang="fr-FR" dirty="0"/>
              <a:t>Parcours « </a:t>
            </a:r>
            <a:r>
              <a:rPr lang="fr-FR" i="1" dirty="0"/>
              <a:t>Data </a:t>
            </a:r>
            <a:r>
              <a:rPr lang="fr-FR" i="1" dirty="0" err="1"/>
              <a:t>Scientist</a:t>
            </a:r>
            <a:r>
              <a:rPr lang="fr-FR" i="1" dirty="0"/>
              <a:t> </a:t>
            </a:r>
            <a:r>
              <a:rPr lang="fr-FR" dirty="0"/>
              <a:t>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E74EFB-C190-4272-8462-7AB01B85F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406" y="0"/>
            <a:ext cx="3604594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4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011A4-8F80-4EB8-891E-8BB51852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3 :</a:t>
            </a:r>
            <a:br>
              <a:rPr lang="fr-FR" dirty="0"/>
            </a:br>
            <a:r>
              <a:rPr lang="fr-FR" dirty="0"/>
              <a:t>QUESTIONS-RÉPONSES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FAA1DA-ABB7-4B94-BF58-51C2D6C35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47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D7F57-BB6B-47B6-9F61-CC67E6CC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430187"/>
          </a:xfrm>
        </p:spPr>
        <p:txBody>
          <a:bodyPr/>
          <a:lstStyle/>
          <a:p>
            <a:r>
              <a:rPr lang="fr-FR" b="1" dirty="0"/>
              <a:t>Modalités de la soutenance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5AD1-BD09-42CD-AAA1-A13586FB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755666"/>
          </a:xfrm>
        </p:spPr>
        <p:txBody>
          <a:bodyPr/>
          <a:lstStyle/>
          <a:p>
            <a:endParaRPr lang="fr-FR" dirty="0"/>
          </a:p>
          <a:p>
            <a:r>
              <a:rPr lang="fr-FR" b="1" dirty="0"/>
              <a:t>5 min </a:t>
            </a:r>
            <a:r>
              <a:rPr lang="fr-FR" dirty="0"/>
              <a:t>- Rappel de la problématique et présentation du jeu de données</a:t>
            </a:r>
          </a:p>
          <a:p>
            <a:endParaRPr lang="fr-FR" dirty="0"/>
          </a:p>
          <a:p>
            <a:r>
              <a:rPr lang="fr-FR" b="1" dirty="0"/>
              <a:t>15 min </a:t>
            </a:r>
            <a:r>
              <a:rPr lang="fr-FR" dirty="0"/>
              <a:t>- Présentation de l’analyse pré-exploratoire du jeu de données et vos conclusions sur la pertinence de l’usage du jeu de données pour répondre aux questions stratégiques que se pose l’entreprise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5 à 10 minutes </a:t>
            </a:r>
            <a:r>
              <a:rPr lang="fr-FR" dirty="0"/>
              <a:t>de questions-réponses</a:t>
            </a:r>
          </a:p>
        </p:txBody>
      </p:sp>
    </p:spTree>
    <p:extLst>
      <p:ext uri="{BB962C8B-B14F-4D97-AF65-F5344CB8AC3E}">
        <p14:creationId xmlns:p14="http://schemas.microsoft.com/office/powerpoint/2010/main" val="371745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1:</a:t>
            </a:r>
            <a:br>
              <a:rPr lang="fr-FR" b="1" dirty="0"/>
            </a:br>
            <a:r>
              <a:rPr lang="fr-FR" dirty="0"/>
              <a:t>Rappel de la problématique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https://openclassrooms.com/fr/projects/627/assignment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BF3DE-9994-4DFB-AFEC-786035B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694" y="413189"/>
            <a:ext cx="6331527" cy="1293028"/>
          </a:xfrm>
        </p:spPr>
        <p:txBody>
          <a:bodyPr/>
          <a:lstStyle/>
          <a:p>
            <a:r>
              <a:rPr lang="fr-FR" b="1" dirty="0"/>
              <a:t>Le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B0FE6-3DC3-469A-9DBF-FDFF0D56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44" y="2015275"/>
            <a:ext cx="11466442" cy="450242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dirty="0"/>
              <a:t>Je suis </a:t>
            </a:r>
            <a:r>
              <a:rPr lang="fr-FR" i="1" dirty="0"/>
              <a:t>Data </a:t>
            </a:r>
            <a:r>
              <a:rPr lang="fr-FR" i="1" dirty="0" err="1"/>
              <a:t>Scientist</a:t>
            </a:r>
            <a:r>
              <a:rPr lang="fr-FR" i="1" dirty="0"/>
              <a:t> </a:t>
            </a:r>
            <a:r>
              <a:rPr lang="fr-FR" dirty="0"/>
              <a:t>dans une </a:t>
            </a:r>
            <a:r>
              <a:rPr lang="fr-FR" b="1" dirty="0"/>
              <a:t>start-up de la </a:t>
            </a:r>
            <a:r>
              <a:rPr lang="fr-FR" b="1" dirty="0" err="1"/>
              <a:t>EdTech</a:t>
            </a:r>
            <a:r>
              <a:rPr lang="fr-FR" dirty="0"/>
              <a:t>, nommée </a:t>
            </a:r>
            <a:r>
              <a:rPr lang="fr-FR" i="1" dirty="0" err="1"/>
              <a:t>Academy</a:t>
            </a:r>
            <a:r>
              <a:rPr lang="fr-FR" i="1" dirty="0"/>
              <a:t> </a:t>
            </a:r>
            <a:r>
              <a:rPr lang="fr-FR" dirty="0"/>
              <a:t>qui propose :</a:t>
            </a:r>
          </a:p>
          <a:p>
            <a:pPr marL="0" indent="0" algn="just">
              <a:buNone/>
            </a:pPr>
            <a:endParaRPr lang="fr-FR" dirty="0"/>
          </a:p>
          <a:p>
            <a:pPr lvl="1" algn="just"/>
            <a:r>
              <a:rPr lang="fr-FR" sz="2200" dirty="0"/>
              <a:t>contenus de </a:t>
            </a:r>
            <a:r>
              <a:rPr lang="fr-FR" sz="2200" b="1" dirty="0"/>
              <a:t>formation en ligne</a:t>
            </a:r>
          </a:p>
          <a:p>
            <a:pPr lvl="1" algn="just"/>
            <a:r>
              <a:rPr lang="fr-FR" sz="2200" dirty="0"/>
              <a:t>public de </a:t>
            </a:r>
            <a:r>
              <a:rPr lang="fr-FR" sz="2200" b="1" dirty="0"/>
              <a:t>niveau lycée et université</a:t>
            </a:r>
            <a:r>
              <a:rPr lang="fr-FR" sz="2200" dirty="0"/>
              <a:t>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Mark, mon manager, m’a convié à une réunion pour me présenter le projet d’</a:t>
            </a:r>
            <a:r>
              <a:rPr lang="fr-FR" b="1" dirty="0"/>
              <a:t>expansion à l’international</a:t>
            </a:r>
            <a:r>
              <a:rPr lang="fr-FR" dirty="0"/>
              <a:t> de l’entreprise. Il me confie </a:t>
            </a:r>
            <a:r>
              <a:rPr lang="fr-FR" b="1" dirty="0"/>
              <a:t>une première mission d’analyse exploratoire</a:t>
            </a:r>
            <a:r>
              <a:rPr lang="fr-FR" dirty="0"/>
              <a:t>, pour déterminer si les données sur l’éducation de la banque mondiale permettent d’informer le projet d’expansion.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Voici les différentes questions que Mark aimerait explorer, que j’ai notées durant la réunion :</a:t>
            </a:r>
          </a:p>
          <a:p>
            <a:pPr marL="0" indent="0" algn="just">
              <a:buNone/>
            </a:pPr>
            <a:endParaRPr lang="fr-FR" dirty="0"/>
          </a:p>
          <a:p>
            <a:pPr lvl="1" algn="just"/>
            <a:r>
              <a:rPr lang="fr-FR" sz="2200" dirty="0"/>
              <a:t>Quels sont les pays avec un fort potentiel de clients pour nos services ?</a:t>
            </a:r>
          </a:p>
          <a:p>
            <a:pPr lvl="1" algn="just"/>
            <a:r>
              <a:rPr lang="fr-FR" sz="2200" dirty="0"/>
              <a:t>Pour chacun de ces pays, quelle sera l’évolution de ce potentiel de clients ?</a:t>
            </a:r>
          </a:p>
          <a:p>
            <a:pPr lvl="1" algn="just"/>
            <a:r>
              <a:rPr lang="fr-FR" sz="2200" dirty="0"/>
              <a:t>Dans </a:t>
            </a:r>
            <a:r>
              <a:rPr lang="fr-FR" sz="2200" b="1" dirty="0"/>
              <a:t>quels pays</a:t>
            </a:r>
            <a:r>
              <a:rPr lang="fr-FR" sz="2200" dirty="0"/>
              <a:t> l'entreprise doit-elle opérer en priorité ?</a:t>
            </a:r>
          </a:p>
        </p:txBody>
      </p:sp>
      <p:pic>
        <p:nvPicPr>
          <p:cNvPr id="1026" name="Picture 2" descr="Votre entreprise EdTech">
            <a:hlinkClick r:id="rId2"/>
            <a:extLst>
              <a:ext uri="{FF2B5EF4-FFF2-40B4-BE49-F238E27FC236}">
                <a16:creationId xmlns:a16="http://schemas.microsoft.com/office/drawing/2014/main" id="{B7239B2D-CA44-44E9-9CD5-AE7C768EA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87" y="409876"/>
            <a:ext cx="2118184" cy="129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9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59E70-6BC1-4F14-B387-07540666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164" y="484008"/>
            <a:ext cx="4022035" cy="1042780"/>
          </a:xfrm>
        </p:spPr>
        <p:txBody>
          <a:bodyPr/>
          <a:lstStyle/>
          <a:p>
            <a:r>
              <a:rPr lang="fr-FR" b="1" dirty="0"/>
              <a:t>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9472D0-1D4C-4D52-8569-0C291B89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52370"/>
            <a:ext cx="10820400" cy="3316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/>
              <a:t>Données : </a:t>
            </a:r>
            <a:r>
              <a:rPr lang="fr-FR" sz="2000" dirty="0">
                <a:hlinkClick r:id="rId2"/>
              </a:rPr>
              <a:t>https://datacatalog.worldbank.org/dataset/education-statistics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En résumé, l’organisme “</a:t>
            </a:r>
            <a:r>
              <a:rPr lang="fr-FR" sz="2000" i="1" dirty="0" err="1"/>
              <a:t>EdStats</a:t>
            </a:r>
            <a:r>
              <a:rPr lang="fr-FR" sz="2000" i="1" dirty="0"/>
              <a:t> All Indicator </a:t>
            </a:r>
            <a:r>
              <a:rPr lang="fr-FR" sz="2000" i="1" dirty="0" err="1"/>
              <a:t>Query</a:t>
            </a:r>
            <a:r>
              <a:rPr lang="fr-FR" sz="2000" dirty="0"/>
              <a:t>” de la Banque mondiale répertorie 4000 indicateurs internationaux décrivant l’accès à l’éducation, l’obtention de diplômes et des informations relatives aux professeurs, aux dépenses liées à l’éducation...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Plus d'info sur ce site :  </a:t>
            </a:r>
            <a:r>
              <a:rPr lang="fr-FR" sz="2000" dirty="0">
                <a:hlinkClick r:id="rId3"/>
              </a:rPr>
              <a:t>http://datatopics.worldbank.org/education/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F9C7DD83-C758-4A4F-830B-48E9A71EC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4164" y="1331999"/>
            <a:ext cx="4022035" cy="7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8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5E105-9DB5-4433-AC63-434E304D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fr-FR" b="1" dirty="0"/>
              <a:t>LA 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D3412-8CC1-4F55-A18D-EE0940EC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1964"/>
            <a:ext cx="10820400" cy="3485321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fr-FR" sz="2000" b="1" dirty="0"/>
              <a:t>Valider la qualité de ce jeu de données</a:t>
            </a:r>
            <a:r>
              <a:rPr lang="fr-FR" sz="2000" dirty="0"/>
              <a:t> (comporte-t-il beaucoup de données manquantes, dupliquées ?)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/>
              <a:t>Décrire les informations contenues dans le jeu de données</a:t>
            </a:r>
            <a:r>
              <a:rPr lang="fr-FR" sz="2000" dirty="0"/>
              <a:t> (nombre de colonnes ? nombre de lignes ?)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/>
              <a:t>Sélectionner les informations qui semblent pertinentes pour répondre à la problématique</a:t>
            </a:r>
            <a:r>
              <a:rPr lang="fr-FR" sz="2000" dirty="0"/>
              <a:t> (quelles sont les colonnes contenant des informations qui peuvent être utiles pour répondre à la problématique de l’entreprise ?)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/>
              <a:t>Déterminer des ordres de grandeurs des indicateurs statistiques classiques</a:t>
            </a:r>
            <a:r>
              <a:rPr lang="fr-FR" sz="2000" dirty="0"/>
              <a:t> pour les différentes zones géographiques et pays du monde (moyenne/médiane/écart-type par pays et par continent ou bloc géographique)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03721A-3000-423A-A0D3-E5571F9A6E20}"/>
              </a:ext>
            </a:extLst>
          </p:cNvPr>
          <p:cNvSpPr txBox="1"/>
          <p:nvPr/>
        </p:nvSpPr>
        <p:spPr>
          <a:xfrm>
            <a:off x="685800" y="5187285"/>
            <a:ext cx="10820400" cy="1323439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2000" dirty="0"/>
              <a:t>Mark : « Ton travail va nous permettre de déterminer si ce jeu de données peut informer les décisions d'ouverture vers de nouveaux pays. On va partager ton analyse avec le </a:t>
            </a:r>
            <a:r>
              <a:rPr lang="fr-FR" sz="2000" i="1" dirty="0" err="1"/>
              <a:t>board</a:t>
            </a:r>
            <a:r>
              <a:rPr lang="fr-FR" sz="2000" dirty="0"/>
              <a:t>, alors merci de </a:t>
            </a:r>
            <a:r>
              <a:rPr lang="fr-FR" sz="2000" b="1" dirty="0"/>
              <a:t>soigner la présentation </a:t>
            </a:r>
            <a:r>
              <a:rPr lang="fr-FR" sz="2000" dirty="0"/>
              <a:t>et de l'illustrer avec des </a:t>
            </a:r>
            <a:r>
              <a:rPr lang="fr-FR" sz="2000" b="1" dirty="0"/>
              <a:t>graphiques pertinents et lisibles</a:t>
            </a:r>
            <a:r>
              <a:rPr lang="fr-FR" sz="2000" dirty="0"/>
              <a:t> ! »</a:t>
            </a:r>
          </a:p>
        </p:txBody>
      </p:sp>
    </p:spTree>
    <p:extLst>
      <p:ext uri="{BB962C8B-B14F-4D97-AF65-F5344CB8AC3E}">
        <p14:creationId xmlns:p14="http://schemas.microsoft.com/office/powerpoint/2010/main" val="254506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B0BFB-BAEB-41CC-AB6A-9726BD9C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Livrables attendus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1F6B0-61F8-4DD2-8434-A490F051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notebook comportant les analyses pré-exploratoires réalisées (non </a:t>
            </a:r>
            <a:r>
              <a:rPr lang="fr-FR" dirty="0" err="1"/>
              <a:t>cleané</a:t>
            </a:r>
            <a:r>
              <a:rPr lang="fr-FR" dirty="0"/>
              <a:t>, pour comprendre votre démarche).</a:t>
            </a:r>
          </a:p>
          <a:p>
            <a:r>
              <a:rPr lang="fr-FR" dirty="0"/>
              <a:t>Un support de présentation pour la soutenance.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19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2 :</a:t>
            </a:r>
            <a:br>
              <a:rPr lang="fr-FR" b="1" dirty="0"/>
            </a:br>
            <a:r>
              <a:rPr lang="fr-FR" dirty="0"/>
              <a:t>Présentation de l’analyse </a:t>
            </a:r>
            <a:br>
              <a:rPr lang="fr-FR" dirty="0"/>
            </a:br>
            <a:r>
              <a:rPr lang="fr-FR" dirty="0"/>
              <a:t>pré-exploratoire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50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conclusions sur la pertinence de l’usage du jeu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45727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61</TotalTime>
  <Words>405</Words>
  <Application>Microsoft Office PowerPoint</Application>
  <PresentationFormat>Grand écran</PresentationFormat>
  <Paragraphs>48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Traînée de condensation</vt:lpstr>
      <vt:lpstr>Projet 2 : Analysez des données de systèmes éducatifs</vt:lpstr>
      <vt:lpstr>Modalités de la soutenance</vt:lpstr>
      <vt:lpstr>Partie 1: Rappel de la problématique </vt:lpstr>
      <vt:lpstr>Le contexte</vt:lpstr>
      <vt:lpstr>Les Données</vt:lpstr>
      <vt:lpstr>LA MISSION</vt:lpstr>
      <vt:lpstr>Livrables attendus </vt:lpstr>
      <vt:lpstr>Partie 2 : Présentation de l’analyse  pré-exploratoire </vt:lpstr>
      <vt:lpstr>conclusions sur la pertinence de l’usage du jeu de données</vt:lpstr>
      <vt:lpstr>Partie 3 : QUESTIONS-RÉPONSES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2</cp:revision>
  <dcterms:created xsi:type="dcterms:W3CDTF">2019-06-10T16:09:23Z</dcterms:created>
  <dcterms:modified xsi:type="dcterms:W3CDTF">2019-06-10T17:10:50Z</dcterms:modified>
</cp:coreProperties>
</file>