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59" r:id="rId4"/>
    <p:sldId id="257" r:id="rId5"/>
    <p:sldId id="271" r:id="rId6"/>
    <p:sldId id="267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D1325364-67D4-4734-844B-AF2494D30FFC}"/>
    <pc:docChg chg="undo custSel addSld modSld sldOrd">
      <pc:chgData name="Christophe Lebrun" userId="303fc86cbab77272" providerId="LiveId" clId="{D1325364-67D4-4734-844B-AF2494D30FFC}" dt="2019-06-10T17:10:46.240" v="760" actId="113"/>
      <pc:docMkLst>
        <pc:docMk/>
      </pc:docMkLst>
      <pc:sldChg chg="addSp modSp add">
        <pc:chgData name="Christophe Lebrun" userId="303fc86cbab77272" providerId="LiveId" clId="{D1325364-67D4-4734-844B-AF2494D30FFC}" dt="2019-06-10T16:46:34.503" v="362" actId="14100"/>
        <pc:sldMkLst>
          <pc:docMk/>
          <pc:sldMk cId="1531447886" sldId="256"/>
        </pc:sldMkLst>
        <pc:spChg chg="mod">
          <ac:chgData name="Christophe Lebrun" userId="303fc86cbab77272" providerId="LiveId" clId="{D1325364-67D4-4734-844B-AF2494D30FFC}" dt="2019-06-10T16:26:44.809" v="172" actId="1076"/>
          <ac:spMkLst>
            <pc:docMk/>
            <pc:sldMk cId="1531447886" sldId="256"/>
            <ac:spMk id="2" creationId="{6E84EF98-294B-45BE-A755-5FE2EA5C9B5F}"/>
          </ac:spMkLst>
        </pc:spChg>
        <pc:spChg chg="mod">
          <ac:chgData name="Christophe Lebrun" userId="303fc86cbab77272" providerId="LiveId" clId="{D1325364-67D4-4734-844B-AF2494D30FFC}" dt="2019-06-10T16:46:34.503" v="362" actId="14100"/>
          <ac:spMkLst>
            <pc:docMk/>
            <pc:sldMk cId="1531447886" sldId="256"/>
            <ac:spMk id="3" creationId="{34D75187-D88F-4F53-B18A-EE11258D12A0}"/>
          </ac:spMkLst>
        </pc:spChg>
        <pc:picChg chg="add mod">
          <ac:chgData name="Christophe Lebrun" userId="303fc86cbab77272" providerId="LiveId" clId="{D1325364-67D4-4734-844B-AF2494D30FFC}" dt="2019-06-10T16:46:10.587" v="356" actId="1076"/>
          <ac:picMkLst>
            <pc:docMk/>
            <pc:sldMk cId="1531447886" sldId="256"/>
            <ac:picMk id="5" creationId="{E7E74EFB-C190-4272-8462-7AB01B85FD65}"/>
          </ac:picMkLst>
        </pc:picChg>
      </pc:sldChg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addSp delSp modSp add">
        <pc:chgData name="Christophe Lebrun" userId="303fc86cbab77272" providerId="LiveId" clId="{D1325364-67D4-4734-844B-AF2494D30FFC}" dt="2019-06-10T17:10:46.240" v="760" actId="113"/>
        <pc:sldMkLst>
          <pc:docMk/>
          <pc:sldMk cId="621091621" sldId="258"/>
        </pc:sldMkLst>
        <pc:spChg chg="mod">
          <ac:chgData name="Christophe Lebrun" userId="303fc86cbab77272" providerId="LiveId" clId="{D1325364-67D4-4734-844B-AF2494D30FFC}" dt="2019-06-10T16:48:35.313" v="386" actId="1076"/>
          <ac:spMkLst>
            <pc:docMk/>
            <pc:sldMk cId="621091621" sldId="258"/>
            <ac:spMk id="2" creationId="{0CBBF3DE-9994-4DFB-AFEC-786035BC9231}"/>
          </ac:spMkLst>
        </pc:spChg>
        <pc:spChg chg="mod">
          <ac:chgData name="Christophe Lebrun" userId="303fc86cbab77272" providerId="LiveId" clId="{D1325364-67D4-4734-844B-AF2494D30FFC}" dt="2019-06-10T17:10:46.240" v="760" actId="113"/>
          <ac:spMkLst>
            <pc:docMk/>
            <pc:sldMk cId="621091621" sldId="258"/>
            <ac:spMk id="3" creationId="{889B0FE6-3DC3-469A-9DBF-FDFF0D56FCBE}"/>
          </ac:spMkLst>
        </pc:spChg>
        <pc:spChg chg="add del mod">
          <ac:chgData name="Christophe Lebrun" userId="303fc86cbab77272" providerId="LiveId" clId="{D1325364-67D4-4734-844B-AF2494D30FFC}" dt="2019-06-10T16:29:40.951" v="188" actId="478"/>
          <ac:spMkLst>
            <pc:docMk/>
            <pc:sldMk cId="621091621" sldId="258"/>
            <ac:spMk id="4" creationId="{7B2557D8-E1D7-441F-AB42-48E381E1714A}"/>
          </ac:spMkLst>
        </pc:spChg>
        <pc:picChg chg="add mod">
          <ac:chgData name="Christophe Lebrun" userId="303fc86cbab77272" providerId="LiveId" clId="{D1325364-67D4-4734-844B-AF2494D30FFC}" dt="2019-06-10T16:49:21.498" v="394" actId="1076"/>
          <ac:picMkLst>
            <pc:docMk/>
            <pc:sldMk cId="621091621" sldId="258"/>
            <ac:picMk id="1026" creationId="{B7239B2D-CA44-44E9-9CD5-AE7C768EA8BA}"/>
          </ac:picMkLst>
        </pc:picChg>
      </pc:sldChg>
      <pc:sldChg chg="modSp add">
        <pc:chgData name="Christophe Lebrun" userId="303fc86cbab77272" providerId="LiveId" clId="{D1325364-67D4-4734-844B-AF2494D30FFC}" dt="2019-06-10T17:06:38.415" v="740" actId="113"/>
        <pc:sldMkLst>
          <pc:docMk/>
          <pc:sldMk cId="3717453423" sldId="259"/>
        </pc:sldMkLst>
        <pc:spChg chg="mod">
          <ac:chgData name="Christophe Lebrun" userId="303fc86cbab77272" providerId="LiveId" clId="{D1325364-67D4-4734-844B-AF2494D30FFC}" dt="2019-06-10T16:24:30.673" v="138" actId="113"/>
          <ac:spMkLst>
            <pc:docMk/>
            <pc:sldMk cId="3717453423" sldId="259"/>
            <ac:spMk id="2" creationId="{5C9D7F57-BB6B-47B6-9F61-CC67E6CC5B5B}"/>
          </ac:spMkLst>
        </pc:spChg>
        <pc:spChg chg="mod">
          <ac:chgData name="Christophe Lebrun" userId="303fc86cbab77272" providerId="LiveId" clId="{D1325364-67D4-4734-844B-AF2494D30FFC}" dt="2019-06-10T17:06:38.415" v="740" actId="113"/>
          <ac:spMkLst>
            <pc:docMk/>
            <pc:sldMk cId="3717453423" sldId="259"/>
            <ac:spMk id="3" creationId="{65C25AD1-BD09-42CD-AAA1-A13586FB9A0B}"/>
          </ac:spMkLst>
        </pc:spChg>
      </pc:sldChg>
      <pc:sldChg chg="modSp add ord">
        <pc:chgData name="Christophe Lebrun" userId="303fc86cbab77272" providerId="LiveId" clId="{D1325364-67D4-4734-844B-AF2494D30FFC}" dt="2019-06-10T17:01:32.534" v="640" actId="113"/>
        <pc:sldMkLst>
          <pc:docMk/>
          <pc:sldMk cId="3303506237" sldId="260"/>
        </pc:sldMkLst>
        <pc:spChg chg="mod">
          <ac:chgData name="Christophe Lebrun" userId="303fc86cbab77272" providerId="LiveId" clId="{D1325364-67D4-4734-844B-AF2494D30FFC}" dt="2019-06-10T17:01:32.534" v="640" actId="113"/>
          <ac:spMkLst>
            <pc:docMk/>
            <pc:sldMk cId="3303506237" sldId="260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4:04.771" v="137" actId="20577"/>
          <ac:spMkLst>
            <pc:docMk/>
            <pc:sldMk cId="3303506237" sldId="260"/>
            <ac:spMk id="3" creationId="{C1CD7A5C-6044-4F77-841E-E28AF461363D}"/>
          </ac:spMkLst>
        </pc:spChg>
      </pc:sldChg>
      <pc:sldChg chg="modSp add">
        <pc:chgData name="Christophe Lebrun" userId="303fc86cbab77272" providerId="LiveId" clId="{D1325364-67D4-4734-844B-AF2494D30FFC}" dt="2019-06-10T16:25:30.467" v="142"/>
        <pc:sldMkLst>
          <pc:docMk/>
          <pc:sldMk cId="578457273" sldId="261"/>
        </pc:sldMkLst>
        <pc:spChg chg="mod">
          <ac:chgData name="Christophe Lebrun" userId="303fc86cbab77272" providerId="LiveId" clId="{D1325364-67D4-4734-844B-AF2494D30FFC}" dt="2019-06-10T16:25:30.467" v="142"/>
          <ac:spMkLst>
            <pc:docMk/>
            <pc:sldMk cId="578457273" sldId="261"/>
            <ac:spMk id="2" creationId="{96885828-B058-4F14-80D3-515FB1B2EA26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  <pc:sldChg chg="addSp modSp add">
        <pc:chgData name="Christophe Lebrun" userId="303fc86cbab77272" providerId="LiveId" clId="{D1325364-67D4-4734-844B-AF2494D30FFC}" dt="2019-06-10T17:05:30.399" v="733" actId="20577"/>
        <pc:sldMkLst>
          <pc:docMk/>
          <pc:sldMk cId="2071482301" sldId="263"/>
        </pc:sldMkLst>
        <pc:spChg chg="mod">
          <ac:chgData name="Christophe Lebrun" userId="303fc86cbab77272" providerId="LiveId" clId="{D1325364-67D4-4734-844B-AF2494D30FFC}" dt="2019-06-10T16:48:41.405" v="387" actId="1076"/>
          <ac:spMkLst>
            <pc:docMk/>
            <pc:sldMk cId="2071482301" sldId="263"/>
            <ac:spMk id="2" creationId="{45959E70-6BC1-4F14-B387-07540666456B}"/>
          </ac:spMkLst>
        </pc:spChg>
        <pc:spChg chg="mod">
          <ac:chgData name="Christophe Lebrun" userId="303fc86cbab77272" providerId="LiveId" clId="{D1325364-67D4-4734-844B-AF2494D30FFC}" dt="2019-06-10T17:05:30.399" v="733" actId="20577"/>
          <ac:spMkLst>
            <pc:docMk/>
            <pc:sldMk cId="2071482301" sldId="263"/>
            <ac:spMk id="3" creationId="{AE9472D0-1D4C-4D52-8569-0C291B897F05}"/>
          </ac:spMkLst>
        </pc:spChg>
        <pc:picChg chg="add mod">
          <ac:chgData name="Christophe Lebrun" userId="303fc86cbab77272" providerId="LiveId" clId="{D1325364-67D4-4734-844B-AF2494D30FFC}" dt="2019-06-10T16:50:34.951" v="415" actId="1076"/>
          <ac:picMkLst>
            <pc:docMk/>
            <pc:sldMk cId="2071482301" sldId="263"/>
            <ac:picMk id="5" creationId="{F9C7DD83-C758-4A4F-830B-48E9A71EC921}"/>
          </ac:picMkLst>
        </pc:picChg>
      </pc:sldChg>
      <pc:sldChg chg="modSp add">
        <pc:chgData name="Christophe Lebrun" userId="303fc86cbab77272" providerId="LiveId" clId="{D1325364-67D4-4734-844B-AF2494D30FFC}" dt="2019-06-10T16:34:49.395" v="241" actId="20578"/>
        <pc:sldMkLst>
          <pc:docMk/>
          <pc:sldMk cId="1324194616" sldId="264"/>
        </pc:sldMkLst>
        <pc:spChg chg="mod">
          <ac:chgData name="Christophe Lebrun" userId="303fc86cbab77272" providerId="LiveId" clId="{D1325364-67D4-4734-844B-AF2494D30FFC}" dt="2019-06-10T16:34:49.395" v="241" actId="20578"/>
          <ac:spMkLst>
            <pc:docMk/>
            <pc:sldMk cId="1324194616" sldId="264"/>
            <ac:spMk id="2" creationId="{1AAB0BFB-BAEB-41CC-AB6A-9726BD9C9C87}"/>
          </ac:spMkLst>
        </pc:spChg>
        <pc:spChg chg="mod">
          <ac:chgData name="Christophe Lebrun" userId="303fc86cbab77272" providerId="LiveId" clId="{D1325364-67D4-4734-844B-AF2494D30FFC}" dt="2019-06-10T16:34:46.911" v="240" actId="5793"/>
          <ac:spMkLst>
            <pc:docMk/>
            <pc:sldMk cId="1324194616" sldId="264"/>
            <ac:spMk id="3" creationId="{A4C1F6B0-61F8-4DD2-8434-A490F051FA4A}"/>
          </ac:spMkLst>
        </pc:spChg>
      </pc:sldChg>
      <pc:sldChg chg="addSp modSp add">
        <pc:chgData name="Christophe Lebrun" userId="303fc86cbab77272" providerId="LiveId" clId="{D1325364-67D4-4734-844B-AF2494D30FFC}" dt="2019-06-10T17:08:03.548" v="754" actId="20577"/>
        <pc:sldMkLst>
          <pc:docMk/>
          <pc:sldMk cId="2545069334" sldId="265"/>
        </pc:sldMkLst>
        <pc:spChg chg="mod">
          <ac:chgData name="Christophe Lebrun" userId="303fc86cbab77272" providerId="LiveId" clId="{D1325364-67D4-4734-844B-AF2494D30FFC}" dt="2019-06-10T16:54:33.373" v="575" actId="1076"/>
          <ac:spMkLst>
            <pc:docMk/>
            <pc:sldMk cId="2545069334" sldId="265"/>
            <ac:spMk id="2" creationId="{6705E105-9DB5-4433-AC63-434E304D551D}"/>
          </ac:spMkLst>
        </pc:spChg>
        <pc:spChg chg="mod">
          <ac:chgData name="Christophe Lebrun" userId="303fc86cbab77272" providerId="LiveId" clId="{D1325364-67D4-4734-844B-AF2494D30FFC}" dt="2019-06-10T17:07:40.835" v="741" actId="1076"/>
          <ac:spMkLst>
            <pc:docMk/>
            <pc:sldMk cId="2545069334" sldId="265"/>
            <ac:spMk id="3" creationId="{971D3412-8CC1-4F55-A18D-EE0940EC5A9D}"/>
          </ac:spMkLst>
        </pc:spChg>
        <pc:spChg chg="add mod">
          <ac:chgData name="Christophe Lebrun" userId="303fc86cbab77272" providerId="LiveId" clId="{D1325364-67D4-4734-844B-AF2494D30FFC}" dt="2019-06-10T17:08:03.548" v="754" actId="20577"/>
          <ac:spMkLst>
            <pc:docMk/>
            <pc:sldMk cId="2545069334" sldId="265"/>
            <ac:spMk id="4" creationId="{A703721A-3000-423A-A0D3-E5571F9A6E20}"/>
          </ac:spMkLst>
        </pc:spChg>
      </pc:sldChg>
    </pc:docChg>
  </pc:docChgLst>
  <pc:docChgLst>
    <pc:chgData name="Christophe Lebrun" userId="303fc86cbab77272" providerId="LiveId" clId="{C038AB08-8586-42FB-AD35-067813437C7B}"/>
    <pc:docChg chg="custSel addSld delSld modSld sldOrd">
      <pc:chgData name="Christophe Lebrun" userId="303fc86cbab77272" providerId="LiveId" clId="{C038AB08-8586-42FB-AD35-067813437C7B}" dt="2019-06-11T13:27:09.959" v="273"/>
      <pc:docMkLst>
        <pc:docMk/>
      </pc:docMkLst>
      <pc:sldChg chg="modSp">
        <pc:chgData name="Christophe Lebrun" userId="303fc86cbab77272" providerId="LiveId" clId="{C038AB08-8586-42FB-AD35-067813437C7B}" dt="2019-06-11T13:04:18.765" v="25" actId="20577"/>
        <pc:sldMkLst>
          <pc:docMk/>
          <pc:sldMk cId="1531447886" sldId="256"/>
        </pc:sldMkLst>
        <pc:spChg chg="mod">
          <ac:chgData name="Christophe Lebrun" userId="303fc86cbab77272" providerId="LiveId" clId="{C038AB08-8586-42FB-AD35-067813437C7B}" dt="2019-06-11T13:04:18.765" v="25" actId="20577"/>
          <ac:spMkLst>
            <pc:docMk/>
            <pc:sldMk cId="1531447886" sldId="256"/>
            <ac:spMk id="2" creationId="{6E84EF98-294B-45BE-A755-5FE2EA5C9B5F}"/>
          </ac:spMkLst>
        </pc:spChg>
      </pc:sldChg>
      <pc:sldChg chg="modSp">
        <pc:chgData name="Christophe Lebrun" userId="303fc86cbab77272" providerId="LiveId" clId="{C038AB08-8586-42FB-AD35-067813437C7B}" dt="2019-06-11T13:10:34.162" v="253" actId="20577"/>
        <pc:sldMkLst>
          <pc:docMk/>
          <pc:sldMk cId="1510174254" sldId="257"/>
        </pc:sldMkLst>
        <pc:spChg chg="mod">
          <ac:chgData name="Christophe Lebrun" userId="303fc86cbab77272" providerId="LiveId" clId="{C038AB08-8586-42FB-AD35-067813437C7B}" dt="2019-06-11T13:10:34.162" v="253" actId="20577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C038AB08-8586-42FB-AD35-067813437C7B}" dt="2019-06-11T13:06:14.521" v="38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del">
        <pc:chgData name="Christophe Lebrun" userId="303fc86cbab77272" providerId="LiveId" clId="{C038AB08-8586-42FB-AD35-067813437C7B}" dt="2019-06-11T13:13:03.357" v="257" actId="2696"/>
        <pc:sldMkLst>
          <pc:docMk/>
          <pc:sldMk cId="621091621" sldId="258"/>
        </pc:sldMkLst>
      </pc:sldChg>
      <pc:sldChg chg="modSp ord">
        <pc:chgData name="Christophe Lebrun" userId="303fc86cbab77272" providerId="LiveId" clId="{C038AB08-8586-42FB-AD35-067813437C7B}" dt="2019-06-11T13:26:39.929" v="266"/>
        <pc:sldMkLst>
          <pc:docMk/>
          <pc:sldMk cId="3717453423" sldId="259"/>
        </pc:sldMkLst>
        <pc:spChg chg="mod">
          <ac:chgData name="Christophe Lebrun" userId="303fc86cbab77272" providerId="LiveId" clId="{C038AB08-8586-42FB-AD35-067813437C7B}" dt="2019-06-11T13:05:53.655" v="37" actId="20577"/>
          <ac:spMkLst>
            <pc:docMk/>
            <pc:sldMk cId="3717453423" sldId="259"/>
            <ac:spMk id="3" creationId="{65C25AD1-BD09-42CD-AAA1-A13586FB9A0B}"/>
          </ac:spMkLst>
        </pc:spChg>
      </pc:sldChg>
      <pc:sldChg chg="del">
        <pc:chgData name="Christophe Lebrun" userId="303fc86cbab77272" providerId="LiveId" clId="{C038AB08-8586-42FB-AD35-067813437C7B}" dt="2019-06-11T13:10:05.097" v="246" actId="2696"/>
        <pc:sldMkLst>
          <pc:docMk/>
          <pc:sldMk cId="3303506237" sldId="260"/>
        </pc:sldMkLst>
      </pc:sldChg>
      <pc:sldChg chg="del">
        <pc:chgData name="Christophe Lebrun" userId="303fc86cbab77272" providerId="LiveId" clId="{C038AB08-8586-42FB-AD35-067813437C7B}" dt="2019-06-11T13:10:05.098" v="247" actId="2696"/>
        <pc:sldMkLst>
          <pc:docMk/>
          <pc:sldMk cId="578457273" sldId="261"/>
        </pc:sldMkLst>
      </pc:sldChg>
      <pc:sldChg chg="modSp">
        <pc:chgData name="Christophe Lebrun" userId="303fc86cbab77272" providerId="LiveId" clId="{C038AB08-8586-42FB-AD35-067813437C7B}" dt="2019-06-11T13:10:16.131" v="249" actId="20577"/>
        <pc:sldMkLst>
          <pc:docMk/>
          <pc:sldMk cId="3375476623" sldId="262"/>
        </pc:sldMkLst>
        <pc:spChg chg="mod">
          <ac:chgData name="Christophe Lebrun" userId="303fc86cbab77272" providerId="LiveId" clId="{C038AB08-8586-42FB-AD35-067813437C7B}" dt="2019-06-11T13:10:16.131" v="249" actId="20577"/>
          <ac:spMkLst>
            <pc:docMk/>
            <pc:sldMk cId="3375476623" sldId="262"/>
            <ac:spMk id="2" creationId="{964011A4-8F80-4EB8-891E-8BB51852960E}"/>
          </ac:spMkLst>
        </pc:spChg>
      </pc:sldChg>
      <pc:sldChg chg="del">
        <pc:chgData name="Christophe Lebrun" userId="303fc86cbab77272" providerId="LiveId" clId="{C038AB08-8586-42FB-AD35-067813437C7B}" dt="2019-06-11T13:13:08.769" v="258" actId="2696"/>
        <pc:sldMkLst>
          <pc:docMk/>
          <pc:sldMk cId="2071482301" sldId="263"/>
        </pc:sldMkLst>
      </pc:sldChg>
      <pc:sldChg chg="del">
        <pc:chgData name="Christophe Lebrun" userId="303fc86cbab77272" providerId="LiveId" clId="{C038AB08-8586-42FB-AD35-067813437C7B}" dt="2019-06-11T13:12:58.905" v="256" actId="2696"/>
        <pc:sldMkLst>
          <pc:docMk/>
          <pc:sldMk cId="1324194616" sldId="264"/>
        </pc:sldMkLst>
      </pc:sldChg>
      <pc:sldChg chg="del">
        <pc:chgData name="Christophe Lebrun" userId="303fc86cbab77272" providerId="LiveId" clId="{C038AB08-8586-42FB-AD35-067813437C7B}" dt="2019-06-11T13:12:49.246" v="255" actId="2696"/>
        <pc:sldMkLst>
          <pc:docMk/>
          <pc:sldMk cId="2545069334" sldId="265"/>
        </pc:sldMkLst>
      </pc:sldChg>
      <pc:sldChg chg="add del">
        <pc:chgData name="Christophe Lebrun" userId="303fc86cbab77272" providerId="LiveId" clId="{C038AB08-8586-42FB-AD35-067813437C7B}" dt="2019-06-11T13:07:14.380" v="110" actId="2696"/>
        <pc:sldMkLst>
          <pc:docMk/>
          <pc:sldMk cId="2909240571" sldId="266"/>
        </pc:sldMkLst>
      </pc:sldChg>
      <pc:sldChg chg="modSp add">
        <pc:chgData name="Christophe Lebrun" userId="303fc86cbab77272" providerId="LiveId" clId="{C038AB08-8586-42FB-AD35-067813437C7B}" dt="2019-06-11T13:10:30.772" v="252" actId="20577"/>
        <pc:sldMkLst>
          <pc:docMk/>
          <pc:sldMk cId="3031979299" sldId="267"/>
        </pc:sldMkLst>
        <pc:spChg chg="mod">
          <ac:chgData name="Christophe Lebrun" userId="303fc86cbab77272" providerId="LiveId" clId="{C038AB08-8586-42FB-AD35-067813437C7B}" dt="2019-06-11T13:10:30.772" v="252" actId="20577"/>
          <ac:spMkLst>
            <pc:docMk/>
            <pc:sldMk cId="3031979299" sldId="267"/>
            <ac:spMk id="2" creationId="{96885828-B058-4F14-80D3-515FB1B2EA26}"/>
          </ac:spMkLst>
        </pc:spChg>
      </pc:sldChg>
      <pc:sldChg chg="modSp add">
        <pc:chgData name="Christophe Lebrun" userId="303fc86cbab77272" providerId="LiveId" clId="{C038AB08-8586-42FB-AD35-067813437C7B}" dt="2019-06-11T13:10:27.239" v="251" actId="20577"/>
        <pc:sldMkLst>
          <pc:docMk/>
          <pc:sldMk cId="693144656" sldId="268"/>
        </pc:sldMkLst>
        <pc:spChg chg="mod">
          <ac:chgData name="Christophe Lebrun" userId="303fc86cbab77272" providerId="LiveId" clId="{C038AB08-8586-42FB-AD35-067813437C7B}" dt="2019-06-11T13:10:27.239" v="251" actId="20577"/>
          <ac:spMkLst>
            <pc:docMk/>
            <pc:sldMk cId="693144656" sldId="268"/>
            <ac:spMk id="2" creationId="{96885828-B058-4F14-80D3-515FB1B2EA26}"/>
          </ac:spMkLst>
        </pc:spChg>
      </pc:sldChg>
      <pc:sldChg chg="modSp add">
        <pc:chgData name="Christophe Lebrun" userId="303fc86cbab77272" providerId="LiveId" clId="{C038AB08-8586-42FB-AD35-067813437C7B}" dt="2019-06-11T13:10:23.293" v="250" actId="20577"/>
        <pc:sldMkLst>
          <pc:docMk/>
          <pc:sldMk cId="639279893" sldId="269"/>
        </pc:sldMkLst>
        <pc:spChg chg="mod">
          <ac:chgData name="Christophe Lebrun" userId="303fc86cbab77272" providerId="LiveId" clId="{C038AB08-8586-42FB-AD35-067813437C7B}" dt="2019-06-11T13:10:23.293" v="250" actId="20577"/>
          <ac:spMkLst>
            <pc:docMk/>
            <pc:sldMk cId="639279893" sldId="269"/>
            <ac:spMk id="2" creationId="{96885828-B058-4F14-80D3-515FB1B2EA26}"/>
          </ac:spMkLst>
        </pc:spChg>
      </pc:sldChg>
      <pc:sldChg chg="addSp modSp add ord">
        <pc:chgData name="Christophe Lebrun" userId="303fc86cbab77272" providerId="LiveId" clId="{C038AB08-8586-42FB-AD35-067813437C7B}" dt="2019-06-11T13:26:59.817" v="272" actId="404"/>
        <pc:sldMkLst>
          <pc:docMk/>
          <pc:sldMk cId="2346840733" sldId="270"/>
        </pc:sldMkLst>
        <pc:spChg chg="mod">
          <ac:chgData name="Christophe Lebrun" userId="303fc86cbab77272" providerId="LiveId" clId="{C038AB08-8586-42FB-AD35-067813437C7B}" dt="2019-06-11T13:26:08.489" v="265" actId="14100"/>
          <ac:spMkLst>
            <pc:docMk/>
            <pc:sldMk cId="2346840733" sldId="270"/>
            <ac:spMk id="2" creationId="{D7BF57BB-5A2A-4AAB-B4E3-FEBCBC089E4A}"/>
          </ac:spMkLst>
        </pc:spChg>
        <pc:spChg chg="mod">
          <ac:chgData name="Christophe Lebrun" userId="303fc86cbab77272" providerId="LiveId" clId="{C038AB08-8586-42FB-AD35-067813437C7B}" dt="2019-06-11T13:26:59.817" v="272" actId="404"/>
          <ac:spMkLst>
            <pc:docMk/>
            <pc:sldMk cId="2346840733" sldId="270"/>
            <ac:spMk id="3" creationId="{57629F74-5867-4BFC-8BD0-9918A3DA0575}"/>
          </ac:spMkLst>
        </pc:spChg>
        <pc:picChg chg="add mod">
          <ac:chgData name="Christophe Lebrun" userId="303fc86cbab77272" providerId="LiveId" clId="{C038AB08-8586-42FB-AD35-067813437C7B}" dt="2019-06-11T13:26:02.343" v="264" actId="1076"/>
          <ac:picMkLst>
            <pc:docMk/>
            <pc:sldMk cId="2346840733" sldId="270"/>
            <ac:picMk id="5" creationId="{6C349C25-7A3B-4D6E-A96A-BD3EF36B67A7}"/>
          </ac:picMkLst>
        </pc:picChg>
      </pc:sldChg>
      <pc:sldChg chg="add">
        <pc:chgData name="Christophe Lebrun" userId="303fc86cbab77272" providerId="LiveId" clId="{C038AB08-8586-42FB-AD35-067813437C7B}" dt="2019-06-11T13:27:09.959" v="273"/>
        <pc:sldMkLst>
          <pc:docMk/>
          <pc:sldMk cId="357630832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F630-F5BB-4C68-A90B-7601F27B3C8E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antepubliquefrance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956" y="1778476"/>
            <a:ext cx="10436087" cy="1311818"/>
          </a:xfrm>
        </p:spPr>
        <p:txBody>
          <a:bodyPr>
            <a:noAutofit/>
          </a:bodyPr>
          <a:lstStyle/>
          <a:p>
            <a:r>
              <a:rPr lang="fr-FR" sz="4000" b="1" cap="small" dirty="0"/>
              <a:t>Projet 3 : </a:t>
            </a:r>
            <a:r>
              <a:rPr lang="fr-FR" sz="4000" cap="small" dirty="0"/>
              <a:t>Concevez une application</a:t>
            </a:r>
            <a:br>
              <a:rPr lang="fr-FR" sz="4000" cap="small" dirty="0"/>
            </a:br>
            <a:r>
              <a:rPr lang="fr-FR" sz="4000" cap="small" dirty="0"/>
              <a:t>au service de la santé publique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6" y="6056243"/>
            <a:ext cx="3604594" cy="801757"/>
          </a:xfrm>
        </p:spPr>
        <p:txBody>
          <a:bodyPr>
            <a:normAutofit/>
          </a:bodyPr>
          <a:lstStyle/>
          <a:p>
            <a:r>
              <a:rPr lang="fr-FR" b="1" dirty="0"/>
              <a:t>Christophe LEBRUN </a:t>
            </a:r>
          </a:p>
          <a:p>
            <a:r>
              <a:rPr lang="fr-FR" dirty="0"/>
              <a:t>Parcours « </a:t>
            </a:r>
            <a:r>
              <a:rPr lang="fr-FR" i="1" dirty="0"/>
              <a:t>Data </a:t>
            </a:r>
            <a:r>
              <a:rPr lang="fr-FR" i="1" dirty="0" err="1"/>
              <a:t>Scientist</a:t>
            </a:r>
            <a:r>
              <a:rPr lang="fr-FR" i="1" dirty="0"/>
              <a:t> </a:t>
            </a:r>
            <a:r>
              <a:rPr lang="fr-FR" dirty="0"/>
              <a:t>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06" y="0"/>
            <a:ext cx="3604594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57BB-5A2A-4AAB-B4E3-FEBCBC08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217920" cy="129302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9F74-5867-4BFC-8BD0-9918A3DA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L'agence "</a:t>
            </a:r>
            <a:r>
              <a:rPr lang="fr-FR" sz="2400" dirty="0">
                <a:hlinkClick r:id="rId2"/>
              </a:rPr>
              <a:t>Santé publique France</a:t>
            </a:r>
            <a:r>
              <a:rPr lang="fr-FR" sz="2400" dirty="0"/>
              <a:t>" a lancé</a:t>
            </a:r>
            <a:r>
              <a:rPr lang="fr-FR" sz="2400" b="1" dirty="0"/>
              <a:t> un appel à projets pour trouver des idées innovantes d’applications en lien avec l'alimentation.</a:t>
            </a:r>
            <a:r>
              <a:rPr lang="fr-FR" sz="2400" dirty="0"/>
              <a:t> Vous souhaitez y participer et proposer une idée d’application.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49C25-7A3B-4D6E-A96A-BD3EF36B6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470" y="801363"/>
            <a:ext cx="215873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4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430187"/>
          </a:xfrm>
        </p:spPr>
        <p:txBody>
          <a:bodyPr/>
          <a:lstStyle/>
          <a:p>
            <a:r>
              <a:rPr lang="fr-FR" b="1" dirty="0"/>
              <a:t>Modalités de la soutenance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55666"/>
          </a:xfrm>
        </p:spPr>
        <p:txBody>
          <a:bodyPr>
            <a:normAutofit/>
          </a:bodyPr>
          <a:lstStyle/>
          <a:p>
            <a:r>
              <a:rPr lang="fr-FR" sz="2000" b="1" dirty="0"/>
              <a:t>5 min </a:t>
            </a:r>
            <a:r>
              <a:rPr lang="fr-FR" sz="2000" dirty="0"/>
              <a:t>- Présentation de votre idée d’application (à l'aide de votre support).</a:t>
            </a:r>
          </a:p>
          <a:p>
            <a:endParaRPr lang="fr-FR" sz="2000" dirty="0"/>
          </a:p>
          <a:p>
            <a:r>
              <a:rPr lang="fr-FR" sz="2000" b="1" dirty="0"/>
              <a:t>5 min </a:t>
            </a:r>
            <a:r>
              <a:rPr lang="fr-FR" sz="2000" dirty="0"/>
              <a:t>- Présentation du nettoyage effectué (à l'aide du notebook).</a:t>
            </a:r>
          </a:p>
          <a:p>
            <a:endParaRPr lang="fr-FR" sz="2000" dirty="0"/>
          </a:p>
          <a:p>
            <a:r>
              <a:rPr lang="fr-FR" sz="2000" b="1" dirty="0"/>
              <a:t>10 min </a:t>
            </a:r>
            <a:r>
              <a:rPr lang="fr-FR" sz="2000" dirty="0"/>
              <a:t>- Présentation de l’analyse exploratoire (à l'aide du notebook).</a:t>
            </a:r>
          </a:p>
          <a:p>
            <a:endParaRPr lang="fr-FR" sz="2000" dirty="0"/>
          </a:p>
          <a:p>
            <a:r>
              <a:rPr lang="fr-FR" sz="2000" b="1" dirty="0"/>
              <a:t>5 min </a:t>
            </a:r>
            <a:r>
              <a:rPr lang="fr-FR" sz="2000" dirty="0"/>
              <a:t>- Présentation des faits pertinents pour l’application (à l'aide du notebook).</a:t>
            </a:r>
          </a:p>
          <a:p>
            <a:endParaRPr lang="fr-FR" sz="2000" dirty="0"/>
          </a:p>
          <a:p>
            <a:r>
              <a:rPr lang="fr-FR" sz="2000" b="1" dirty="0"/>
              <a:t>5 à 10 minutes </a:t>
            </a:r>
            <a:r>
              <a:rPr lang="fr-FR" sz="2000" dirty="0"/>
              <a:t>de questions-réponses.</a:t>
            </a:r>
          </a:p>
        </p:txBody>
      </p:sp>
    </p:spTree>
    <p:extLst>
      <p:ext uri="{BB962C8B-B14F-4D97-AF65-F5344CB8AC3E}">
        <p14:creationId xmlns:p14="http://schemas.microsoft.com/office/powerpoint/2010/main" val="371745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1 :</a:t>
            </a:r>
            <a:br>
              <a:rPr lang="fr-FR" b="1" dirty="0"/>
            </a:br>
            <a:r>
              <a:rPr lang="fr-FR" dirty="0"/>
              <a:t>Présentation de </a:t>
            </a:r>
            <a:br>
              <a:rPr lang="fr-FR" dirty="0"/>
            </a:br>
            <a:r>
              <a:rPr lang="fr-FR" dirty="0"/>
              <a:t>L’idée d’application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2 :</a:t>
            </a:r>
            <a:br>
              <a:rPr lang="fr-FR" b="1" dirty="0"/>
            </a:br>
            <a:r>
              <a:rPr lang="fr-FR" dirty="0"/>
              <a:t>Présentation du </a:t>
            </a:r>
            <a:br>
              <a:rPr lang="fr-FR" dirty="0"/>
            </a:br>
            <a:r>
              <a:rPr lang="fr-FR" dirty="0"/>
              <a:t>nettoyage effectué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97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3 :</a:t>
            </a:r>
            <a:br>
              <a:rPr lang="fr-FR" b="1" dirty="0"/>
            </a:br>
            <a:r>
              <a:rPr lang="fr-FR" dirty="0"/>
              <a:t>Présentation de </a:t>
            </a:r>
            <a:br>
              <a:rPr lang="fr-FR" dirty="0"/>
            </a:br>
            <a:r>
              <a:rPr lang="fr-FR" dirty="0"/>
              <a:t>l’analyse exploratoire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14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4 :</a:t>
            </a:r>
            <a:br>
              <a:rPr lang="fr-FR" b="1" dirty="0"/>
            </a:br>
            <a:r>
              <a:rPr lang="fr-FR" dirty="0"/>
              <a:t>Présentation des </a:t>
            </a:r>
            <a:br>
              <a:rPr lang="fr-FR" dirty="0"/>
            </a:br>
            <a:r>
              <a:rPr lang="fr-FR" dirty="0"/>
              <a:t>faits pertinents pour l’application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27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011A4-8F80-4EB8-891E-8BB51852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5 :</a:t>
            </a:r>
            <a:br>
              <a:rPr lang="fr-FR" dirty="0"/>
            </a:br>
            <a:r>
              <a:rPr lang="fr-FR" dirty="0"/>
              <a:t>QUESTIONS-RÉPONSES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AA1DA-ABB7-4B94-BF58-51C2D6C35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4766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85</TotalTime>
  <Words>127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Traînée de condensation</vt:lpstr>
      <vt:lpstr>Projet 3 : Concevez une application au service de la santé publique</vt:lpstr>
      <vt:lpstr>PowerPoint Presentation</vt:lpstr>
      <vt:lpstr>Modalités de la soutenance</vt:lpstr>
      <vt:lpstr>Partie 1 : Présentation de  L’idée d’application</vt:lpstr>
      <vt:lpstr>PowerPoint Presentation</vt:lpstr>
      <vt:lpstr>Partie 2 : Présentation du  nettoyage effectué</vt:lpstr>
      <vt:lpstr>Partie 3 : Présentation de  l’analyse exploratoire</vt:lpstr>
      <vt:lpstr>Partie 4 : Présentation des  faits pertinents pour l’application</vt:lpstr>
      <vt:lpstr>Partie 5 : QUESTIONS-RÉPONSES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2</cp:revision>
  <dcterms:created xsi:type="dcterms:W3CDTF">2019-06-10T16:09:23Z</dcterms:created>
  <dcterms:modified xsi:type="dcterms:W3CDTF">2019-06-11T13:27:14Z</dcterms:modified>
</cp:coreProperties>
</file>