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6" r:id="rId2"/>
  </p:sldMasterIdLst>
  <p:notesMasterIdLst>
    <p:notesMasterId r:id="rId19"/>
  </p:notesMasterIdLst>
  <p:sldIdLst>
    <p:sldId id="272" r:id="rId3"/>
    <p:sldId id="273" r:id="rId4"/>
    <p:sldId id="257" r:id="rId5"/>
    <p:sldId id="271" r:id="rId6"/>
    <p:sldId id="276" r:id="rId7"/>
    <p:sldId id="283" r:id="rId8"/>
    <p:sldId id="267" r:id="rId9"/>
    <p:sldId id="285" r:id="rId10"/>
    <p:sldId id="291" r:id="rId11"/>
    <p:sldId id="289" r:id="rId12"/>
    <p:sldId id="286" r:id="rId13"/>
    <p:sldId id="287" r:id="rId14"/>
    <p:sldId id="290" r:id="rId15"/>
    <p:sldId id="284" r:id="rId16"/>
    <p:sldId id="262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 Lebrun" userId="303fc86cbab77272" providerId="LiveId" clId="{97259FEB-7F4F-4512-9CCD-9417EB025341}"/>
    <pc:docChg chg="modSld">
      <pc:chgData name="Christophe Lebrun" userId="303fc86cbab77272" providerId="LiveId" clId="{97259FEB-7F4F-4512-9CCD-9417EB025341}" dt="2019-09-05T17:03:17.151" v="15" actId="14100"/>
      <pc:docMkLst>
        <pc:docMk/>
      </pc:docMkLst>
      <pc:sldChg chg="modSp">
        <pc:chgData name="Christophe Lebrun" userId="303fc86cbab77272" providerId="LiveId" clId="{97259FEB-7F4F-4512-9CCD-9417EB025341}" dt="2019-09-05T17:03:17.151" v="15" actId="14100"/>
        <pc:sldMkLst>
          <pc:docMk/>
          <pc:sldMk cId="4251976526" sldId="272"/>
        </pc:sldMkLst>
        <pc:spChg chg="mod">
          <ac:chgData name="Christophe Lebrun" userId="303fc86cbab77272" providerId="LiveId" clId="{97259FEB-7F4F-4512-9CCD-9417EB025341}" dt="2019-09-05T17:03:17.151" v="15" actId="14100"/>
          <ac:spMkLst>
            <pc:docMk/>
            <pc:sldMk cId="4251976526" sldId="272"/>
            <ac:spMk id="6" creationId="{968DD6B4-A058-473F-99B6-FECCF66B654A}"/>
          </ac:spMkLst>
        </pc:spChg>
      </pc:sldChg>
    </pc:docChg>
  </pc:docChgLst>
  <pc:docChgLst>
    <pc:chgData name="Christophe Lebrun" userId="303fc86cbab77272" providerId="LiveId" clId="{C038AB08-8586-42FB-AD35-067813437C7B}"/>
    <pc:docChg chg="custSel addSld delSld modSld sldOrd">
      <pc:chgData name="Christophe Lebrun" userId="303fc86cbab77272" providerId="LiveId" clId="{C038AB08-8586-42FB-AD35-067813437C7B}" dt="2019-06-11T13:27:09.959" v="273"/>
      <pc:docMkLst>
        <pc:docMk/>
      </pc:docMkLst>
      <pc:sldChg chg="modSp">
        <pc:chgData name="Christophe Lebrun" userId="303fc86cbab77272" providerId="LiveId" clId="{C038AB08-8586-42FB-AD35-067813437C7B}" dt="2019-06-11T13:10:34.162" v="253" actId="20577"/>
        <pc:sldMkLst>
          <pc:docMk/>
          <pc:sldMk cId="1510174254" sldId="257"/>
        </pc:sldMkLst>
        <pc:spChg chg="mod">
          <ac:chgData name="Christophe Lebrun" userId="303fc86cbab77272" providerId="LiveId" clId="{C038AB08-8586-42FB-AD35-067813437C7B}" dt="2019-06-11T13:10:34.162" v="253" actId="20577"/>
          <ac:spMkLst>
            <pc:docMk/>
            <pc:sldMk cId="1510174254" sldId="257"/>
            <ac:spMk id="2" creationId="{96885828-B058-4F14-80D3-515FB1B2EA26}"/>
          </ac:spMkLst>
        </pc:spChg>
        <pc:spChg chg="mod">
          <ac:chgData name="Christophe Lebrun" userId="303fc86cbab77272" providerId="LiveId" clId="{C038AB08-8586-42FB-AD35-067813437C7B}" dt="2019-06-11T13:06:14.521" v="38" actId="20577"/>
          <ac:spMkLst>
            <pc:docMk/>
            <pc:sldMk cId="1510174254" sldId="257"/>
            <ac:spMk id="3" creationId="{C1CD7A5C-6044-4F77-841E-E28AF461363D}"/>
          </ac:spMkLst>
        </pc:spChg>
      </pc:sldChg>
      <pc:sldChg chg="modSp">
        <pc:chgData name="Christophe Lebrun" userId="303fc86cbab77272" providerId="LiveId" clId="{C038AB08-8586-42FB-AD35-067813437C7B}" dt="2019-06-11T13:10:16.131" v="249" actId="20577"/>
        <pc:sldMkLst>
          <pc:docMk/>
          <pc:sldMk cId="3375476623" sldId="262"/>
        </pc:sldMkLst>
        <pc:spChg chg="mod">
          <ac:chgData name="Christophe Lebrun" userId="303fc86cbab77272" providerId="LiveId" clId="{C038AB08-8586-42FB-AD35-067813437C7B}" dt="2019-06-11T13:10:16.131" v="249" actId="20577"/>
          <ac:spMkLst>
            <pc:docMk/>
            <pc:sldMk cId="3375476623" sldId="262"/>
            <ac:spMk id="2" creationId="{964011A4-8F80-4EB8-891E-8BB51852960E}"/>
          </ac:spMkLst>
        </pc:spChg>
      </pc:sldChg>
      <pc:sldChg chg="modSp add">
        <pc:chgData name="Christophe Lebrun" userId="303fc86cbab77272" providerId="LiveId" clId="{C038AB08-8586-42FB-AD35-067813437C7B}" dt="2019-06-11T13:10:30.772" v="252" actId="20577"/>
        <pc:sldMkLst>
          <pc:docMk/>
          <pc:sldMk cId="3031979299" sldId="267"/>
        </pc:sldMkLst>
        <pc:spChg chg="mod">
          <ac:chgData name="Christophe Lebrun" userId="303fc86cbab77272" providerId="LiveId" clId="{C038AB08-8586-42FB-AD35-067813437C7B}" dt="2019-06-11T13:10:30.772" v="252" actId="20577"/>
          <ac:spMkLst>
            <pc:docMk/>
            <pc:sldMk cId="3031979299" sldId="267"/>
            <ac:spMk id="2" creationId="{96885828-B058-4F14-80D3-515FB1B2EA26}"/>
          </ac:spMkLst>
        </pc:spChg>
      </pc:sldChg>
      <pc:sldChg chg="add">
        <pc:chgData name="Christophe Lebrun" userId="303fc86cbab77272" providerId="LiveId" clId="{C038AB08-8586-42FB-AD35-067813437C7B}" dt="2019-06-11T13:27:09.959" v="273"/>
        <pc:sldMkLst>
          <pc:docMk/>
          <pc:sldMk cId="3576308320" sldId="271"/>
        </pc:sldMkLst>
      </pc:sldChg>
    </pc:docChg>
  </pc:docChgLst>
  <pc:docChgLst>
    <pc:chgData name="Christophe Lebrun" userId="303fc86cbab77272" providerId="LiveId" clId="{D1325364-67D4-4734-844B-AF2494D30FFC}"/>
    <pc:docChg chg="undo custSel addSld modSld sldOrd">
      <pc:chgData name="Christophe Lebrun" userId="303fc86cbab77272" providerId="LiveId" clId="{D1325364-67D4-4734-844B-AF2494D30FFC}" dt="2019-06-10T17:10:46.240" v="760" actId="113"/>
      <pc:docMkLst>
        <pc:docMk/>
      </pc:docMkLst>
      <pc:sldChg chg="modSp add">
        <pc:chgData name="Christophe Lebrun" userId="303fc86cbab77272" providerId="LiveId" clId="{D1325364-67D4-4734-844B-AF2494D30FFC}" dt="2019-06-10T17:01:03.996" v="628" actId="113"/>
        <pc:sldMkLst>
          <pc:docMk/>
          <pc:sldMk cId="1510174254" sldId="257"/>
        </pc:sldMkLst>
        <pc:spChg chg="mod">
          <ac:chgData name="Christophe Lebrun" userId="303fc86cbab77272" providerId="LiveId" clId="{D1325364-67D4-4734-844B-AF2494D30FFC}" dt="2019-06-10T17:01:03.996" v="628" actId="113"/>
          <ac:spMkLst>
            <pc:docMk/>
            <pc:sldMk cId="1510174254" sldId="257"/>
            <ac:spMk id="2" creationId="{96885828-B058-4F14-80D3-515FB1B2EA26}"/>
          </ac:spMkLst>
        </pc:spChg>
        <pc:spChg chg="mod">
          <ac:chgData name="Christophe Lebrun" userId="303fc86cbab77272" providerId="LiveId" clId="{D1325364-67D4-4734-844B-AF2494D30FFC}" dt="2019-06-10T16:23:18.097" v="132" actId="20577"/>
          <ac:spMkLst>
            <pc:docMk/>
            <pc:sldMk cId="1510174254" sldId="257"/>
            <ac:spMk id="3" creationId="{C1CD7A5C-6044-4F77-841E-E28AF461363D}"/>
          </ac:spMkLst>
        </pc:spChg>
      </pc:sldChg>
      <pc:sldChg chg="modSp add">
        <pc:chgData name="Christophe Lebrun" userId="303fc86cbab77272" providerId="LiveId" clId="{D1325364-67D4-4734-844B-AF2494D30FFC}" dt="2019-06-10T17:02:00.526" v="652" actId="113"/>
        <pc:sldMkLst>
          <pc:docMk/>
          <pc:sldMk cId="3375476623" sldId="262"/>
        </pc:sldMkLst>
        <pc:spChg chg="mod">
          <ac:chgData name="Christophe Lebrun" userId="303fc86cbab77272" providerId="LiveId" clId="{D1325364-67D4-4734-844B-AF2494D30FFC}" dt="2019-06-10T17:02:00.526" v="652" actId="113"/>
          <ac:spMkLst>
            <pc:docMk/>
            <pc:sldMk cId="3375476623" sldId="262"/>
            <ac:spMk id="2" creationId="{964011A4-8F80-4EB8-891E-8BB51852960E}"/>
          </ac:spMkLst>
        </pc:spChg>
      </pc:sldChg>
    </pc:docChg>
  </pc:docChgLst>
  <pc:docChgLst>
    <pc:chgData name="Christophe Lebrun" userId="303fc86cbab77272" providerId="LiveId" clId="{32139042-5609-4CF8-BDBC-12436EACA603}"/>
    <pc:docChg chg="undo custSel addSld delSld modSld sldOrd">
      <pc:chgData name="Christophe Lebrun" userId="303fc86cbab77272" providerId="LiveId" clId="{32139042-5609-4CF8-BDBC-12436EACA603}" dt="2019-08-06T11:45:12.080" v="2577" actId="1076"/>
      <pc:docMkLst>
        <pc:docMk/>
      </pc:docMkLst>
      <pc:sldChg chg="addSp delSp modSp">
        <pc:chgData name="Christophe Lebrun" userId="303fc86cbab77272" providerId="LiveId" clId="{32139042-5609-4CF8-BDBC-12436EACA603}" dt="2019-08-06T10:20:15.127" v="1149" actId="478"/>
        <pc:sldMkLst>
          <pc:docMk/>
          <pc:sldMk cId="1510174254" sldId="257"/>
        </pc:sldMkLst>
        <pc:spChg chg="mod">
          <ac:chgData name="Christophe Lebrun" userId="303fc86cbab77272" providerId="LiveId" clId="{32139042-5609-4CF8-BDBC-12436EACA603}" dt="2019-08-06T10:07:27.973" v="781" actId="313"/>
          <ac:spMkLst>
            <pc:docMk/>
            <pc:sldMk cId="1510174254" sldId="257"/>
            <ac:spMk id="2" creationId="{96885828-B058-4F14-80D3-515FB1B2EA26}"/>
          </ac:spMkLst>
        </pc:spChg>
        <pc:picChg chg="del">
          <ac:chgData name="Christophe Lebrun" userId="303fc86cbab77272" providerId="LiveId" clId="{32139042-5609-4CF8-BDBC-12436EACA603}" dt="2019-08-06T10:03:32.992" v="747" actId="478"/>
          <ac:picMkLst>
            <pc:docMk/>
            <pc:sldMk cId="1510174254" sldId="257"/>
            <ac:picMk id="4" creationId="{7A7D343E-ABA7-4BAA-A824-BAEDDE707490}"/>
          </ac:picMkLst>
        </pc:picChg>
        <pc:picChg chg="add">
          <ac:chgData name="Christophe Lebrun" userId="303fc86cbab77272" providerId="LiveId" clId="{32139042-5609-4CF8-BDBC-12436EACA603}" dt="2019-08-06T10:03:34.727" v="748"/>
          <ac:picMkLst>
            <pc:docMk/>
            <pc:sldMk cId="1510174254" sldId="257"/>
            <ac:picMk id="7" creationId="{88833645-172C-45B3-92ED-AA6913C51AD9}"/>
          </ac:picMkLst>
        </pc:picChg>
        <pc:picChg chg="add del">
          <ac:chgData name="Christophe Lebrun" userId="303fc86cbab77272" providerId="LiveId" clId="{32139042-5609-4CF8-BDBC-12436EACA603}" dt="2019-08-06T10:20:15.127" v="1149" actId="478"/>
          <ac:picMkLst>
            <pc:docMk/>
            <pc:sldMk cId="1510174254" sldId="257"/>
            <ac:picMk id="8" creationId="{9AEB08B5-F575-4FD1-8A0E-DA69C9070793}"/>
          </ac:picMkLst>
        </pc:picChg>
      </pc:sldChg>
      <pc:sldChg chg="addSp delSp">
        <pc:chgData name="Christophe Lebrun" userId="303fc86cbab77272" providerId="LiveId" clId="{32139042-5609-4CF8-BDBC-12436EACA603}" dt="2019-08-06T10:05:17.528" v="758"/>
        <pc:sldMkLst>
          <pc:docMk/>
          <pc:sldMk cId="3375476623" sldId="262"/>
        </pc:sldMkLst>
        <pc:picChg chg="del">
          <ac:chgData name="Christophe Lebrun" userId="303fc86cbab77272" providerId="LiveId" clId="{32139042-5609-4CF8-BDBC-12436EACA603}" dt="2019-08-06T10:05:16.516" v="757" actId="478"/>
          <ac:picMkLst>
            <pc:docMk/>
            <pc:sldMk cId="3375476623" sldId="262"/>
            <ac:picMk id="4" creationId="{9CBF5E3F-BCB8-4359-8676-70D1B51D1662}"/>
          </ac:picMkLst>
        </pc:picChg>
        <pc:picChg chg="add">
          <ac:chgData name="Christophe Lebrun" userId="303fc86cbab77272" providerId="LiveId" clId="{32139042-5609-4CF8-BDBC-12436EACA603}" dt="2019-08-06T10:05:17.528" v="758"/>
          <ac:picMkLst>
            <pc:docMk/>
            <pc:sldMk cId="3375476623" sldId="262"/>
            <ac:picMk id="6" creationId="{5BB76AC3-C0C4-471F-A850-5358456796F0}"/>
          </ac:picMkLst>
        </pc:picChg>
      </pc:sldChg>
      <pc:sldChg chg="addSp delSp modSp">
        <pc:chgData name="Christophe Lebrun" userId="303fc86cbab77272" providerId="LiveId" clId="{32139042-5609-4CF8-BDBC-12436EACA603}" dt="2019-08-06T10:05:01.426" v="756"/>
        <pc:sldMkLst>
          <pc:docMk/>
          <pc:sldMk cId="3031979299" sldId="267"/>
        </pc:sldMkLst>
        <pc:spChg chg="mod">
          <ac:chgData name="Christophe Lebrun" userId="303fc86cbab77272" providerId="LiveId" clId="{32139042-5609-4CF8-BDBC-12436EACA603}" dt="2019-08-06T10:05:01.426" v="756"/>
          <ac:spMkLst>
            <pc:docMk/>
            <pc:sldMk cId="3031979299" sldId="267"/>
            <ac:spMk id="2" creationId="{96885828-B058-4F14-80D3-515FB1B2EA26}"/>
          </ac:spMkLst>
        </pc:spChg>
        <pc:picChg chg="del">
          <ac:chgData name="Christophe Lebrun" userId="303fc86cbab77272" providerId="LiveId" clId="{32139042-5609-4CF8-BDBC-12436EACA603}" dt="2019-08-06T10:04:10.029" v="752" actId="478"/>
          <ac:picMkLst>
            <pc:docMk/>
            <pc:sldMk cId="3031979299" sldId="267"/>
            <ac:picMk id="4" creationId="{28EC06FB-BF48-4CD2-A6E6-66BE8363898D}"/>
          </ac:picMkLst>
        </pc:picChg>
        <pc:picChg chg="add">
          <ac:chgData name="Christophe Lebrun" userId="303fc86cbab77272" providerId="LiveId" clId="{32139042-5609-4CF8-BDBC-12436EACA603}" dt="2019-08-06T10:04:12.324" v="753"/>
          <ac:picMkLst>
            <pc:docMk/>
            <pc:sldMk cId="3031979299" sldId="267"/>
            <ac:picMk id="8" creationId="{8DF89ACA-1E99-4CBA-86BB-C51FE92C94B0}"/>
          </ac:picMkLst>
        </pc:picChg>
      </pc:sldChg>
      <pc:sldChg chg="addSp delSp modSp">
        <pc:chgData name="Christophe Lebrun" userId="303fc86cbab77272" providerId="LiveId" clId="{32139042-5609-4CF8-BDBC-12436EACA603}" dt="2019-08-06T10:06:28.283" v="777" actId="113"/>
        <pc:sldMkLst>
          <pc:docMk/>
          <pc:sldMk cId="3576308320" sldId="271"/>
        </pc:sldMkLst>
        <pc:spChg chg="mod">
          <ac:chgData name="Christophe Lebrun" userId="303fc86cbab77272" providerId="LiveId" clId="{32139042-5609-4CF8-BDBC-12436EACA603}" dt="2019-08-06T10:06:28.283" v="777" actId="113"/>
          <ac:spMkLst>
            <pc:docMk/>
            <pc:sldMk cId="3576308320" sldId="271"/>
            <ac:spMk id="2" creationId="{5C9A419A-49B0-418E-80CB-42594B300BD2}"/>
          </ac:spMkLst>
        </pc:spChg>
        <pc:spChg chg="mod">
          <ac:chgData name="Christophe Lebrun" userId="303fc86cbab77272" providerId="LiveId" clId="{32139042-5609-4CF8-BDBC-12436EACA603}" dt="2019-08-06T09:49:00.514" v="566" actId="1076"/>
          <ac:spMkLst>
            <pc:docMk/>
            <pc:sldMk cId="3576308320" sldId="271"/>
            <ac:spMk id="3" creationId="{9392442C-B3A0-4638-B622-291C64F6FED7}"/>
          </ac:spMkLst>
        </pc:spChg>
        <pc:picChg chg="del">
          <ac:chgData name="Christophe Lebrun" userId="303fc86cbab77272" providerId="LiveId" clId="{32139042-5609-4CF8-BDBC-12436EACA603}" dt="2019-08-06T09:34:16.356" v="15" actId="478"/>
          <ac:picMkLst>
            <pc:docMk/>
            <pc:sldMk cId="3576308320" sldId="271"/>
            <ac:picMk id="4" creationId="{336CFBE4-1E27-434B-B0F9-E5E92EB73C3A}"/>
          </ac:picMkLst>
        </pc:picChg>
        <pc:picChg chg="add mod">
          <ac:chgData name="Christophe Lebrun" userId="303fc86cbab77272" providerId="LiveId" clId="{32139042-5609-4CF8-BDBC-12436EACA603}" dt="2019-08-06T09:34:47.127" v="17" actId="1076"/>
          <ac:picMkLst>
            <pc:docMk/>
            <pc:sldMk cId="3576308320" sldId="271"/>
            <ac:picMk id="1026" creationId="{47BD1711-2520-4CCC-85F1-48F4FB4CE765}"/>
          </ac:picMkLst>
        </pc:picChg>
      </pc:sldChg>
      <pc:sldChg chg="modSp">
        <pc:chgData name="Christophe Lebrun" userId="303fc86cbab77272" providerId="LiveId" clId="{32139042-5609-4CF8-BDBC-12436EACA603}" dt="2019-08-06T09:34:12.654" v="14" actId="207"/>
        <pc:sldMkLst>
          <pc:docMk/>
          <pc:sldMk cId="4251976526" sldId="272"/>
        </pc:sldMkLst>
        <pc:spChg chg="mod">
          <ac:chgData name="Christophe Lebrun" userId="303fc86cbab77272" providerId="LiveId" clId="{32139042-5609-4CF8-BDBC-12436EACA603}" dt="2019-08-06T09:33:42.729" v="12" actId="20577"/>
          <ac:spMkLst>
            <pc:docMk/>
            <pc:sldMk cId="4251976526" sldId="272"/>
            <ac:spMk id="2" creationId="{6E84EF98-294B-45BE-A755-5FE2EA5C9B5F}"/>
          </ac:spMkLst>
        </pc:spChg>
        <pc:spChg chg="mod">
          <ac:chgData name="Christophe Lebrun" userId="303fc86cbab77272" providerId="LiveId" clId="{32139042-5609-4CF8-BDBC-12436EACA603}" dt="2019-08-06T09:32:37.593" v="3" actId="113"/>
          <ac:spMkLst>
            <pc:docMk/>
            <pc:sldMk cId="4251976526" sldId="272"/>
            <ac:spMk id="3" creationId="{34D75187-D88F-4F53-B18A-EE11258D12A0}"/>
          </ac:spMkLst>
        </pc:spChg>
        <pc:spChg chg="mod">
          <ac:chgData name="Christophe Lebrun" userId="303fc86cbab77272" providerId="LiveId" clId="{32139042-5609-4CF8-BDBC-12436EACA603}" dt="2019-08-06T09:33:55.273" v="13" actId="1076"/>
          <ac:spMkLst>
            <pc:docMk/>
            <pc:sldMk cId="4251976526" sldId="272"/>
            <ac:spMk id="4" creationId="{9C646D9E-13BE-45F2-B603-936E1E00092D}"/>
          </ac:spMkLst>
        </pc:spChg>
        <pc:spChg chg="mod">
          <ac:chgData name="Christophe Lebrun" userId="303fc86cbab77272" providerId="LiveId" clId="{32139042-5609-4CF8-BDBC-12436EACA603}" dt="2019-08-06T09:34:12.654" v="14" actId="207"/>
          <ac:spMkLst>
            <pc:docMk/>
            <pc:sldMk cId="4251976526" sldId="272"/>
            <ac:spMk id="6" creationId="{968DD6B4-A058-473F-99B6-FECCF66B654A}"/>
          </ac:spMkLst>
        </pc:spChg>
      </pc:sldChg>
      <pc:sldChg chg="addSp delSp modSp">
        <pc:chgData name="Christophe Lebrun" userId="303fc86cbab77272" providerId="LiveId" clId="{32139042-5609-4CF8-BDBC-12436EACA603}" dt="2019-08-06T10:19:32.792" v="1147" actId="1076"/>
        <pc:sldMkLst>
          <pc:docMk/>
          <pc:sldMk cId="3271512906" sldId="273"/>
        </pc:sldMkLst>
        <pc:spChg chg="mod">
          <ac:chgData name="Christophe Lebrun" userId="303fc86cbab77272" providerId="LiveId" clId="{32139042-5609-4CF8-BDBC-12436EACA603}" dt="2019-08-06T10:03:04.895" v="745" actId="20577"/>
          <ac:spMkLst>
            <pc:docMk/>
            <pc:sldMk cId="3271512906" sldId="273"/>
            <ac:spMk id="3" creationId="{65C25AD1-BD09-42CD-AAA1-A13586FB9A0B}"/>
          </ac:spMkLst>
        </pc:spChg>
        <pc:spChg chg="mod">
          <ac:chgData name="Christophe Lebrun" userId="303fc86cbab77272" providerId="LiveId" clId="{32139042-5609-4CF8-BDBC-12436EACA603}" dt="2019-08-06T10:19:32.792" v="1147" actId="1076"/>
          <ac:spMkLst>
            <pc:docMk/>
            <pc:sldMk cId="3271512906" sldId="273"/>
            <ac:spMk id="6" creationId="{1DB8435F-3D5B-46B0-8734-A0D3FB2E8B19}"/>
          </ac:spMkLst>
        </pc:spChg>
        <pc:picChg chg="add mod">
          <ac:chgData name="Christophe Lebrun" userId="303fc86cbab77272" providerId="LiveId" clId="{32139042-5609-4CF8-BDBC-12436EACA603}" dt="2019-08-06T09:48:18.144" v="538" actId="1076"/>
          <ac:picMkLst>
            <pc:docMk/>
            <pc:sldMk cId="3271512906" sldId="273"/>
            <ac:picMk id="7" creationId="{DC2215AB-7FE3-4E7F-BB64-2E8576B9D696}"/>
          </ac:picMkLst>
        </pc:picChg>
        <pc:picChg chg="del">
          <ac:chgData name="Christophe Lebrun" userId="303fc86cbab77272" providerId="LiveId" clId="{32139042-5609-4CF8-BDBC-12436EACA603}" dt="2019-08-06T09:48:04.457" v="536" actId="478"/>
          <ac:picMkLst>
            <pc:docMk/>
            <pc:sldMk cId="3271512906" sldId="273"/>
            <ac:picMk id="1026" creationId="{3F11651A-2CE6-4C13-BDED-49765DEC8D67}"/>
          </ac:picMkLst>
        </pc:picChg>
      </pc:sldChg>
      <pc:sldChg chg="del">
        <pc:chgData name="Christophe Lebrun" userId="303fc86cbab77272" providerId="LiveId" clId="{32139042-5609-4CF8-BDBC-12436EACA603}" dt="2019-08-06T10:03:58.917" v="750" actId="2696"/>
        <pc:sldMkLst>
          <pc:docMk/>
          <pc:sldMk cId="3504856278" sldId="275"/>
        </pc:sldMkLst>
      </pc:sldChg>
      <pc:sldChg chg="addSp delSp modSp">
        <pc:chgData name="Christophe Lebrun" userId="303fc86cbab77272" providerId="LiveId" clId="{32139042-5609-4CF8-BDBC-12436EACA603}" dt="2019-08-06T10:16:44.492" v="1143" actId="113"/>
        <pc:sldMkLst>
          <pc:docMk/>
          <pc:sldMk cId="1478984346" sldId="276"/>
        </pc:sldMkLst>
        <pc:spChg chg="mod">
          <ac:chgData name="Christophe Lebrun" userId="303fc86cbab77272" providerId="LiveId" clId="{32139042-5609-4CF8-BDBC-12436EACA603}" dt="2019-08-06T10:06:39.826" v="778" actId="113"/>
          <ac:spMkLst>
            <pc:docMk/>
            <pc:sldMk cId="1478984346" sldId="276"/>
            <ac:spMk id="2" creationId="{5C9A419A-49B0-418E-80CB-42594B300BD2}"/>
          </ac:spMkLst>
        </pc:spChg>
        <pc:spChg chg="mod">
          <ac:chgData name="Christophe Lebrun" userId="303fc86cbab77272" providerId="LiveId" clId="{32139042-5609-4CF8-BDBC-12436EACA603}" dt="2019-08-06T10:16:44.492" v="1143" actId="113"/>
          <ac:spMkLst>
            <pc:docMk/>
            <pc:sldMk cId="1478984346" sldId="276"/>
            <ac:spMk id="3" creationId="{9392442C-B3A0-4638-B622-291C64F6FED7}"/>
          </ac:spMkLst>
        </pc:spChg>
        <pc:picChg chg="del">
          <ac:chgData name="Christophe Lebrun" userId="303fc86cbab77272" providerId="LiveId" clId="{32139042-5609-4CF8-BDBC-12436EACA603}" dt="2019-08-06T10:08:47.043" v="782" actId="478"/>
          <ac:picMkLst>
            <pc:docMk/>
            <pc:sldMk cId="1478984346" sldId="276"/>
            <ac:picMk id="5" creationId="{F6E9DA27-E88A-41B7-B8BD-86CE053BDCEF}"/>
          </ac:picMkLst>
        </pc:picChg>
        <pc:picChg chg="add">
          <ac:chgData name="Christophe Lebrun" userId="303fc86cbab77272" providerId="LiveId" clId="{32139042-5609-4CF8-BDBC-12436EACA603}" dt="2019-08-06T10:08:49.168" v="783"/>
          <ac:picMkLst>
            <pc:docMk/>
            <pc:sldMk cId="1478984346" sldId="276"/>
            <ac:picMk id="7" creationId="{3C113C34-27E5-444F-8695-D5F390C7C770}"/>
          </ac:picMkLst>
        </pc:picChg>
        <pc:picChg chg="add mod">
          <ac:chgData name="Christophe Lebrun" userId="303fc86cbab77272" providerId="LiveId" clId="{32139042-5609-4CF8-BDBC-12436EACA603}" dt="2019-08-06T10:10:22" v="786" actId="1076"/>
          <ac:picMkLst>
            <pc:docMk/>
            <pc:sldMk cId="1478984346" sldId="276"/>
            <ac:picMk id="8" creationId="{9668152F-709E-480D-A804-1469650945F3}"/>
          </ac:picMkLst>
        </pc:picChg>
      </pc:sldChg>
      <pc:sldChg chg="del">
        <pc:chgData name="Christophe Lebrun" userId="303fc86cbab77272" providerId="LiveId" clId="{32139042-5609-4CF8-BDBC-12436EACA603}" dt="2019-08-06T10:03:58.917" v="749" actId="2696"/>
        <pc:sldMkLst>
          <pc:docMk/>
          <pc:sldMk cId="211462842" sldId="277"/>
        </pc:sldMkLst>
      </pc:sldChg>
      <pc:sldChg chg="addSp delSp">
        <pc:chgData name="Christophe Lebrun" userId="303fc86cbab77272" providerId="LiveId" clId="{32139042-5609-4CF8-BDBC-12436EACA603}" dt="2019-08-06T10:05:29.263" v="760"/>
        <pc:sldMkLst>
          <pc:docMk/>
          <pc:sldMk cId="3559895393" sldId="278"/>
        </pc:sldMkLst>
        <pc:picChg chg="del">
          <ac:chgData name="Christophe Lebrun" userId="303fc86cbab77272" providerId="LiveId" clId="{32139042-5609-4CF8-BDBC-12436EACA603}" dt="2019-08-06T10:05:27.716" v="759" actId="478"/>
          <ac:picMkLst>
            <pc:docMk/>
            <pc:sldMk cId="3559895393" sldId="278"/>
            <ac:picMk id="6" creationId="{EA23741F-3518-440E-BEB3-C850837ACBA3}"/>
          </ac:picMkLst>
        </pc:picChg>
        <pc:picChg chg="add">
          <ac:chgData name="Christophe Lebrun" userId="303fc86cbab77272" providerId="LiveId" clId="{32139042-5609-4CF8-BDBC-12436EACA603}" dt="2019-08-06T10:05:29.263" v="760"/>
          <ac:picMkLst>
            <pc:docMk/>
            <pc:sldMk cId="3559895393" sldId="278"/>
            <ac:picMk id="7" creationId="{66AA73F2-622F-4C68-9B49-D36B2110457B}"/>
          </ac:picMkLst>
        </pc:picChg>
      </pc:sldChg>
      <pc:sldChg chg="del">
        <pc:chgData name="Christophe Lebrun" userId="303fc86cbab77272" providerId="LiveId" clId="{32139042-5609-4CF8-BDBC-12436EACA603}" dt="2019-08-06T10:03:58.917" v="751" actId="2696"/>
        <pc:sldMkLst>
          <pc:docMk/>
          <pc:sldMk cId="1631397488" sldId="280"/>
        </pc:sldMkLst>
      </pc:sldChg>
      <pc:sldChg chg="addSp delSp modSp ord">
        <pc:chgData name="Christophe Lebrun" userId="303fc86cbab77272" providerId="LiveId" clId="{32139042-5609-4CF8-BDBC-12436EACA603}" dt="2019-08-06T09:44:54.864" v="350" actId="403"/>
        <pc:sldMkLst>
          <pc:docMk/>
          <pc:sldMk cId="2833374160" sldId="281"/>
        </pc:sldMkLst>
        <pc:spChg chg="mod">
          <ac:chgData name="Christophe Lebrun" userId="303fc86cbab77272" providerId="LiveId" clId="{32139042-5609-4CF8-BDBC-12436EACA603}" dt="2019-08-06T09:44:54.864" v="350" actId="403"/>
          <ac:spMkLst>
            <pc:docMk/>
            <pc:sldMk cId="2833374160" sldId="281"/>
            <ac:spMk id="2" creationId="{859271E4-0F1C-49A2-A674-5837229DC44E}"/>
          </ac:spMkLst>
        </pc:spChg>
        <pc:picChg chg="add mod">
          <ac:chgData name="Christophe Lebrun" userId="303fc86cbab77272" providerId="LiveId" clId="{32139042-5609-4CF8-BDBC-12436EACA603}" dt="2019-08-06T09:40:33.118" v="54" actId="1076"/>
          <ac:picMkLst>
            <pc:docMk/>
            <pc:sldMk cId="2833374160" sldId="281"/>
            <ac:picMk id="4" creationId="{73A529E2-FC5F-4400-B990-C03EDF8DD8DC}"/>
          </ac:picMkLst>
        </pc:picChg>
        <pc:picChg chg="del">
          <ac:chgData name="Christophe Lebrun" userId="303fc86cbab77272" providerId="LiveId" clId="{32139042-5609-4CF8-BDBC-12436EACA603}" dt="2019-08-06T09:40:22.417" v="52" actId="478"/>
          <ac:picMkLst>
            <pc:docMk/>
            <pc:sldMk cId="2833374160" sldId="281"/>
            <ac:picMk id="5" creationId="{32FE1C47-E0E1-49FA-ADA2-D52922BAE838}"/>
          </ac:picMkLst>
        </pc:picChg>
      </pc:sldChg>
      <pc:sldChg chg="addSp delSp modSp">
        <pc:chgData name="Christophe Lebrun" userId="303fc86cbab77272" providerId="LiveId" clId="{32139042-5609-4CF8-BDBC-12436EACA603}" dt="2019-08-06T11:45:12.080" v="2577" actId="1076"/>
        <pc:sldMkLst>
          <pc:docMk/>
          <pc:sldMk cId="4229974391" sldId="283"/>
        </pc:sldMkLst>
        <pc:spChg chg="mod">
          <ac:chgData name="Christophe Lebrun" userId="303fc86cbab77272" providerId="LiveId" clId="{32139042-5609-4CF8-BDBC-12436EACA603}" dt="2019-08-06T10:21:01.286" v="1154" actId="1076"/>
          <ac:spMkLst>
            <pc:docMk/>
            <pc:sldMk cId="4229974391" sldId="283"/>
            <ac:spMk id="2" creationId="{7850C025-007E-4FA0-BD5D-262373463563}"/>
          </ac:spMkLst>
        </pc:spChg>
        <pc:spChg chg="mod">
          <ac:chgData name="Christophe Lebrun" userId="303fc86cbab77272" providerId="LiveId" clId="{32139042-5609-4CF8-BDBC-12436EACA603}" dt="2019-08-06T11:45:12.080" v="2577" actId="1076"/>
          <ac:spMkLst>
            <pc:docMk/>
            <pc:sldMk cId="4229974391" sldId="283"/>
            <ac:spMk id="3" creationId="{46474F09-B1B9-454A-9F56-5CA66AE284CF}"/>
          </ac:spMkLst>
        </pc:spChg>
        <pc:spChg chg="del">
          <ac:chgData name="Christophe Lebrun" userId="303fc86cbab77272" providerId="LiveId" clId="{32139042-5609-4CF8-BDBC-12436EACA603}" dt="2019-08-06T10:19:16.687" v="1145" actId="478"/>
          <ac:spMkLst>
            <pc:docMk/>
            <pc:sldMk cId="4229974391" sldId="283"/>
            <ac:spMk id="4" creationId="{9060DAD9-B23C-424D-BF03-523D3C81A70D}"/>
          </ac:spMkLst>
        </pc:spChg>
        <pc:spChg chg="add mod">
          <ac:chgData name="Christophe Lebrun" userId="303fc86cbab77272" providerId="LiveId" clId="{32139042-5609-4CF8-BDBC-12436EACA603}" dt="2019-08-06T10:19:19.711" v="1146" actId="1076"/>
          <ac:spMkLst>
            <pc:docMk/>
            <pc:sldMk cId="4229974391" sldId="283"/>
            <ac:spMk id="5" creationId="{5FD0754F-2D60-4FA5-A704-EFCE0FF46133}"/>
          </ac:spMkLst>
        </pc:spChg>
        <pc:picChg chg="add mod">
          <ac:chgData name="Christophe Lebrun" userId="303fc86cbab77272" providerId="LiveId" clId="{32139042-5609-4CF8-BDBC-12436EACA603}" dt="2019-08-06T10:20:43.664" v="1152" actId="14100"/>
          <ac:picMkLst>
            <pc:docMk/>
            <pc:sldMk cId="4229974391" sldId="283"/>
            <ac:picMk id="6" creationId="{689E9768-C673-4714-A022-EABB64687512}"/>
          </ac:picMkLst>
        </pc:picChg>
      </pc:sldChg>
      <pc:sldChg chg="addSp modSp add del">
        <pc:chgData name="Christophe Lebrun" userId="303fc86cbab77272" providerId="LiveId" clId="{32139042-5609-4CF8-BDBC-12436EACA603}" dt="2019-08-06T10:03:22.444" v="746" actId="2696"/>
        <pc:sldMkLst>
          <pc:docMk/>
          <pc:sldMk cId="3829544719" sldId="284"/>
        </pc:sldMkLst>
        <pc:spChg chg="add mod">
          <ac:chgData name="Christophe Lebrun" userId="303fc86cbab77272" providerId="LiveId" clId="{32139042-5609-4CF8-BDBC-12436EACA603}" dt="2019-08-06T10:01:52.359" v="654" actId="20577"/>
          <ac:spMkLst>
            <pc:docMk/>
            <pc:sldMk cId="3829544719" sldId="284"/>
            <ac:spMk id="3" creationId="{05F24CD7-5A45-48C9-89D6-C8898A3F6501}"/>
          </ac:spMkLst>
        </pc:spChg>
      </pc:sldChg>
      <pc:sldChg chg="addSp add del">
        <pc:chgData name="Christophe Lebrun" userId="303fc86cbab77272" providerId="LiveId" clId="{32139042-5609-4CF8-BDBC-12436EACA603}" dt="2019-08-06T09:48:41.713" v="564" actId="2696"/>
        <pc:sldMkLst>
          <pc:docMk/>
          <pc:sldMk cId="4017673962" sldId="284"/>
        </pc:sldMkLst>
        <pc:spChg chg="add">
          <ac:chgData name="Christophe Lebrun" userId="303fc86cbab77272" providerId="LiveId" clId="{32139042-5609-4CF8-BDBC-12436EACA603}" dt="2019-08-06T09:45:35.238" v="352"/>
          <ac:spMkLst>
            <pc:docMk/>
            <pc:sldMk cId="4017673962" sldId="284"/>
            <ac:spMk id="3" creationId="{BA27E61A-3AC8-43B3-B6B0-4885B57E3565}"/>
          </ac:spMkLst>
        </pc:spChg>
      </pc:sldChg>
    </pc:docChg>
  </pc:docChgLst>
  <pc:docChgLst>
    <pc:chgData name="Christophe Lebrun" userId="303fc86cbab77272" providerId="LiveId" clId="{5DA5D90C-8D18-44CC-BF1F-90EACAC3952E}"/>
    <pc:docChg chg="undo custSel addSld delSld modSld sldOrd">
      <pc:chgData name="Christophe Lebrun" userId="303fc86cbab77272" providerId="LiveId" clId="{5DA5D90C-8D18-44CC-BF1F-90EACAC3952E}" dt="2019-09-10T08:49:00.846" v="1272" actId="207"/>
      <pc:docMkLst>
        <pc:docMk/>
      </pc:docMkLst>
      <pc:sldChg chg="addSp delSp">
        <pc:chgData name="Christophe Lebrun" userId="303fc86cbab77272" providerId="LiveId" clId="{5DA5D90C-8D18-44CC-BF1F-90EACAC3952E}" dt="2019-09-10T08:47:38.855" v="1267"/>
        <pc:sldMkLst>
          <pc:docMk/>
          <pc:sldMk cId="1510174254" sldId="257"/>
        </pc:sldMkLst>
        <pc:picChg chg="add">
          <ac:chgData name="Christophe Lebrun" userId="303fc86cbab77272" providerId="LiveId" clId="{5DA5D90C-8D18-44CC-BF1F-90EACAC3952E}" dt="2019-09-10T08:47:38.855" v="1267"/>
          <ac:picMkLst>
            <pc:docMk/>
            <pc:sldMk cId="1510174254" sldId="257"/>
            <ac:picMk id="5" creationId="{9E945D29-504D-457D-9555-F93A102F68AA}"/>
          </ac:picMkLst>
        </pc:picChg>
        <pc:picChg chg="del">
          <ac:chgData name="Christophe Lebrun" userId="303fc86cbab77272" providerId="LiveId" clId="{5DA5D90C-8D18-44CC-BF1F-90EACAC3952E}" dt="2019-09-06T07:43:40.483" v="114" actId="478"/>
          <ac:picMkLst>
            <pc:docMk/>
            <pc:sldMk cId="1510174254" sldId="257"/>
            <ac:picMk id="7" creationId="{88833645-172C-45B3-92ED-AA6913C51AD9}"/>
          </ac:picMkLst>
        </pc:picChg>
      </pc:sldChg>
      <pc:sldChg chg="modSp ord">
        <pc:chgData name="Christophe Lebrun" userId="303fc86cbab77272" providerId="LiveId" clId="{5DA5D90C-8D18-44CC-BF1F-90EACAC3952E}" dt="2019-09-06T07:42:59.875" v="112"/>
        <pc:sldMkLst>
          <pc:docMk/>
          <pc:sldMk cId="3576308320" sldId="271"/>
        </pc:sldMkLst>
        <pc:spChg chg="mod">
          <ac:chgData name="Christophe Lebrun" userId="303fc86cbab77272" providerId="LiveId" clId="{5DA5D90C-8D18-44CC-BF1F-90EACAC3952E}" dt="2019-09-06T07:41:54.031" v="110" actId="403"/>
          <ac:spMkLst>
            <pc:docMk/>
            <pc:sldMk cId="3576308320" sldId="271"/>
            <ac:spMk id="3" creationId="{9392442C-B3A0-4638-B622-291C64F6FED7}"/>
          </ac:spMkLst>
        </pc:spChg>
      </pc:sldChg>
      <pc:sldChg chg="modSp">
        <pc:chgData name="Christophe Lebrun" userId="303fc86cbab77272" providerId="LiveId" clId="{5DA5D90C-8D18-44CC-BF1F-90EACAC3952E}" dt="2019-09-10T08:49:00.846" v="1272" actId="207"/>
        <pc:sldMkLst>
          <pc:docMk/>
          <pc:sldMk cId="4251976526" sldId="272"/>
        </pc:sldMkLst>
        <pc:spChg chg="mod">
          <ac:chgData name="Christophe Lebrun" userId="303fc86cbab77272" providerId="LiveId" clId="{5DA5D90C-8D18-44CC-BF1F-90EACAC3952E}" dt="2019-09-06T07:40:53.638" v="74" actId="1076"/>
          <ac:spMkLst>
            <pc:docMk/>
            <pc:sldMk cId="4251976526" sldId="272"/>
            <ac:spMk id="2" creationId="{6E84EF98-294B-45BE-A755-5FE2EA5C9B5F}"/>
          </ac:spMkLst>
        </pc:spChg>
        <pc:spChg chg="mod">
          <ac:chgData name="Christophe Lebrun" userId="303fc86cbab77272" providerId="LiveId" clId="{5DA5D90C-8D18-44CC-BF1F-90EACAC3952E}" dt="2019-09-06T07:39:32.248" v="24" actId="108"/>
          <ac:spMkLst>
            <pc:docMk/>
            <pc:sldMk cId="4251976526" sldId="272"/>
            <ac:spMk id="3" creationId="{34D75187-D88F-4F53-B18A-EE11258D12A0}"/>
          </ac:spMkLst>
        </pc:spChg>
        <pc:spChg chg="mod">
          <ac:chgData name="Christophe Lebrun" userId="303fc86cbab77272" providerId="LiveId" clId="{5DA5D90C-8D18-44CC-BF1F-90EACAC3952E}" dt="2019-09-10T08:49:00.846" v="1272" actId="207"/>
          <ac:spMkLst>
            <pc:docMk/>
            <pc:sldMk cId="4251976526" sldId="272"/>
            <ac:spMk id="6" creationId="{968DD6B4-A058-473F-99B6-FECCF66B654A}"/>
          </ac:spMkLst>
        </pc:spChg>
      </pc:sldChg>
      <pc:sldChg chg="delSp ord">
        <pc:chgData name="Christophe Lebrun" userId="303fc86cbab77272" providerId="LiveId" clId="{5DA5D90C-8D18-44CC-BF1F-90EACAC3952E}" dt="2019-09-06T07:43:32.250" v="113" actId="478"/>
        <pc:sldMkLst>
          <pc:docMk/>
          <pc:sldMk cId="3271512906" sldId="273"/>
        </pc:sldMkLst>
        <pc:picChg chg="del">
          <ac:chgData name="Christophe Lebrun" userId="303fc86cbab77272" providerId="LiveId" clId="{5DA5D90C-8D18-44CC-BF1F-90EACAC3952E}" dt="2019-09-06T07:43:32.250" v="113" actId="478"/>
          <ac:picMkLst>
            <pc:docMk/>
            <pc:sldMk cId="3271512906" sldId="273"/>
            <ac:picMk id="7" creationId="{DC2215AB-7FE3-4E7F-BB64-2E8576B9D696}"/>
          </ac:picMkLst>
        </pc:picChg>
      </pc:sldChg>
      <pc:sldChg chg="modSp del">
        <pc:chgData name="Christophe Lebrun" userId="303fc86cbab77272" providerId="LiveId" clId="{5DA5D90C-8D18-44CC-BF1F-90EACAC3952E}" dt="2019-09-06T07:40:59.137" v="75" actId="2696"/>
        <pc:sldMkLst>
          <pc:docMk/>
          <pc:sldMk cId="2833374160" sldId="281"/>
        </pc:sldMkLst>
        <pc:spChg chg="mod">
          <ac:chgData name="Christophe Lebrun" userId="303fc86cbab77272" providerId="LiveId" clId="{5DA5D90C-8D18-44CC-BF1F-90EACAC3952E}" dt="2019-09-06T07:40:44.984" v="72" actId="27636"/>
          <ac:spMkLst>
            <pc:docMk/>
            <pc:sldMk cId="2833374160" sldId="281"/>
            <ac:spMk id="2" creationId="{859271E4-0F1C-49A2-A674-5837229DC44E}"/>
          </ac:spMkLst>
        </pc:spChg>
      </pc:sldChg>
      <pc:sldChg chg="modSp">
        <pc:chgData name="Christophe Lebrun" userId="303fc86cbab77272" providerId="LiveId" clId="{5DA5D90C-8D18-44CC-BF1F-90EACAC3952E}" dt="2019-09-10T08:00:47.207" v="225" actId="20577"/>
        <pc:sldMkLst>
          <pc:docMk/>
          <pc:sldMk cId="4229974391" sldId="283"/>
        </pc:sldMkLst>
        <pc:spChg chg="mod">
          <ac:chgData name="Christophe Lebrun" userId="303fc86cbab77272" providerId="LiveId" clId="{5DA5D90C-8D18-44CC-BF1F-90EACAC3952E}" dt="2019-09-10T08:00:47.207" v="225" actId="20577"/>
          <ac:spMkLst>
            <pc:docMk/>
            <pc:sldMk cId="4229974391" sldId="283"/>
            <ac:spMk id="3" creationId="{46474F09-B1B9-454A-9F56-5CA66AE284CF}"/>
          </ac:spMkLst>
        </pc:spChg>
      </pc:sldChg>
      <pc:sldChg chg="addSp delSp modSp add ord">
        <pc:chgData name="Christophe Lebrun" userId="303fc86cbab77272" providerId="LiveId" clId="{5DA5D90C-8D18-44CC-BF1F-90EACAC3952E}" dt="2019-09-10T08:39:51.782" v="1229" actId="20577"/>
        <pc:sldMkLst>
          <pc:docMk/>
          <pc:sldMk cId="3717688176" sldId="284"/>
        </pc:sldMkLst>
        <pc:spChg chg="mod">
          <ac:chgData name="Christophe Lebrun" userId="303fc86cbab77272" providerId="LiveId" clId="{5DA5D90C-8D18-44CC-BF1F-90EACAC3952E}" dt="2019-09-10T08:01:18.303" v="260" actId="20577"/>
          <ac:spMkLst>
            <pc:docMk/>
            <pc:sldMk cId="3717688176" sldId="284"/>
            <ac:spMk id="2" creationId="{7850C025-007E-4FA0-BD5D-262373463563}"/>
          </ac:spMkLst>
        </pc:spChg>
        <pc:spChg chg="mod">
          <ac:chgData name="Christophe Lebrun" userId="303fc86cbab77272" providerId="LiveId" clId="{5DA5D90C-8D18-44CC-BF1F-90EACAC3952E}" dt="2019-09-10T08:39:51.782" v="1229" actId="20577"/>
          <ac:spMkLst>
            <pc:docMk/>
            <pc:sldMk cId="3717688176" sldId="284"/>
            <ac:spMk id="3" creationId="{46474F09-B1B9-454A-9F56-5CA66AE284CF}"/>
          </ac:spMkLst>
        </pc:spChg>
        <pc:spChg chg="add del mod">
          <ac:chgData name="Christophe Lebrun" userId="303fc86cbab77272" providerId="LiveId" clId="{5DA5D90C-8D18-44CC-BF1F-90EACAC3952E}" dt="2019-09-10T08:08:43.279" v="494" actId="478"/>
          <ac:spMkLst>
            <pc:docMk/>
            <pc:sldMk cId="3717688176" sldId="284"/>
            <ac:spMk id="4" creationId="{E876A57F-63EB-440B-9C63-078E96E94257}"/>
          </ac:spMkLst>
        </pc:spChg>
      </pc:sldChg>
      <pc:sldChg chg="addSp delSp modSp add ord">
        <pc:chgData name="Christophe Lebrun" userId="303fc86cbab77272" providerId="LiveId" clId="{5DA5D90C-8D18-44CC-BF1F-90EACAC3952E}" dt="2019-09-10T08:47:27.579" v="1266"/>
        <pc:sldMkLst>
          <pc:docMk/>
          <pc:sldMk cId="1706803578" sldId="285"/>
        </pc:sldMkLst>
        <pc:spChg chg="mod">
          <ac:chgData name="Christophe Lebrun" userId="303fc86cbab77272" providerId="LiveId" clId="{5DA5D90C-8D18-44CC-BF1F-90EACAC3952E}" dt="2019-09-10T07:35:38.510" v="185" actId="20577"/>
          <ac:spMkLst>
            <pc:docMk/>
            <pc:sldMk cId="1706803578" sldId="285"/>
            <ac:spMk id="2" creationId="{96885828-B058-4F14-80D3-515FB1B2EA26}"/>
          </ac:spMkLst>
        </pc:spChg>
        <pc:picChg chg="add del mod">
          <ac:chgData name="Christophe Lebrun" userId="303fc86cbab77272" providerId="LiveId" clId="{5DA5D90C-8D18-44CC-BF1F-90EACAC3952E}" dt="2019-09-10T08:02:30.927" v="271"/>
          <ac:picMkLst>
            <pc:docMk/>
            <pc:sldMk cId="1706803578" sldId="285"/>
            <ac:picMk id="5" creationId="{4A5F2D11-355A-47B4-8543-E2A46F3EA7FA}"/>
          </ac:picMkLst>
        </pc:picChg>
        <pc:picChg chg="add">
          <ac:chgData name="Christophe Lebrun" userId="303fc86cbab77272" providerId="LiveId" clId="{5DA5D90C-8D18-44CC-BF1F-90EACAC3952E}" dt="2019-09-10T08:47:27.579" v="1266"/>
          <ac:picMkLst>
            <pc:docMk/>
            <pc:sldMk cId="1706803578" sldId="285"/>
            <ac:picMk id="7" creationId="{34E1343D-322B-45B5-9FE7-CFBB5AE1FC81}"/>
          </ac:picMkLst>
        </pc:picChg>
      </pc:sldChg>
      <pc:sldChg chg="addSp delSp modSp add ord">
        <pc:chgData name="Christophe Lebrun" userId="303fc86cbab77272" providerId="LiveId" clId="{5DA5D90C-8D18-44CC-BF1F-90EACAC3952E}" dt="2019-09-10T08:47:10.946" v="1264"/>
        <pc:sldMkLst>
          <pc:docMk/>
          <pc:sldMk cId="900079203" sldId="286"/>
        </pc:sldMkLst>
        <pc:spChg chg="del">
          <ac:chgData name="Christophe Lebrun" userId="303fc86cbab77272" providerId="LiveId" clId="{5DA5D90C-8D18-44CC-BF1F-90EACAC3952E}" dt="2019-09-10T07:37:51.463" v="192" actId="478"/>
          <ac:spMkLst>
            <pc:docMk/>
            <pc:sldMk cId="900079203" sldId="286"/>
            <ac:spMk id="2" creationId="{0CB73E0D-D6EC-4B12-9852-9F8B5472E583}"/>
          </ac:spMkLst>
        </pc:spChg>
        <pc:spChg chg="del">
          <ac:chgData name="Christophe Lebrun" userId="303fc86cbab77272" providerId="LiveId" clId="{5DA5D90C-8D18-44CC-BF1F-90EACAC3952E}" dt="2019-09-10T07:36:36.226" v="188" actId="931"/>
          <ac:spMkLst>
            <pc:docMk/>
            <pc:sldMk cId="900079203" sldId="286"/>
            <ac:spMk id="3" creationId="{8FA01BDB-E572-427F-AAB1-00B9024EE834}"/>
          </ac:spMkLst>
        </pc:spChg>
        <pc:spChg chg="add del mod">
          <ac:chgData name="Christophe Lebrun" userId="303fc86cbab77272" providerId="LiveId" clId="{5DA5D90C-8D18-44CC-BF1F-90EACAC3952E}" dt="2019-09-10T07:37:38.433" v="190" actId="931"/>
          <ac:spMkLst>
            <pc:docMk/>
            <pc:sldMk cId="900079203" sldId="286"/>
            <ac:spMk id="8" creationId="{37E27842-9479-4B2D-AB02-81ABFE43BDCD}"/>
          </ac:spMkLst>
        </pc:spChg>
        <pc:spChg chg="add mod">
          <ac:chgData name="Christophe Lebrun" userId="303fc86cbab77272" providerId="LiveId" clId="{5DA5D90C-8D18-44CC-BF1F-90EACAC3952E}" dt="2019-09-10T08:44:48.021" v="1261" actId="20577"/>
          <ac:spMkLst>
            <pc:docMk/>
            <pc:sldMk cId="900079203" sldId="286"/>
            <ac:spMk id="11" creationId="{9C73B52C-B939-45ED-B6AB-929F9DB0878D}"/>
          </ac:spMkLst>
        </pc:spChg>
        <pc:picChg chg="add del mod">
          <ac:chgData name="Christophe Lebrun" userId="303fc86cbab77272" providerId="LiveId" clId="{5DA5D90C-8D18-44CC-BF1F-90EACAC3952E}" dt="2019-09-10T07:36:38.726" v="189" actId="478"/>
          <ac:picMkLst>
            <pc:docMk/>
            <pc:sldMk cId="900079203" sldId="286"/>
            <ac:picMk id="6" creationId="{18E9B9ED-4C9A-469B-AFBD-967295A6273B}"/>
          </ac:picMkLst>
        </pc:picChg>
        <pc:picChg chg="add mod">
          <ac:chgData name="Christophe Lebrun" userId="303fc86cbab77272" providerId="LiveId" clId="{5DA5D90C-8D18-44CC-BF1F-90EACAC3952E}" dt="2019-09-10T08:06:09.443" v="392" actId="1076"/>
          <ac:picMkLst>
            <pc:docMk/>
            <pc:sldMk cId="900079203" sldId="286"/>
            <ac:picMk id="10" creationId="{D164E750-4FCF-48BC-BD8E-1C3507C7F80D}"/>
          </ac:picMkLst>
        </pc:picChg>
        <pc:picChg chg="add">
          <ac:chgData name="Christophe Lebrun" userId="303fc86cbab77272" providerId="LiveId" clId="{5DA5D90C-8D18-44CC-BF1F-90EACAC3952E}" dt="2019-09-10T08:47:10.946" v="1264"/>
          <ac:picMkLst>
            <pc:docMk/>
            <pc:sldMk cId="900079203" sldId="286"/>
            <ac:picMk id="12" creationId="{66EBECDD-9E08-4FBF-91D8-A6B3AF9C3CD9}"/>
          </ac:picMkLst>
        </pc:picChg>
      </pc:sldChg>
      <pc:sldChg chg="addSp modSp add">
        <pc:chgData name="Christophe Lebrun" userId="303fc86cbab77272" providerId="LiveId" clId="{5DA5D90C-8D18-44CC-BF1F-90EACAC3952E}" dt="2019-09-10T08:47:08.185" v="1263"/>
        <pc:sldMkLst>
          <pc:docMk/>
          <pc:sldMk cId="2373500914" sldId="287"/>
        </pc:sldMkLst>
        <pc:spChg chg="add mod">
          <ac:chgData name="Christophe Lebrun" userId="303fc86cbab77272" providerId="LiveId" clId="{5DA5D90C-8D18-44CC-BF1F-90EACAC3952E}" dt="2019-09-10T08:05:39.827" v="388" actId="1076"/>
          <ac:spMkLst>
            <pc:docMk/>
            <pc:sldMk cId="2373500914" sldId="287"/>
            <ac:spMk id="5" creationId="{0142C57C-E222-45E2-9C8E-A467ABE9BD01}"/>
          </ac:spMkLst>
        </pc:spChg>
        <pc:picChg chg="add mod">
          <ac:chgData name="Christophe Lebrun" userId="303fc86cbab77272" providerId="LiveId" clId="{5DA5D90C-8D18-44CC-BF1F-90EACAC3952E}" dt="2019-09-10T08:03:22.931" v="279" actId="1076"/>
          <ac:picMkLst>
            <pc:docMk/>
            <pc:sldMk cId="2373500914" sldId="287"/>
            <ac:picMk id="4" creationId="{683AC8F4-1249-42D2-A0B9-C7253347CAB4}"/>
          </ac:picMkLst>
        </pc:picChg>
        <pc:picChg chg="add">
          <ac:chgData name="Christophe Lebrun" userId="303fc86cbab77272" providerId="LiveId" clId="{5DA5D90C-8D18-44CC-BF1F-90EACAC3952E}" dt="2019-09-10T08:47:08.185" v="1263"/>
          <ac:picMkLst>
            <pc:docMk/>
            <pc:sldMk cId="2373500914" sldId="287"/>
            <ac:picMk id="6" creationId="{4C443565-FA60-4825-B706-A39CEC630AC8}"/>
          </ac:picMkLst>
        </pc:picChg>
      </pc:sldChg>
      <pc:sldChg chg="delSp modSp add del ord">
        <pc:chgData name="Christophe Lebrun" userId="303fc86cbab77272" providerId="LiveId" clId="{5DA5D90C-8D18-44CC-BF1F-90EACAC3952E}" dt="2019-09-10T08:40:21.452" v="1231" actId="2696"/>
        <pc:sldMkLst>
          <pc:docMk/>
          <pc:sldMk cId="2311698132" sldId="288"/>
        </pc:sldMkLst>
        <pc:spChg chg="mod">
          <ac:chgData name="Christophe Lebrun" userId="303fc86cbab77272" providerId="LiveId" clId="{5DA5D90C-8D18-44CC-BF1F-90EACAC3952E}" dt="2019-09-10T08:38:09.056" v="1177"/>
          <ac:spMkLst>
            <pc:docMk/>
            <pc:sldMk cId="2311698132" sldId="288"/>
            <ac:spMk id="2" creationId="{D2CCD962-0B10-4099-9D47-F31BE6BAD86D}"/>
          </ac:spMkLst>
        </pc:spChg>
        <pc:spChg chg="del">
          <ac:chgData name="Christophe Lebrun" userId="303fc86cbab77272" providerId="LiveId" clId="{5DA5D90C-8D18-44CC-BF1F-90EACAC3952E}" dt="2019-09-10T07:55:23.219" v="207" actId="478"/>
          <ac:spMkLst>
            <pc:docMk/>
            <pc:sldMk cId="2311698132" sldId="288"/>
            <ac:spMk id="3" creationId="{D7F2D17D-8C0F-4D6B-86CA-0585DCBD932C}"/>
          </ac:spMkLst>
        </pc:spChg>
        <pc:spChg chg="mod">
          <ac:chgData name="Christophe Lebrun" userId="303fc86cbab77272" providerId="LiveId" clId="{5DA5D90C-8D18-44CC-BF1F-90EACAC3952E}" dt="2019-09-10T08:07:03.059" v="419" actId="1076"/>
          <ac:spMkLst>
            <pc:docMk/>
            <pc:sldMk cId="2311698132" sldId="288"/>
            <ac:spMk id="4" creationId="{1AD816B9-FDFF-485D-B5F6-50D80068EA6F}"/>
          </ac:spMkLst>
        </pc:spChg>
      </pc:sldChg>
      <pc:sldChg chg="addSp modSp add">
        <pc:chgData name="Christophe Lebrun" userId="303fc86cbab77272" providerId="LiveId" clId="{5DA5D90C-8D18-44CC-BF1F-90EACAC3952E}" dt="2019-09-10T08:47:14.330" v="1265"/>
        <pc:sldMkLst>
          <pc:docMk/>
          <pc:sldMk cId="1713446242" sldId="289"/>
        </pc:sldMkLst>
        <pc:picChg chg="add mod">
          <ac:chgData name="Christophe Lebrun" userId="303fc86cbab77272" providerId="LiveId" clId="{5DA5D90C-8D18-44CC-BF1F-90EACAC3952E}" dt="2019-09-10T08:06:43.857" v="416" actId="1076"/>
          <ac:picMkLst>
            <pc:docMk/>
            <pc:sldMk cId="1713446242" sldId="289"/>
            <ac:picMk id="3" creationId="{66A40E63-FD57-480C-9246-026C3DDB37B4}"/>
          </ac:picMkLst>
        </pc:picChg>
        <pc:picChg chg="add">
          <ac:chgData name="Christophe Lebrun" userId="303fc86cbab77272" providerId="LiveId" clId="{5DA5D90C-8D18-44CC-BF1F-90EACAC3952E}" dt="2019-09-10T08:47:14.330" v="1265"/>
          <ac:picMkLst>
            <pc:docMk/>
            <pc:sldMk cId="1713446242" sldId="289"/>
            <ac:picMk id="4" creationId="{BBE47828-55FA-410A-A72A-DB5CC9215E33}"/>
          </ac:picMkLst>
        </pc:picChg>
      </pc:sldChg>
      <pc:sldChg chg="addSp modSp add">
        <pc:chgData name="Christophe Lebrun" userId="303fc86cbab77272" providerId="LiveId" clId="{5DA5D90C-8D18-44CC-BF1F-90EACAC3952E}" dt="2019-09-10T08:46:56.387" v="1262"/>
        <pc:sldMkLst>
          <pc:docMk/>
          <pc:sldMk cId="830689105" sldId="290"/>
        </pc:sldMkLst>
        <pc:spChg chg="add mod">
          <ac:chgData name="Christophe Lebrun" userId="303fc86cbab77272" providerId="LiveId" clId="{5DA5D90C-8D18-44CC-BF1F-90EACAC3952E}" dt="2019-09-10T08:05:53.016" v="390" actId="20577"/>
          <ac:spMkLst>
            <pc:docMk/>
            <pc:sldMk cId="830689105" sldId="290"/>
            <ac:spMk id="5" creationId="{2EC3C225-7C84-41E3-B1EA-C7F183A5550C}"/>
          </ac:spMkLst>
        </pc:spChg>
        <pc:picChg chg="add mod">
          <ac:chgData name="Christophe Lebrun" userId="303fc86cbab77272" providerId="LiveId" clId="{5DA5D90C-8D18-44CC-BF1F-90EACAC3952E}" dt="2019-09-10T08:04:21.779" v="289" actId="14100"/>
          <ac:picMkLst>
            <pc:docMk/>
            <pc:sldMk cId="830689105" sldId="290"/>
            <ac:picMk id="4" creationId="{25172B14-2BDA-4E4A-8E06-8AD5F83757CE}"/>
          </ac:picMkLst>
        </pc:picChg>
        <pc:picChg chg="add">
          <ac:chgData name="Christophe Lebrun" userId="303fc86cbab77272" providerId="LiveId" clId="{5DA5D90C-8D18-44CC-BF1F-90EACAC3952E}" dt="2019-09-10T08:46:56.387" v="1262"/>
          <ac:picMkLst>
            <pc:docMk/>
            <pc:sldMk cId="830689105" sldId="290"/>
            <ac:picMk id="6" creationId="{51750679-1963-4B32-B597-04AAB713B02B}"/>
          </ac:picMkLst>
        </pc:picChg>
      </pc:sldChg>
      <pc:sldChg chg="addSp delSp modSp add">
        <pc:chgData name="Christophe Lebrun" userId="303fc86cbab77272" providerId="LiveId" clId="{5DA5D90C-8D18-44CC-BF1F-90EACAC3952E}" dt="2019-09-10T08:44:08.833" v="1259" actId="14100"/>
        <pc:sldMkLst>
          <pc:docMk/>
          <pc:sldMk cId="681622795" sldId="291"/>
        </pc:sldMkLst>
        <pc:spChg chg="del">
          <ac:chgData name="Christophe Lebrun" userId="303fc86cbab77272" providerId="LiveId" clId="{5DA5D90C-8D18-44CC-BF1F-90EACAC3952E}" dt="2019-09-10T08:42:48.949" v="1237" actId="478"/>
          <ac:spMkLst>
            <pc:docMk/>
            <pc:sldMk cId="681622795" sldId="291"/>
            <ac:spMk id="2" creationId="{CBB9F5CB-309B-4AE6-81E8-140FACEB4BE0}"/>
          </ac:spMkLst>
        </pc:spChg>
        <pc:spChg chg="del">
          <ac:chgData name="Christophe Lebrun" userId="303fc86cbab77272" providerId="LiveId" clId="{5DA5D90C-8D18-44CC-BF1F-90EACAC3952E}" dt="2019-09-10T08:42:46.820" v="1236" actId="478"/>
          <ac:spMkLst>
            <pc:docMk/>
            <pc:sldMk cId="681622795" sldId="291"/>
            <ac:spMk id="3" creationId="{4807C7D2-0A3A-42C1-8842-5CB51A5907CE}"/>
          </ac:spMkLst>
        </pc:spChg>
        <pc:picChg chg="add mod">
          <ac:chgData name="Christophe Lebrun" userId="303fc86cbab77272" providerId="LiveId" clId="{5DA5D90C-8D18-44CC-BF1F-90EACAC3952E}" dt="2019-09-10T08:44:04.985" v="1258" actId="14100"/>
          <ac:picMkLst>
            <pc:docMk/>
            <pc:sldMk cId="681622795" sldId="291"/>
            <ac:picMk id="6" creationId="{9B9C1000-E47B-4458-A210-7502C97CCEEF}"/>
          </ac:picMkLst>
        </pc:picChg>
        <pc:picChg chg="add mod">
          <ac:chgData name="Christophe Lebrun" userId="303fc86cbab77272" providerId="LiveId" clId="{5DA5D90C-8D18-44CC-BF1F-90EACAC3952E}" dt="2019-09-10T08:44:08.833" v="1259" actId="14100"/>
          <ac:picMkLst>
            <pc:docMk/>
            <pc:sldMk cId="681622795" sldId="291"/>
            <ac:picMk id="8" creationId="{81401696-A686-4EBB-99A0-E7FE1082675D}"/>
          </ac:picMkLst>
        </pc:picChg>
      </pc:sldChg>
      <pc:sldChg chg="addSp delSp modSp add del">
        <pc:chgData name="Christophe Lebrun" userId="303fc86cbab77272" providerId="LiveId" clId="{5DA5D90C-8D18-44CC-BF1F-90EACAC3952E}" dt="2019-09-10T08:40:21.452" v="1230" actId="2696"/>
        <pc:sldMkLst>
          <pc:docMk/>
          <pc:sldMk cId="2219459110" sldId="291"/>
        </pc:sldMkLst>
        <pc:spChg chg="add del mod">
          <ac:chgData name="Christophe Lebrun" userId="303fc86cbab77272" providerId="LiveId" clId="{5DA5D90C-8D18-44CC-BF1F-90EACAC3952E}" dt="2019-09-10T08:32:46.787" v="952" actId="478"/>
          <ac:spMkLst>
            <pc:docMk/>
            <pc:sldMk cId="2219459110" sldId="291"/>
            <ac:spMk id="3" creationId="{A5EC4109-7AC7-4B42-96B7-7BC552595438}"/>
          </ac:spMkLst>
        </pc:spChg>
        <pc:spChg chg="add mod">
          <ac:chgData name="Christophe Lebrun" userId="303fc86cbab77272" providerId="LiveId" clId="{5DA5D90C-8D18-44CC-BF1F-90EACAC3952E}" dt="2019-09-10T08:38:51.750" v="1197"/>
          <ac:spMkLst>
            <pc:docMk/>
            <pc:sldMk cId="2219459110" sldId="291"/>
            <ac:spMk id="4" creationId="{3282341D-8DA2-44D2-A38F-E812DF5BB085}"/>
          </ac:spMkLst>
        </pc:spChg>
      </pc:sldChg>
    </pc:docChg>
  </pc:docChgLst>
  <pc:docChgLst>
    <pc:chgData name="Christophe Lebrun" userId="303fc86cbab77272" providerId="LiveId" clId="{A4B10A2C-AC96-4C3D-BA25-8EF5DF9CDB4E}"/>
    <pc:docChg chg="undo custSel addSld delSld modSld sldOrd">
      <pc:chgData name="Christophe Lebrun" userId="303fc86cbab77272" providerId="LiveId" clId="{A4B10A2C-AC96-4C3D-BA25-8EF5DF9CDB4E}" dt="2019-08-02T14:26:29.436" v="3687" actId="113"/>
      <pc:docMkLst>
        <pc:docMk/>
      </pc:docMkLst>
      <pc:sldChg chg="addSp delSp modSp">
        <pc:chgData name="Christophe Lebrun" userId="303fc86cbab77272" providerId="LiveId" clId="{A4B10A2C-AC96-4C3D-BA25-8EF5DF9CDB4E}" dt="2019-08-01T08:47:25.057" v="2373"/>
        <pc:sldMkLst>
          <pc:docMk/>
          <pc:sldMk cId="1510174254" sldId="257"/>
        </pc:sldMkLst>
        <pc:spChg chg="del">
          <ac:chgData name="Christophe Lebrun" userId="303fc86cbab77272" providerId="LiveId" clId="{A4B10A2C-AC96-4C3D-BA25-8EF5DF9CDB4E}" dt="2019-08-01T08:47:23.448" v="2372" actId="478"/>
          <ac:spMkLst>
            <pc:docMk/>
            <pc:sldMk cId="1510174254" sldId="257"/>
            <ac:spMk id="5" creationId="{FF6AA46B-03BB-4CE9-8429-8B8E39E26B60}"/>
          </ac:spMkLst>
        </pc:spChg>
        <pc:spChg chg="add">
          <ac:chgData name="Christophe Lebrun" userId="303fc86cbab77272" providerId="LiveId" clId="{A4B10A2C-AC96-4C3D-BA25-8EF5DF9CDB4E}" dt="2019-08-01T08:47:25.057" v="2373"/>
          <ac:spMkLst>
            <pc:docMk/>
            <pc:sldMk cId="1510174254" sldId="257"/>
            <ac:spMk id="6" creationId="{2F10977A-4C16-4D01-AC77-DA41EC3976E0}"/>
          </ac:spMkLst>
        </pc:spChg>
        <pc:picChg chg="add mod">
          <ac:chgData name="Christophe Lebrun" userId="303fc86cbab77272" providerId="LiveId" clId="{A4B10A2C-AC96-4C3D-BA25-8EF5DF9CDB4E}" dt="2019-07-23T09:49:07.886" v="220" actId="1076"/>
          <ac:picMkLst>
            <pc:docMk/>
            <pc:sldMk cId="1510174254" sldId="257"/>
            <ac:picMk id="4" creationId="{7A7D343E-ABA7-4BAA-A824-BAEDDE707490}"/>
          </ac:picMkLst>
        </pc:picChg>
      </pc:sldChg>
      <pc:sldChg chg="addSp delSp modSp">
        <pc:chgData name="Christophe Lebrun" userId="303fc86cbab77272" providerId="LiveId" clId="{A4B10A2C-AC96-4C3D-BA25-8EF5DF9CDB4E}" dt="2019-08-01T08:48:18.871" v="2382" actId="478"/>
        <pc:sldMkLst>
          <pc:docMk/>
          <pc:sldMk cId="3375476623" sldId="262"/>
        </pc:sldMkLst>
        <pc:spChg chg="mod">
          <ac:chgData name="Christophe Lebrun" userId="303fc86cbab77272" providerId="LiveId" clId="{A4B10A2C-AC96-4C3D-BA25-8EF5DF9CDB4E}" dt="2019-07-23T10:22:19.964" v="739" actId="1076"/>
          <ac:spMkLst>
            <pc:docMk/>
            <pc:sldMk cId="3375476623" sldId="262"/>
            <ac:spMk id="2" creationId="{964011A4-8F80-4EB8-891E-8BB51852960E}"/>
          </ac:spMkLst>
        </pc:spChg>
        <pc:spChg chg="del mod">
          <ac:chgData name="Christophe Lebrun" userId="303fc86cbab77272" providerId="LiveId" clId="{A4B10A2C-AC96-4C3D-BA25-8EF5DF9CDB4E}" dt="2019-08-01T08:48:18.871" v="2382" actId="478"/>
          <ac:spMkLst>
            <pc:docMk/>
            <pc:sldMk cId="3375476623" sldId="262"/>
            <ac:spMk id="3" creationId="{57FC146F-313B-4AF6-A78D-00020B714D99}"/>
          </ac:spMkLst>
        </pc:spChg>
        <pc:spChg chg="del">
          <ac:chgData name="Christophe Lebrun" userId="303fc86cbab77272" providerId="LiveId" clId="{A4B10A2C-AC96-4C3D-BA25-8EF5DF9CDB4E}" dt="2019-07-23T09:49:23.726" v="225" actId="478"/>
          <ac:spMkLst>
            <pc:docMk/>
            <pc:sldMk cId="3375476623" sldId="262"/>
            <ac:spMk id="3" creationId="{8FFAA1DA-ABB7-4B94-BF58-51C2D6C3564F}"/>
          </ac:spMkLst>
        </pc:spChg>
        <pc:spChg chg="add">
          <ac:chgData name="Christophe Lebrun" userId="303fc86cbab77272" providerId="LiveId" clId="{A4B10A2C-AC96-4C3D-BA25-8EF5DF9CDB4E}" dt="2019-08-01T08:48:15.934" v="2381"/>
          <ac:spMkLst>
            <pc:docMk/>
            <pc:sldMk cId="3375476623" sldId="262"/>
            <ac:spMk id="5" creationId="{75B687DA-E829-4436-98F8-FF693735BCC6}"/>
          </ac:spMkLst>
        </pc:spChg>
        <pc:picChg chg="add">
          <ac:chgData name="Christophe Lebrun" userId="303fc86cbab77272" providerId="LiveId" clId="{A4B10A2C-AC96-4C3D-BA25-8EF5DF9CDB4E}" dt="2019-07-23T09:49:20.398" v="224"/>
          <ac:picMkLst>
            <pc:docMk/>
            <pc:sldMk cId="3375476623" sldId="262"/>
            <ac:picMk id="4" creationId="{9CBF5E3F-BCB8-4359-8676-70D1B51D1662}"/>
          </ac:picMkLst>
        </pc:picChg>
        <pc:picChg chg="add del">
          <ac:chgData name="Christophe Lebrun" userId="303fc86cbab77272" providerId="LiveId" clId="{A4B10A2C-AC96-4C3D-BA25-8EF5DF9CDB4E}" dt="2019-07-23T13:08:38.987" v="1536"/>
          <ac:picMkLst>
            <pc:docMk/>
            <pc:sldMk cId="3375476623" sldId="262"/>
            <ac:picMk id="5" creationId="{DB8FA106-BB27-43F9-833A-AB591CF4161B}"/>
          </ac:picMkLst>
        </pc:picChg>
      </pc:sldChg>
      <pc:sldChg chg="addSp delSp modSp">
        <pc:chgData name="Christophe Lebrun" userId="303fc86cbab77272" providerId="LiveId" clId="{A4B10A2C-AC96-4C3D-BA25-8EF5DF9CDB4E}" dt="2019-08-01T09:30:04.897" v="2409" actId="1076"/>
        <pc:sldMkLst>
          <pc:docMk/>
          <pc:sldMk cId="3031979299" sldId="267"/>
        </pc:sldMkLst>
        <pc:spChg chg="mod">
          <ac:chgData name="Christophe Lebrun" userId="303fc86cbab77272" providerId="LiveId" clId="{A4B10A2C-AC96-4C3D-BA25-8EF5DF9CDB4E}" dt="2019-08-01T09:30:04.897" v="2409" actId="1076"/>
          <ac:spMkLst>
            <pc:docMk/>
            <pc:sldMk cId="3031979299" sldId="267"/>
            <ac:spMk id="2" creationId="{96885828-B058-4F14-80D3-515FB1B2EA26}"/>
          </ac:spMkLst>
        </pc:spChg>
        <pc:spChg chg="del">
          <ac:chgData name="Christophe Lebrun" userId="303fc86cbab77272" providerId="LiveId" clId="{A4B10A2C-AC96-4C3D-BA25-8EF5DF9CDB4E}" dt="2019-08-01T08:46:45.240" v="2364" actId="478"/>
          <ac:spMkLst>
            <pc:docMk/>
            <pc:sldMk cId="3031979299" sldId="267"/>
            <ac:spMk id="5" creationId="{34FD805E-EF0A-49BE-9763-1613616FA117}"/>
          </ac:spMkLst>
        </pc:spChg>
        <pc:spChg chg="add">
          <ac:chgData name="Christophe Lebrun" userId="303fc86cbab77272" providerId="LiveId" clId="{A4B10A2C-AC96-4C3D-BA25-8EF5DF9CDB4E}" dt="2019-08-01T08:46:47.115" v="2365"/>
          <ac:spMkLst>
            <pc:docMk/>
            <pc:sldMk cId="3031979299" sldId="267"/>
            <ac:spMk id="7" creationId="{8606EA2F-E9B4-4C87-83C3-46F31FE9182D}"/>
          </ac:spMkLst>
        </pc:spChg>
        <pc:picChg chg="add">
          <ac:chgData name="Christophe Lebrun" userId="303fc86cbab77272" providerId="LiveId" clId="{A4B10A2C-AC96-4C3D-BA25-8EF5DF9CDB4E}" dt="2019-07-23T09:49:13.369" v="221"/>
          <ac:picMkLst>
            <pc:docMk/>
            <pc:sldMk cId="3031979299" sldId="267"/>
            <ac:picMk id="4" creationId="{28EC06FB-BF48-4CD2-A6E6-66BE8363898D}"/>
          </ac:picMkLst>
        </pc:picChg>
        <pc:picChg chg="add del mod">
          <ac:chgData name="Christophe Lebrun" userId="303fc86cbab77272" providerId="LiveId" clId="{A4B10A2C-AC96-4C3D-BA25-8EF5DF9CDB4E}" dt="2019-07-23T09:52:46.727" v="246" actId="478"/>
          <ac:picMkLst>
            <pc:docMk/>
            <pc:sldMk cId="3031979299" sldId="267"/>
            <ac:picMk id="5" creationId="{A1595BF8-28DC-4137-840D-2379FE5F7BD8}"/>
          </ac:picMkLst>
        </pc:picChg>
        <pc:picChg chg="add">
          <ac:chgData name="Christophe Lebrun" userId="303fc86cbab77272" providerId="LiveId" clId="{A4B10A2C-AC96-4C3D-BA25-8EF5DF9CDB4E}" dt="2019-07-23T09:52:45.383" v="245"/>
          <ac:picMkLst>
            <pc:docMk/>
            <pc:sldMk cId="3031979299" sldId="267"/>
            <ac:picMk id="6" creationId="{1153AC97-1F0F-4DCC-9CF8-A5C9BD953179}"/>
          </ac:picMkLst>
        </pc:picChg>
      </pc:sldChg>
      <pc:sldChg chg="addSp delSp modSp ord">
        <pc:chgData name="Christophe Lebrun" userId="303fc86cbab77272" providerId="LiveId" clId="{A4B10A2C-AC96-4C3D-BA25-8EF5DF9CDB4E}" dt="2019-08-01T08:47:43.041" v="2377"/>
        <pc:sldMkLst>
          <pc:docMk/>
          <pc:sldMk cId="3576308320" sldId="271"/>
        </pc:sldMkLst>
        <pc:spChg chg="mod">
          <ac:chgData name="Christophe Lebrun" userId="303fc86cbab77272" providerId="LiveId" clId="{A4B10A2C-AC96-4C3D-BA25-8EF5DF9CDB4E}" dt="2019-07-23T09:55:20.231" v="268" actId="20577"/>
          <ac:spMkLst>
            <pc:docMk/>
            <pc:sldMk cId="3576308320" sldId="271"/>
            <ac:spMk id="2" creationId="{5C9A419A-49B0-418E-80CB-42594B300BD2}"/>
          </ac:spMkLst>
        </pc:spChg>
        <pc:spChg chg="mod">
          <ac:chgData name="Christophe Lebrun" userId="303fc86cbab77272" providerId="LiveId" clId="{A4B10A2C-AC96-4C3D-BA25-8EF5DF9CDB4E}" dt="2019-07-23T10:00:28.218" v="367" actId="207"/>
          <ac:spMkLst>
            <pc:docMk/>
            <pc:sldMk cId="3576308320" sldId="271"/>
            <ac:spMk id="3" creationId="{9392442C-B3A0-4638-B622-291C64F6FED7}"/>
          </ac:spMkLst>
        </pc:spChg>
        <pc:spChg chg="del">
          <ac:chgData name="Christophe Lebrun" userId="303fc86cbab77272" providerId="LiveId" clId="{A4B10A2C-AC96-4C3D-BA25-8EF5DF9CDB4E}" dt="2019-08-01T08:47:41.166" v="2376" actId="478"/>
          <ac:spMkLst>
            <pc:docMk/>
            <pc:sldMk cId="3576308320" sldId="271"/>
            <ac:spMk id="5" creationId="{F5A364DD-1A1C-44EF-B7D3-B3FA83AEF59F}"/>
          </ac:spMkLst>
        </pc:spChg>
        <pc:spChg chg="add">
          <ac:chgData name="Christophe Lebrun" userId="303fc86cbab77272" providerId="LiveId" clId="{A4B10A2C-AC96-4C3D-BA25-8EF5DF9CDB4E}" dt="2019-08-01T08:47:43.041" v="2377"/>
          <ac:spMkLst>
            <pc:docMk/>
            <pc:sldMk cId="3576308320" sldId="271"/>
            <ac:spMk id="6" creationId="{76442820-B957-4E3F-837C-4D0E995BC418}"/>
          </ac:spMkLst>
        </pc:spChg>
        <pc:picChg chg="add mod">
          <ac:chgData name="Christophe Lebrun" userId="303fc86cbab77272" providerId="LiveId" clId="{A4B10A2C-AC96-4C3D-BA25-8EF5DF9CDB4E}" dt="2019-07-23T09:56:46.319" v="286" actId="1076"/>
          <ac:picMkLst>
            <pc:docMk/>
            <pc:sldMk cId="3576308320" sldId="271"/>
            <ac:picMk id="4" creationId="{336CFBE4-1E27-434B-B0F9-E5E92EB73C3A}"/>
          </ac:picMkLst>
        </pc:picChg>
      </pc:sldChg>
      <pc:sldChg chg="delSp modSp add">
        <pc:chgData name="Christophe Lebrun" userId="303fc86cbab77272" providerId="LiveId" clId="{A4B10A2C-AC96-4C3D-BA25-8EF5DF9CDB4E}" dt="2019-08-01T08:47:48.477" v="2378" actId="478"/>
        <pc:sldMkLst>
          <pc:docMk/>
          <pc:sldMk cId="4251976526" sldId="272"/>
        </pc:sldMkLst>
        <pc:spChg chg="mod">
          <ac:chgData name="Christophe Lebrun" userId="303fc86cbab77272" providerId="LiveId" clId="{A4B10A2C-AC96-4C3D-BA25-8EF5DF9CDB4E}" dt="2019-07-23T09:40:05.281" v="10" actId="20577"/>
          <ac:spMkLst>
            <pc:docMk/>
            <pc:sldMk cId="4251976526" sldId="272"/>
            <ac:spMk id="2" creationId="{6E84EF98-294B-45BE-A755-5FE2EA5C9B5F}"/>
          </ac:spMkLst>
        </pc:spChg>
        <pc:spChg chg="mod">
          <ac:chgData name="Christophe Lebrun" userId="303fc86cbab77272" providerId="LiveId" clId="{A4B10A2C-AC96-4C3D-BA25-8EF5DF9CDB4E}" dt="2019-07-31T17:07:20.817" v="2326" actId="108"/>
          <ac:spMkLst>
            <pc:docMk/>
            <pc:sldMk cId="4251976526" sldId="272"/>
            <ac:spMk id="3" creationId="{34D75187-D88F-4F53-B18A-EE11258D12A0}"/>
          </ac:spMkLst>
        </pc:spChg>
        <pc:spChg chg="mod">
          <ac:chgData name="Christophe Lebrun" userId="303fc86cbab77272" providerId="LiveId" clId="{A4B10A2C-AC96-4C3D-BA25-8EF5DF9CDB4E}" dt="2019-07-23T09:48:05.726" v="216" actId="114"/>
          <ac:spMkLst>
            <pc:docMk/>
            <pc:sldMk cId="4251976526" sldId="272"/>
            <ac:spMk id="4" creationId="{9C646D9E-13BE-45F2-B603-936E1E00092D}"/>
          </ac:spMkLst>
        </pc:spChg>
        <pc:spChg chg="mod">
          <ac:chgData name="Christophe Lebrun" userId="303fc86cbab77272" providerId="LiveId" clId="{A4B10A2C-AC96-4C3D-BA25-8EF5DF9CDB4E}" dt="2019-07-31T17:07:44.968" v="2334" actId="20577"/>
          <ac:spMkLst>
            <pc:docMk/>
            <pc:sldMk cId="4251976526" sldId="272"/>
            <ac:spMk id="6" creationId="{968DD6B4-A058-473F-99B6-FECCF66B654A}"/>
          </ac:spMkLst>
        </pc:spChg>
        <pc:spChg chg="del">
          <ac:chgData name="Christophe Lebrun" userId="303fc86cbab77272" providerId="LiveId" clId="{A4B10A2C-AC96-4C3D-BA25-8EF5DF9CDB4E}" dt="2019-08-01T08:47:48.477" v="2378" actId="478"/>
          <ac:spMkLst>
            <pc:docMk/>
            <pc:sldMk cId="4251976526" sldId="272"/>
            <ac:spMk id="7" creationId="{CE8A075B-468F-454E-AB43-A9C8CAD22EF7}"/>
          </ac:spMkLst>
        </pc:spChg>
      </pc:sldChg>
      <pc:sldChg chg="addSp delSp modSp add">
        <pc:chgData name="Christophe Lebrun" userId="303fc86cbab77272" providerId="LiveId" clId="{A4B10A2C-AC96-4C3D-BA25-8EF5DF9CDB4E}" dt="2019-08-01T08:47:31.637" v="2375"/>
        <pc:sldMkLst>
          <pc:docMk/>
          <pc:sldMk cId="3271512906" sldId="273"/>
        </pc:sldMkLst>
        <pc:spChg chg="mod">
          <ac:chgData name="Christophe Lebrun" userId="303fc86cbab77272" providerId="LiveId" clId="{A4B10A2C-AC96-4C3D-BA25-8EF5DF9CDB4E}" dt="2019-07-23T09:47:49.948" v="213" actId="1076"/>
          <ac:spMkLst>
            <pc:docMk/>
            <pc:sldMk cId="3271512906" sldId="273"/>
            <ac:spMk id="2" creationId="{5C9D7F57-BB6B-47B6-9F61-CC67E6CC5B5B}"/>
          </ac:spMkLst>
        </pc:spChg>
        <pc:spChg chg="mod">
          <ac:chgData name="Christophe Lebrun" userId="303fc86cbab77272" providerId="LiveId" clId="{A4B10A2C-AC96-4C3D-BA25-8EF5DF9CDB4E}" dt="2019-07-23T13:07:20.010" v="1531" actId="1076"/>
          <ac:spMkLst>
            <pc:docMk/>
            <pc:sldMk cId="3271512906" sldId="273"/>
            <ac:spMk id="3" creationId="{65C25AD1-BD09-42CD-AAA1-A13586FB9A0B}"/>
          </ac:spMkLst>
        </pc:spChg>
        <pc:spChg chg="del">
          <ac:chgData name="Christophe Lebrun" userId="303fc86cbab77272" providerId="LiveId" clId="{A4B10A2C-AC96-4C3D-BA25-8EF5DF9CDB4E}" dt="2019-08-01T08:47:30.091" v="2374" actId="478"/>
          <ac:spMkLst>
            <pc:docMk/>
            <pc:sldMk cId="3271512906" sldId="273"/>
            <ac:spMk id="4" creationId="{EB8A9CDC-2AC7-43D2-A50B-49BB65551129}"/>
          </ac:spMkLst>
        </pc:spChg>
        <pc:spChg chg="add">
          <ac:chgData name="Christophe Lebrun" userId="303fc86cbab77272" providerId="LiveId" clId="{A4B10A2C-AC96-4C3D-BA25-8EF5DF9CDB4E}" dt="2019-08-01T08:47:31.637" v="2375"/>
          <ac:spMkLst>
            <pc:docMk/>
            <pc:sldMk cId="3271512906" sldId="273"/>
            <ac:spMk id="6" creationId="{1DB8435F-3D5B-46B0-8734-A0D3FB2E8B19}"/>
          </ac:spMkLst>
        </pc:spChg>
        <pc:picChg chg="del">
          <ac:chgData name="Christophe Lebrun" userId="303fc86cbab77272" providerId="LiveId" clId="{A4B10A2C-AC96-4C3D-BA25-8EF5DF9CDB4E}" dt="2019-07-23T09:42:23.117" v="13" actId="478"/>
          <ac:picMkLst>
            <pc:docMk/>
            <pc:sldMk cId="3271512906" sldId="273"/>
            <ac:picMk id="5" creationId="{94F339C9-55DC-4F99-AF52-DA0956C35164}"/>
          </ac:picMkLst>
        </pc:picChg>
        <pc:picChg chg="add mod">
          <ac:chgData name="Christophe Lebrun" userId="303fc86cbab77272" providerId="LiveId" clId="{A4B10A2C-AC96-4C3D-BA25-8EF5DF9CDB4E}" dt="2019-07-23T13:07:26.165" v="1533" actId="1076"/>
          <ac:picMkLst>
            <pc:docMk/>
            <pc:sldMk cId="3271512906" sldId="273"/>
            <ac:picMk id="1026" creationId="{3F11651A-2CE6-4C13-BDED-49765DEC8D67}"/>
          </ac:picMkLst>
        </pc:picChg>
      </pc:sldChg>
      <pc:sldChg chg="addSp delSp modSp add">
        <pc:chgData name="Christophe Lebrun" userId="303fc86cbab77272" providerId="LiveId" clId="{A4B10A2C-AC96-4C3D-BA25-8EF5DF9CDB4E}" dt="2019-08-02T14:14:13.839" v="2707" actId="1076"/>
        <pc:sldMkLst>
          <pc:docMk/>
          <pc:sldMk cId="1478984346" sldId="276"/>
        </pc:sldMkLst>
        <pc:spChg chg="mod">
          <ac:chgData name="Christophe Lebrun" userId="303fc86cbab77272" providerId="LiveId" clId="{A4B10A2C-AC96-4C3D-BA25-8EF5DF9CDB4E}" dt="2019-07-23T09:55:54.659" v="280" actId="20577"/>
          <ac:spMkLst>
            <pc:docMk/>
            <pc:sldMk cId="1478984346" sldId="276"/>
            <ac:spMk id="2" creationId="{5C9A419A-49B0-418E-80CB-42594B300BD2}"/>
          </ac:spMkLst>
        </pc:spChg>
        <pc:spChg chg="mod">
          <ac:chgData name="Christophe Lebrun" userId="303fc86cbab77272" providerId="LiveId" clId="{A4B10A2C-AC96-4C3D-BA25-8EF5DF9CDB4E}" dt="2019-08-02T14:14:13.839" v="2707" actId="1076"/>
          <ac:spMkLst>
            <pc:docMk/>
            <pc:sldMk cId="1478984346" sldId="276"/>
            <ac:spMk id="3" creationId="{9392442C-B3A0-4638-B622-291C64F6FED7}"/>
          </ac:spMkLst>
        </pc:spChg>
        <pc:spChg chg="del">
          <ac:chgData name="Christophe Lebrun" userId="303fc86cbab77272" providerId="LiveId" clId="{A4B10A2C-AC96-4C3D-BA25-8EF5DF9CDB4E}" dt="2019-08-01T08:47:13.404" v="2370" actId="478"/>
          <ac:spMkLst>
            <pc:docMk/>
            <pc:sldMk cId="1478984346" sldId="276"/>
            <ac:spMk id="4" creationId="{2FE16DDD-503D-4A5D-AC51-DE2BF2928870}"/>
          </ac:spMkLst>
        </pc:spChg>
        <pc:spChg chg="add">
          <ac:chgData name="Christophe Lebrun" userId="303fc86cbab77272" providerId="LiveId" clId="{A4B10A2C-AC96-4C3D-BA25-8EF5DF9CDB4E}" dt="2019-08-01T08:47:15.231" v="2371"/>
          <ac:spMkLst>
            <pc:docMk/>
            <pc:sldMk cId="1478984346" sldId="276"/>
            <ac:spMk id="6" creationId="{5E00C3BC-F857-4F8A-B344-42D30B295FAB}"/>
          </ac:spMkLst>
        </pc:spChg>
        <pc:picChg chg="add mod">
          <ac:chgData name="Christophe Lebrun" userId="303fc86cbab77272" providerId="LiveId" clId="{A4B10A2C-AC96-4C3D-BA25-8EF5DF9CDB4E}" dt="2019-07-23T13:07:45.098" v="1534" actId="1076"/>
          <ac:picMkLst>
            <pc:docMk/>
            <pc:sldMk cId="1478984346" sldId="276"/>
            <ac:picMk id="5" creationId="{F6E9DA27-E88A-41B7-B8BD-86CE053BDCEF}"/>
          </ac:picMkLst>
        </pc:picChg>
      </pc:sldChg>
      <pc:sldChg chg="addSp delSp modSp add">
        <pc:chgData name="Christophe Lebrun" userId="303fc86cbab77272" providerId="LiveId" clId="{A4B10A2C-AC96-4C3D-BA25-8EF5DF9CDB4E}" dt="2019-08-01T09:46:10.825" v="2413" actId="113"/>
        <pc:sldMkLst>
          <pc:docMk/>
          <pc:sldMk cId="3559895393" sldId="278"/>
        </pc:sldMkLst>
        <pc:spChg chg="mod">
          <ac:chgData name="Christophe Lebrun" userId="303fc86cbab77272" providerId="LiveId" clId="{A4B10A2C-AC96-4C3D-BA25-8EF5DF9CDB4E}" dt="2019-08-01T09:46:10.825" v="2413" actId="113"/>
          <ac:spMkLst>
            <pc:docMk/>
            <pc:sldMk cId="3559895393" sldId="278"/>
            <ac:spMk id="2" creationId="{FA44BE58-2168-473C-B291-2AD6719F7F65}"/>
          </ac:spMkLst>
        </pc:spChg>
        <pc:spChg chg="del mod">
          <ac:chgData name="Christophe Lebrun" userId="303fc86cbab77272" providerId="LiveId" clId="{A4B10A2C-AC96-4C3D-BA25-8EF5DF9CDB4E}" dt="2019-08-01T08:48:25.857" v="2384" actId="478"/>
          <ac:spMkLst>
            <pc:docMk/>
            <pc:sldMk cId="3559895393" sldId="278"/>
            <ac:spMk id="4" creationId="{F18D4CBE-9ECE-4A81-AA55-0ACFCF7B8E8F}"/>
          </ac:spMkLst>
        </pc:spChg>
        <pc:spChg chg="add">
          <ac:chgData name="Christophe Lebrun" userId="303fc86cbab77272" providerId="LiveId" clId="{A4B10A2C-AC96-4C3D-BA25-8EF5DF9CDB4E}" dt="2019-08-01T08:48:23.170" v="2383"/>
          <ac:spMkLst>
            <pc:docMk/>
            <pc:sldMk cId="3559895393" sldId="278"/>
            <ac:spMk id="5" creationId="{3D1D1AB8-7851-4721-BE32-CE6F1CBEFB5E}"/>
          </ac:spMkLst>
        </pc:spChg>
        <pc:picChg chg="del">
          <ac:chgData name="Christophe Lebrun" userId="303fc86cbab77272" providerId="LiveId" clId="{A4B10A2C-AC96-4C3D-BA25-8EF5DF9CDB4E}" dt="2019-07-23T13:08:48.331" v="1538" actId="478"/>
          <ac:picMkLst>
            <pc:docMk/>
            <pc:sldMk cId="3559895393" sldId="278"/>
            <ac:picMk id="5" creationId="{BA427ED7-A51F-40B1-B139-17063858B41A}"/>
          </ac:picMkLst>
        </pc:picChg>
        <pc:picChg chg="add">
          <ac:chgData name="Christophe Lebrun" userId="303fc86cbab77272" providerId="LiveId" clId="{A4B10A2C-AC96-4C3D-BA25-8EF5DF9CDB4E}" dt="2019-07-23T13:08:54.346" v="1539"/>
          <ac:picMkLst>
            <pc:docMk/>
            <pc:sldMk cId="3559895393" sldId="278"/>
            <ac:picMk id="6" creationId="{EA23741F-3518-440E-BEB3-C850837ACBA3}"/>
          </ac:picMkLst>
        </pc:picChg>
      </pc:sldChg>
      <pc:sldChg chg="addSp delSp modSp add ord">
        <pc:chgData name="Christophe Lebrun" userId="303fc86cbab77272" providerId="LiveId" clId="{A4B10A2C-AC96-4C3D-BA25-8EF5DF9CDB4E}" dt="2019-08-02T14:02:22.012" v="2618" actId="20577"/>
        <pc:sldMkLst>
          <pc:docMk/>
          <pc:sldMk cId="2833374160" sldId="281"/>
        </pc:sldMkLst>
        <pc:spChg chg="mod">
          <ac:chgData name="Christophe Lebrun" userId="303fc86cbab77272" providerId="LiveId" clId="{A4B10A2C-AC96-4C3D-BA25-8EF5DF9CDB4E}" dt="2019-08-02T14:02:22.012" v="2618" actId="20577"/>
          <ac:spMkLst>
            <pc:docMk/>
            <pc:sldMk cId="2833374160" sldId="281"/>
            <ac:spMk id="2" creationId="{859271E4-0F1C-49A2-A674-5837229DC44E}"/>
          </ac:spMkLst>
        </pc:spChg>
        <pc:spChg chg="del">
          <ac:chgData name="Christophe Lebrun" userId="303fc86cbab77272" providerId="LiveId" clId="{A4B10A2C-AC96-4C3D-BA25-8EF5DF9CDB4E}" dt="2019-08-02T13:59:47.588" v="2600" actId="478"/>
          <ac:spMkLst>
            <pc:docMk/>
            <pc:sldMk cId="2833374160" sldId="281"/>
            <ac:spMk id="3" creationId="{AC191F27-E3EE-4599-B47D-9E2ED5AD9FA1}"/>
          </ac:spMkLst>
        </pc:spChg>
        <pc:spChg chg="add del mod">
          <ac:chgData name="Christophe Lebrun" userId="303fc86cbab77272" providerId="LiveId" clId="{A4B10A2C-AC96-4C3D-BA25-8EF5DF9CDB4E}" dt="2019-08-02T13:59:51.616" v="2601" actId="478"/>
          <ac:spMkLst>
            <pc:docMk/>
            <pc:sldMk cId="2833374160" sldId="281"/>
            <ac:spMk id="6" creationId="{74E88FAE-EA97-4A58-B5C9-59165F7B78DE}"/>
          </ac:spMkLst>
        </pc:spChg>
      </pc:sldChg>
      <pc:sldChg chg="modSp add">
        <pc:chgData name="Christophe Lebrun" userId="303fc86cbab77272" providerId="LiveId" clId="{A4B10A2C-AC96-4C3D-BA25-8EF5DF9CDB4E}" dt="2019-08-02T14:26:29.436" v="3687" actId="113"/>
        <pc:sldMkLst>
          <pc:docMk/>
          <pc:sldMk cId="4229974391" sldId="283"/>
        </pc:sldMkLst>
        <pc:spChg chg="mod">
          <ac:chgData name="Christophe Lebrun" userId="303fc86cbab77272" providerId="LiveId" clId="{A4B10A2C-AC96-4C3D-BA25-8EF5DF9CDB4E}" dt="2019-08-02T14:25:39.780" v="3651" actId="313"/>
          <ac:spMkLst>
            <pc:docMk/>
            <pc:sldMk cId="4229974391" sldId="283"/>
            <ac:spMk id="2" creationId="{7850C025-007E-4FA0-BD5D-262373463563}"/>
          </ac:spMkLst>
        </pc:spChg>
        <pc:spChg chg="mod">
          <ac:chgData name="Christophe Lebrun" userId="303fc86cbab77272" providerId="LiveId" clId="{A4B10A2C-AC96-4C3D-BA25-8EF5DF9CDB4E}" dt="2019-08-02T14:26:29.436" v="3687" actId="113"/>
          <ac:spMkLst>
            <pc:docMk/>
            <pc:sldMk cId="4229974391" sldId="283"/>
            <ac:spMk id="3" creationId="{46474F09-B1B9-454A-9F56-5CA66AE284C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94B78-A156-4E76-BB28-39D7E36AE272}" type="datetimeFigureOut">
              <a:rPr lang="fr-FR" smtClean="0"/>
              <a:t>10/09/2019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8A231-FDF8-4574-A969-AC3B90D90B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731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8A231-FDF8-4574-A969-AC3B90D90B3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39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1493104-0DD6-4188-A408-37748D818DBE}" type="datetime1">
              <a:rPr lang="fr-FR" smtClean="0"/>
              <a:t>10/09/2019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34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2012-1BFF-4C92-91DA-ED5E44E2DAE6}" type="datetime1">
              <a:rPr lang="fr-FR" smtClean="0"/>
              <a:t>10/09/2019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4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6D54C82-D4A8-4BCC-BBE6-5333B0B84731}" type="datetime1">
              <a:rPr lang="fr-FR" smtClean="0"/>
              <a:t>10/09/2019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731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D00B7C-7A69-493A-8A97-AE08389BB3D5}" type="datetime1">
              <a:rPr lang="fr-FR" smtClean="0"/>
              <a:t>10/09/2019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5616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1B583F-2DDE-447D-8CBF-9525FA0FB806}" type="datetime1">
              <a:rPr lang="fr-FR" smtClean="0"/>
              <a:t>10/09/2019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236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D0C2-EC15-4914-BD1C-8DC6D93A7E06}" type="datetime1">
              <a:rPr lang="fr-FR" smtClean="0"/>
              <a:t>10/09/2019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910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F71C-CB2D-46DF-BBF5-45A6CF07943D}" type="datetime1">
              <a:rPr lang="fr-FR" smtClean="0"/>
              <a:t>10/09/2019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586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97A0-E3EB-454D-B57B-09208F6C2349}" type="datetime1">
              <a:rPr lang="fr-FR" smtClean="0"/>
              <a:t>10/09/2019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329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C6102B9-41E8-4E57-8EA6-AB67D80E10AB}" type="datetime1">
              <a:rPr lang="fr-FR" smtClean="0"/>
              <a:t>10/09/2019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904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A2428F8-4951-4546-B4FA-7B0FACC74B80}" type="datetime1">
              <a:rPr lang="fr-FR" smtClean="0"/>
              <a:t>10/09/2019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9162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CB63-00AE-4756-B792-32C885852036}" type="datetime1">
              <a:rPr lang="fr-FR" smtClean="0"/>
              <a:t>10/09/2019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518160"/>
            <a:ext cx="2743200" cy="22796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64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CC8D-CADA-4745-885B-C009075ACE07}" type="datetime1">
              <a:rPr lang="fr-FR" smtClean="0"/>
              <a:t>10/09/2019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465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EA4304-F7B0-45DA-9970-108CC9362744}" type="datetime1">
              <a:rPr lang="fr-FR" smtClean="0"/>
              <a:t>10/09/2019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0104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BD1A-0AB3-42BB-87D7-511BD450E973}" type="datetime1">
              <a:rPr lang="fr-FR" smtClean="0"/>
              <a:t>10/09/2019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1349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20F9-E137-45C5-9CDB-EB23F7F61742}" type="datetime1">
              <a:rPr lang="fr-FR" smtClean="0"/>
              <a:t>10/09/2019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1892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9FA9-5419-4577-ACA1-5FA8B1F430E1}" type="datetime1">
              <a:rPr lang="fr-FR" smtClean="0"/>
              <a:t>10/09/2019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6345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A3B4-D77F-4011-84A4-1CE2C85060AA}" type="datetime1">
              <a:rPr lang="fr-FR" smtClean="0"/>
              <a:t>10/09/2019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8722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C01D-38A9-4545-9F6C-D14ECEB1FB25}" type="datetime1">
              <a:rPr lang="fr-FR" smtClean="0"/>
              <a:t>10/09/2019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8605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5F43-A7C8-4BE7-8EDD-3B94DD5ED3AC}" type="datetime1">
              <a:rPr lang="fr-FR" smtClean="0"/>
              <a:t>10/09/2019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7798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019D-FF65-4B6D-88E7-E32520CD55FC}" type="datetime1">
              <a:rPr lang="fr-FR" smtClean="0"/>
              <a:t>10/09/2019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4460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801886C-9464-46E7-BC75-B4C59B337121}" type="datetime1">
              <a:rPr lang="fr-FR" smtClean="0"/>
              <a:t>10/09/2019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4234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B2972D2-6F14-4C24-9E0C-4FF7F34B2768}" type="datetime1">
              <a:rPr lang="fr-FR" smtClean="0"/>
              <a:t>10/09/2019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362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898AE11-0657-4D23-A8AC-E411F594EC7D}" type="datetime1">
              <a:rPr lang="fr-FR" smtClean="0"/>
              <a:t>10/09/2019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3623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0DD647-851C-4A6E-99E4-412E2060441D}" type="datetime1">
              <a:rPr lang="fr-FR" smtClean="0"/>
              <a:t>10/09/2019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5832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1566-4F69-403C-9080-3BFEE2B37491}" type="datetime1">
              <a:rPr lang="fr-FR" smtClean="0"/>
              <a:t>10/09/2019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5113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7B0C-B5AB-42EB-BB2D-F19425E95921}" type="datetime1">
              <a:rPr lang="fr-FR" smtClean="0"/>
              <a:t>10/09/2019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2956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A1F9-098E-4818-B4BA-05597FCE7433}" type="datetime1">
              <a:rPr lang="fr-FR" smtClean="0"/>
              <a:t>10/09/2019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9313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85617F-11C8-46B4-82FC-6C143D8E927D}" type="datetime1">
              <a:rPr lang="fr-FR" smtClean="0"/>
              <a:t>10/09/2019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18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142A-F148-4ADB-A468-FE587DAD07D9}" type="datetime1">
              <a:rPr lang="fr-FR" smtClean="0"/>
              <a:t>10/09/2019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68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706F-1691-421A-B634-B96F386F7B76}" type="datetime1">
              <a:rPr lang="fr-FR" smtClean="0"/>
              <a:t>10/09/2019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02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2EEA-4114-443B-89FA-6E832FF354CE}" type="datetime1">
              <a:rPr lang="fr-FR" smtClean="0"/>
              <a:t>10/09/2019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42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1AA7-3BDA-4782-B3C5-401728461EBA}" type="datetime1">
              <a:rPr lang="fr-FR" smtClean="0"/>
              <a:t>10/09/2019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43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4B45-0ED5-401D-87BF-F27E5AD4E8F6}" type="datetime1">
              <a:rPr lang="fr-FR" smtClean="0"/>
              <a:t>10/09/2019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92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227D-3211-4923-B058-2465568DA97C}" type="datetime1">
              <a:rPr lang="fr-FR" smtClean="0"/>
              <a:t>10/09/2019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86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22650-866C-43F7-8C91-C810959EF2B7}" type="datetime1">
              <a:rPr lang="fr-FR" smtClean="0"/>
              <a:t>10/09/2019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15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C616A-C141-4933-A34B-F1CCCBC47195}" type="datetime1">
              <a:rPr lang="fr-FR" smtClean="0"/>
              <a:t>10/09/2019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72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02/24/15510245026714_Seattle_logo_landscape_blue-black.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02/24/15510245026714_Seattle_logo_landscape_blue-black.p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02/24/15510245026714_Seattle_logo_landscape_blue-black.pn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02/24/15510245026714_Seattle_logo_landscape_blue-black.p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.oc-static.com/upload/2019/02/24/15510245026714_Seattle_logo_landscape_blue-black.p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.oc-static.com/upload/2019/02/24/15510245026714_Seattle_logo_landscape_blue-black.png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.oc-static.com/upload/2019/02/24/15510245026714_Seattle_logo_landscape_blue-black.png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.oc-static.com/upload/2019/02/24/15510245026714_Seattle_logo_landscape_blue-black.png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02/24/15510245026714_Seattle_logo_landscape_blue-black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02/24/15510245026714_Seattle_logo_landscape_blue-black.png" TargetMode="External"/><Relationship Id="rId2" Type="http://schemas.openxmlformats.org/officeDocument/2006/relationships/hyperlink" Target="https://www.kaggle.com/city-of-seattle/sea-building-energy-benchmarking#2015-building-energy-benchmarking.csv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.oc-static.com/upload/2019/02/24/15510245026714_Seattle_logo_landscape_blue-black.p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02/24/15510245026714_Seattle_logo_landscape_blue-black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.oc-static.com/upload/2019/02/24/15510245026714_Seattle_logo_landscape_blue-black.png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4EF98-294B-45BE-A755-5FE2EA5C9B5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698266" y="3346746"/>
            <a:ext cx="10436225" cy="1311275"/>
          </a:xfrm>
        </p:spPr>
        <p:txBody>
          <a:bodyPr>
            <a:noAutofit/>
          </a:bodyPr>
          <a:lstStyle/>
          <a:p>
            <a:pPr algn="l"/>
            <a:br>
              <a:rPr lang="fr-FR" sz="4000" dirty="0"/>
            </a:br>
            <a:r>
              <a:rPr lang="fr-FR" b="1" cap="small" dirty="0"/>
              <a:t>Projet 4 : Apprentissage statistique</a:t>
            </a:r>
            <a:br>
              <a:rPr lang="fr-FR" b="1" cap="small" dirty="0"/>
            </a:br>
            <a:r>
              <a:rPr lang="fr-FR" sz="2800" cap="small" dirty="0"/>
              <a:t>Anticipez les besoins de bâtiments</a:t>
            </a:r>
            <a:br>
              <a:rPr lang="fr-FR" sz="2800" cap="small" dirty="0"/>
            </a:br>
            <a:r>
              <a:rPr lang="fr-FR" sz="2800" cap="small" dirty="0"/>
              <a:t>en consommation énergétique et émissions de G.E.S.</a:t>
            </a:r>
            <a:br>
              <a:rPr lang="fr-FR" sz="2800" b="1" dirty="0"/>
            </a:br>
            <a:br>
              <a:rPr lang="fr-FR" sz="2800" cap="small" dirty="0"/>
            </a:br>
            <a:endParaRPr lang="fr-FR" sz="4000" cap="small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D75187-D88F-4F53-B18A-EE11258D12A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938729" y="888705"/>
            <a:ext cx="4195762" cy="1311275"/>
          </a:xfrm>
        </p:spPr>
        <p:txBody>
          <a:bodyPr>
            <a:normAutofit fontScale="92500"/>
          </a:bodyPr>
          <a:lstStyle/>
          <a:p>
            <a:r>
              <a:rPr lang="fr-FR" b="1" dirty="0"/>
              <a:t>Etudiant : </a:t>
            </a:r>
            <a:r>
              <a:rPr lang="fr-FR" dirty="0"/>
              <a:t>Christophe </a:t>
            </a:r>
            <a:r>
              <a:rPr lang="fr-FR" cap="small" dirty="0"/>
              <a:t>Lebrun</a:t>
            </a:r>
          </a:p>
          <a:p>
            <a:r>
              <a:rPr lang="fr-FR" b="1" dirty="0"/>
              <a:t>Mentor : </a:t>
            </a:r>
            <a:r>
              <a:rPr lang="fr-FR" dirty="0"/>
              <a:t>Thierno </a:t>
            </a:r>
            <a:r>
              <a:rPr lang="fr-FR" cap="small" dirty="0"/>
              <a:t>Diop</a:t>
            </a:r>
          </a:p>
          <a:p>
            <a:r>
              <a:rPr lang="fr-FR" b="1" dirty="0"/>
              <a:t>Evaluateur : </a:t>
            </a:r>
            <a:r>
              <a:rPr lang="fr-FR" dirty="0"/>
              <a:t>Mohammed </a:t>
            </a:r>
            <a:r>
              <a:rPr lang="fr-FR" cap="small" dirty="0" err="1"/>
              <a:t>Sedki</a:t>
            </a:r>
            <a:endParaRPr lang="fr-FR" cap="small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E74EFB-C190-4272-8462-7AB01B85F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7739"/>
            <a:ext cx="3604594" cy="159026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C646D9E-13BE-45F2-B603-936E1E00092D}"/>
              </a:ext>
            </a:extLst>
          </p:cNvPr>
          <p:cNvSpPr txBox="1"/>
          <p:nvPr/>
        </p:nvSpPr>
        <p:spPr>
          <a:xfrm>
            <a:off x="1698266" y="2441715"/>
            <a:ext cx="666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Parcours « </a:t>
            </a:r>
            <a:r>
              <a:rPr kumimoji="0" lang="fr-FR" sz="2800" b="0" i="1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Data </a:t>
            </a:r>
            <a:r>
              <a:rPr kumimoji="0" lang="fr-FR" sz="2800" b="0" i="1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Scientist</a:t>
            </a:r>
            <a:r>
              <a:rPr kumimoji="0" lang="fr-FR" sz="2800" b="0" i="1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DD6B4-A058-473F-99B6-FECCF66B654A}"/>
              </a:ext>
            </a:extLst>
          </p:cNvPr>
          <p:cNvSpPr txBox="1"/>
          <p:nvPr/>
        </p:nvSpPr>
        <p:spPr>
          <a:xfrm>
            <a:off x="8939814" y="6396335"/>
            <a:ext cx="3194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latin typeface="Century Gothic" panose="020B0502020202020204"/>
              </a:rPr>
              <a:t>12 </a:t>
            </a:r>
            <a:r>
              <a:rPr lang="en-GB" sz="2400" b="1" dirty="0" err="1">
                <a:latin typeface="Century Gothic" panose="020B0502020202020204"/>
              </a:rPr>
              <a:t>septembre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2019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976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A76D43D-E9E6-4973-86FB-A0C0E8CA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10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6A40E63-FD57-480C-9246-026C3DDB3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5800" y="1408176"/>
            <a:ext cx="13429660" cy="5376672"/>
          </a:xfrm>
          <a:prstGeom prst="rect">
            <a:avLst/>
          </a:prstGeom>
        </p:spPr>
      </p:pic>
      <p:pic>
        <p:nvPicPr>
          <p:cNvPr id="4" name="Picture 2" descr="Logo seattle">
            <a:hlinkClick r:id="rId3"/>
            <a:extLst>
              <a:ext uri="{FF2B5EF4-FFF2-40B4-BE49-F238E27FC236}">
                <a16:creationId xmlns:a16="http://schemas.microsoft.com/office/drawing/2014/main" id="{BBE47828-55FA-410A-A72A-DB5CC9215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95600" cy="132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446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87C044-DB33-442A-960E-EF4552994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11</a:t>
            </a:fld>
            <a:endParaRPr lang="fr-FR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D164E750-4FCF-48BC-BD8E-1C3507C7F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264" y="1504918"/>
            <a:ext cx="5888736" cy="5888736"/>
          </a:xfr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9C73B52C-B939-45ED-B6AB-929F9DB08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136" y="0"/>
            <a:ext cx="8610600" cy="1293028"/>
          </a:xfrm>
        </p:spPr>
        <p:txBody>
          <a:bodyPr/>
          <a:lstStyle/>
          <a:p>
            <a:r>
              <a:rPr lang="fr-FR" b="1" dirty="0"/>
              <a:t>Variable dispensable ?</a:t>
            </a:r>
          </a:p>
        </p:txBody>
      </p:sp>
      <p:pic>
        <p:nvPicPr>
          <p:cNvPr id="12" name="Picture 2" descr="Logo seattle">
            <a:hlinkClick r:id="rId3"/>
            <a:extLst>
              <a:ext uri="{FF2B5EF4-FFF2-40B4-BE49-F238E27FC236}">
                <a16:creationId xmlns:a16="http://schemas.microsoft.com/office/drawing/2014/main" id="{66EBECDD-9E08-4FBF-91D8-A6B3AF9C3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95600" cy="132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079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F448823-6778-4B94-A0FD-B9CD54F6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12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83AC8F4-1249-42D2-A0B9-C725334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14" y="1370350"/>
            <a:ext cx="10975300" cy="5487650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0142C57C-E222-45E2-9C8E-A467ABE9BD01}"/>
              </a:ext>
            </a:extLst>
          </p:cNvPr>
          <p:cNvSpPr txBox="1">
            <a:spLocks/>
          </p:cNvSpPr>
          <p:nvPr/>
        </p:nvSpPr>
        <p:spPr>
          <a:xfrm>
            <a:off x="2621280" y="0"/>
            <a:ext cx="8610600" cy="129302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Compromis</a:t>
            </a:r>
          </a:p>
          <a:p>
            <a:r>
              <a:rPr lang="fr-FR" b="1" dirty="0"/>
              <a:t>performances / ressources</a:t>
            </a:r>
          </a:p>
        </p:txBody>
      </p:sp>
      <p:pic>
        <p:nvPicPr>
          <p:cNvPr id="6" name="Picture 2" descr="Logo seattle">
            <a:hlinkClick r:id="rId3"/>
            <a:extLst>
              <a:ext uri="{FF2B5EF4-FFF2-40B4-BE49-F238E27FC236}">
                <a16:creationId xmlns:a16="http://schemas.microsoft.com/office/drawing/2014/main" id="{4C443565-FA60-4825-B706-A39CEC630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95600" cy="132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500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496A25A-81AF-49B9-9215-9A420533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13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5172B14-2BDA-4E4A-8E06-8AD5F8375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6" y="1417320"/>
            <a:ext cx="12241531" cy="5440680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2EC3C225-7C84-41E3-B1EA-C7F183A5550C}"/>
              </a:ext>
            </a:extLst>
          </p:cNvPr>
          <p:cNvSpPr txBox="1">
            <a:spLocks/>
          </p:cNvSpPr>
          <p:nvPr/>
        </p:nvSpPr>
        <p:spPr>
          <a:xfrm>
            <a:off x="2538984" y="310896"/>
            <a:ext cx="8610600" cy="129302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Plus de données ?</a:t>
            </a:r>
          </a:p>
        </p:txBody>
      </p:sp>
      <p:pic>
        <p:nvPicPr>
          <p:cNvPr id="6" name="Picture 2" descr="Logo seattle">
            <a:hlinkClick r:id="rId3"/>
            <a:extLst>
              <a:ext uri="{FF2B5EF4-FFF2-40B4-BE49-F238E27FC236}">
                <a16:creationId xmlns:a16="http://schemas.microsoft.com/office/drawing/2014/main" id="{51750679-1963-4B32-B597-04AAB713B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95600" cy="132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689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50C025-007E-4FA0-BD5D-26237346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fr-FR" b="1" dirty="0"/>
              <a:t>Pistes d’Améliorations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474F09-B1B9-454A-9F56-5CA66AE28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84" y="1589350"/>
            <a:ext cx="11691892" cy="487384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arenR"/>
            </a:pPr>
            <a:r>
              <a:rPr lang="fr-FR" dirty="0"/>
              <a:t>Algorithmes pour la </a:t>
            </a:r>
            <a:r>
              <a:rPr lang="fr-FR" b="1" dirty="0"/>
              <a:t>sélection des hyperparamètres 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optimisation bayésienne (</a:t>
            </a:r>
            <a:r>
              <a:rPr lang="fr-FR" dirty="0" err="1"/>
              <a:t>skopt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algorithmes génétiques</a:t>
            </a:r>
          </a:p>
          <a:p>
            <a:pPr lvl="1"/>
            <a:r>
              <a:rPr lang="fr-FR" dirty="0"/>
              <a:t>estimateurs de </a:t>
            </a:r>
            <a:r>
              <a:rPr lang="fr-FR" dirty="0" err="1"/>
              <a:t>Parzen</a:t>
            </a:r>
            <a:r>
              <a:rPr lang="fr-FR" dirty="0"/>
              <a:t> (TPE, </a:t>
            </a:r>
            <a:r>
              <a:rPr lang="fr-FR" dirty="0" err="1"/>
              <a:t>hyperopt</a:t>
            </a:r>
            <a:r>
              <a:rPr lang="fr-FR" dirty="0"/>
              <a:t>)</a:t>
            </a:r>
          </a:p>
          <a:p>
            <a:pPr marL="457200" lvl="1" indent="0">
              <a:buNone/>
            </a:pPr>
            <a:endParaRPr lang="fr-FR" sz="2200" dirty="0"/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fr-FR" dirty="0"/>
              <a:t>Essayer d'autres méthodes de </a:t>
            </a:r>
            <a:r>
              <a:rPr lang="fr-FR" b="1" i="1" dirty="0" err="1"/>
              <a:t>boosting</a:t>
            </a:r>
            <a:r>
              <a:rPr lang="fr-FR" dirty="0"/>
              <a:t> :</a:t>
            </a:r>
          </a:p>
          <a:p>
            <a:pPr lvl="1"/>
            <a:r>
              <a:rPr lang="fr-FR" dirty="0" err="1"/>
              <a:t>XGBoost</a:t>
            </a:r>
            <a:endParaRPr lang="fr-FR" dirty="0"/>
          </a:p>
          <a:p>
            <a:pPr lvl="1"/>
            <a:r>
              <a:rPr lang="fr-FR" dirty="0" err="1"/>
              <a:t>CatBoost</a:t>
            </a:r>
            <a:endParaRPr lang="fr-FR" dirty="0"/>
          </a:p>
          <a:p>
            <a:pPr lvl="1"/>
            <a:r>
              <a:rPr lang="fr-FR" dirty="0" err="1"/>
              <a:t>LightGBM</a:t>
            </a:r>
            <a:br>
              <a:rPr lang="fr-FR" dirty="0"/>
            </a:br>
            <a:endParaRPr lang="fr-FR" dirty="0"/>
          </a:p>
          <a:p>
            <a:pPr marL="457200" lvl="1" indent="-457200">
              <a:spcBef>
                <a:spcPts val="1000"/>
              </a:spcBef>
              <a:buFont typeface="+mj-lt"/>
              <a:buAutoNum type="arabicParenR" startAt="3"/>
            </a:pPr>
            <a:r>
              <a:rPr lang="fr-FR" sz="2200" dirty="0"/>
              <a:t>Approfondir les essais sur les </a:t>
            </a:r>
            <a:r>
              <a:rPr lang="fr-FR" sz="2200" b="1" dirty="0"/>
              <a:t>réseaux de neurones</a:t>
            </a:r>
            <a:r>
              <a:rPr lang="fr-FR" sz="2200" dirty="0"/>
              <a:t> :</a:t>
            </a:r>
          </a:p>
          <a:p>
            <a:pPr lvl="1"/>
            <a:r>
              <a:rPr lang="fr-FR" sz="2100" dirty="0"/>
              <a:t>essayer une régularisation (dropout, etc.)</a:t>
            </a:r>
          </a:p>
          <a:p>
            <a:pPr lvl="1"/>
            <a:r>
              <a:rPr lang="fr-FR" sz="2100" dirty="0"/>
              <a:t>optimisation des hyperparamètres : </a:t>
            </a:r>
            <a:r>
              <a:rPr lang="fr-FR" sz="1900" dirty="0"/>
              <a:t>nb de couches, d’unités, vitesse d’apprentissage, taux de dropout…</a:t>
            </a:r>
          </a:p>
          <a:p>
            <a:pPr lvl="1"/>
            <a:endParaRPr lang="fr-FR" sz="1900" dirty="0"/>
          </a:p>
          <a:p>
            <a:pPr marL="457200" lvl="1" indent="-457200">
              <a:spcBef>
                <a:spcPts val="1000"/>
              </a:spcBef>
              <a:buFont typeface="+mj-lt"/>
              <a:buAutoNum type="arabicParenR" startAt="4"/>
            </a:pPr>
            <a:r>
              <a:rPr lang="fr-FR" sz="2200" dirty="0"/>
              <a:t>Améliorer le processus d’</a:t>
            </a:r>
            <a:r>
              <a:rPr lang="fr-FR" sz="2200" b="1" dirty="0"/>
              <a:t>hybridation</a:t>
            </a:r>
            <a:r>
              <a:rPr lang="fr-FR" sz="2200" dirty="0"/>
              <a:t> (</a:t>
            </a:r>
            <a:r>
              <a:rPr lang="fr-FR" sz="2200" i="1" dirty="0"/>
              <a:t>modèle </a:t>
            </a:r>
            <a:r>
              <a:rPr lang="fr-FR" sz="2200" i="1" dirty="0" err="1"/>
              <a:t>stacking</a:t>
            </a:r>
            <a:r>
              <a:rPr lang="fr-FR" sz="2200" dirty="0"/>
              <a:t>)</a:t>
            </a:r>
          </a:p>
          <a:p>
            <a:pPr lvl="1">
              <a:lnSpc>
                <a:spcPct val="80000"/>
              </a:lnSpc>
            </a:pPr>
            <a:r>
              <a:rPr lang="fr-FR" dirty="0"/>
              <a:t>validation croisée imbriquée pour compenser le problème de taille des données</a:t>
            </a:r>
          </a:p>
          <a:p>
            <a:pPr lvl="1">
              <a:lnSpc>
                <a:spcPct val="80000"/>
              </a:lnSpc>
            </a:pPr>
            <a:r>
              <a:rPr lang="fr-FR" dirty="0"/>
              <a:t>sélection du méta-modèle (moyenne pondérée, forêt, etc.)</a:t>
            </a:r>
          </a:p>
          <a:p>
            <a:pPr lvl="1"/>
            <a:endParaRPr lang="fr-FR" sz="1900" dirty="0"/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5FD0754F-2D60-4FA5-A704-EFCE0FF46133}"/>
              </a:ext>
            </a:extLst>
          </p:cNvPr>
          <p:cNvSpPr txBox="1">
            <a:spLocks/>
          </p:cNvSpPr>
          <p:nvPr/>
        </p:nvSpPr>
        <p:spPr>
          <a:xfrm>
            <a:off x="11184326" y="394810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14</a:t>
            </a:fld>
            <a:endParaRPr lang="fr-FR" sz="1600" b="1" dirty="0"/>
          </a:p>
        </p:txBody>
      </p:sp>
      <p:pic>
        <p:nvPicPr>
          <p:cNvPr id="6" name="Picture 2" descr="Logo seattle">
            <a:hlinkClick r:id="rId2"/>
            <a:extLst>
              <a:ext uri="{FF2B5EF4-FFF2-40B4-BE49-F238E27FC236}">
                <a16:creationId xmlns:a16="http://schemas.microsoft.com/office/drawing/2014/main" id="{689E9768-C673-4714-A022-EABB64687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95600" cy="132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688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4011A4-8F80-4EB8-891E-8BB518529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36295"/>
            <a:ext cx="10820399" cy="1325615"/>
          </a:xfrm>
        </p:spPr>
        <p:txBody>
          <a:bodyPr/>
          <a:lstStyle/>
          <a:p>
            <a:r>
              <a:rPr lang="fr-FR" b="1" dirty="0"/>
              <a:t>Partie 5 :</a:t>
            </a:r>
            <a:br>
              <a:rPr lang="fr-FR" dirty="0"/>
            </a:br>
            <a:r>
              <a:rPr lang="fr-FR" dirty="0"/>
              <a:t>QUESTIONS-RÉPONSES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75B687DA-E829-4436-98F8-FF693735BCC6}"/>
              </a:ext>
            </a:extLst>
          </p:cNvPr>
          <p:cNvSpPr txBox="1">
            <a:spLocks/>
          </p:cNvSpPr>
          <p:nvPr/>
        </p:nvSpPr>
        <p:spPr>
          <a:xfrm>
            <a:off x="11412867" y="165878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15</a:t>
            </a:fld>
            <a:endParaRPr lang="fr-FR" sz="1600" b="1" dirty="0"/>
          </a:p>
        </p:txBody>
      </p:sp>
      <p:pic>
        <p:nvPicPr>
          <p:cNvPr id="6" name="Picture 2" descr="Logo seattle">
            <a:hlinkClick r:id="rId2"/>
            <a:extLst>
              <a:ext uri="{FF2B5EF4-FFF2-40B4-BE49-F238E27FC236}">
                <a16:creationId xmlns:a16="http://schemas.microsoft.com/office/drawing/2014/main" id="{5BB76AC3-C0C4-471F-A850-535845679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62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476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BE58-2168-473C-B291-2AD6719F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MERCI</a:t>
            </a:r>
            <a:r>
              <a:rPr lang="en-GB" dirty="0"/>
              <a:t> DE VOTRE ATTENTION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3D1D1AB8-7851-4721-BE32-CE6F1CBEFB5E}"/>
              </a:ext>
            </a:extLst>
          </p:cNvPr>
          <p:cNvSpPr txBox="1">
            <a:spLocks/>
          </p:cNvSpPr>
          <p:nvPr/>
        </p:nvSpPr>
        <p:spPr>
          <a:xfrm>
            <a:off x="11412867" y="165878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16</a:t>
            </a:fld>
            <a:endParaRPr lang="fr-FR" sz="1600" b="1" dirty="0"/>
          </a:p>
        </p:txBody>
      </p:sp>
      <p:pic>
        <p:nvPicPr>
          <p:cNvPr id="7" name="Picture 2" descr="Logo seattle">
            <a:hlinkClick r:id="rId2"/>
            <a:extLst>
              <a:ext uri="{FF2B5EF4-FFF2-40B4-BE49-F238E27FC236}">
                <a16:creationId xmlns:a16="http://schemas.microsoft.com/office/drawing/2014/main" id="{66AA73F2-622F-4C68-9B49-D36B21104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62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89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9D7F57-BB6B-47B6-9F61-CC67E6CC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71529"/>
            <a:ext cx="8610600" cy="1430187"/>
          </a:xfrm>
        </p:spPr>
        <p:txBody>
          <a:bodyPr/>
          <a:lstStyle/>
          <a:p>
            <a:r>
              <a:rPr lang="fr-FR" b="1" dirty="0"/>
              <a:t>Plan de la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C25AD1-BD09-42CD-AAA1-A13586FB9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36673"/>
            <a:ext cx="11887200" cy="4896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cap="small" dirty="0"/>
              <a:t>Partie 1 </a:t>
            </a:r>
            <a:r>
              <a:rPr lang="fr-FR" sz="2400" cap="small" dirty="0"/>
              <a:t>(5 min) – </a:t>
            </a:r>
            <a:r>
              <a:rPr lang="fr-FR" sz="2400" dirty="0"/>
              <a:t>Problématique, interprétation et pistes de recherche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b="1" cap="small" dirty="0"/>
              <a:t>Partie 2 </a:t>
            </a:r>
            <a:r>
              <a:rPr lang="fr-FR" sz="2400" cap="small" dirty="0"/>
              <a:t>(5 min) – N</a:t>
            </a:r>
            <a:r>
              <a:rPr lang="fr-FR" sz="2400" dirty="0"/>
              <a:t>ettoyage et exploration (notebook)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b="1" cap="small" dirty="0"/>
              <a:t>Partie 3 </a:t>
            </a:r>
            <a:r>
              <a:rPr lang="fr-FR" sz="2400" cap="small" dirty="0"/>
              <a:t>(10 min) – P</a:t>
            </a:r>
            <a:r>
              <a:rPr lang="fr-FR" sz="2400" dirty="0"/>
              <a:t>istes de modélisation effectuées (code)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b="1" cap="small" dirty="0"/>
              <a:t>Partie 4 </a:t>
            </a:r>
            <a:r>
              <a:rPr lang="fr-FR" sz="2400" cap="small" dirty="0"/>
              <a:t>(5 min) – M</a:t>
            </a:r>
            <a:r>
              <a:rPr lang="fr-FR" sz="2400" dirty="0"/>
              <a:t>odèle final sélectionné et améliorations (code)</a:t>
            </a:r>
          </a:p>
          <a:p>
            <a:pPr marL="0" indent="0">
              <a:buNone/>
            </a:pPr>
            <a:endParaRPr lang="fr-FR" sz="2400" b="1" cap="small" dirty="0"/>
          </a:p>
          <a:p>
            <a:pPr marL="0" indent="0">
              <a:buNone/>
            </a:pPr>
            <a:r>
              <a:rPr lang="fr-FR" sz="2400" b="1" cap="small" dirty="0"/>
              <a:t>Partie 5 </a:t>
            </a:r>
            <a:r>
              <a:rPr lang="fr-FR" sz="2400" cap="small" dirty="0"/>
              <a:t>(5 à 10 min) – </a:t>
            </a:r>
            <a:r>
              <a:rPr lang="fr-FR" sz="2400" dirty="0"/>
              <a:t>Questions-réponses</a:t>
            </a: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1DB8435F-3D5B-46B0-8734-A0D3FB2E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8479" y="38406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2</a:t>
            </a:fld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327151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85828-B058-4F14-80D3-515FB1B2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Partie 1 :</a:t>
            </a:r>
            <a:br>
              <a:rPr lang="fr-FR" b="1" dirty="0"/>
            </a:br>
            <a:r>
              <a:rPr lang="fr-FR" dirty="0"/>
              <a:t>Présentation de </a:t>
            </a:r>
            <a:br>
              <a:rPr lang="fr-FR" dirty="0"/>
            </a:br>
            <a:r>
              <a:rPr lang="fr-FR" dirty="0"/>
              <a:t>la problématique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 dirty="0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3</a:t>
            </a:fld>
            <a:endParaRPr lang="fr-FR" sz="1600" b="1" dirty="0"/>
          </a:p>
        </p:txBody>
      </p:sp>
      <p:pic>
        <p:nvPicPr>
          <p:cNvPr id="5" name="Picture 2" descr="Logo seattle">
            <a:hlinkClick r:id="rId2"/>
            <a:extLst>
              <a:ext uri="{FF2B5EF4-FFF2-40B4-BE49-F238E27FC236}">
                <a16:creationId xmlns:a16="http://schemas.microsoft.com/office/drawing/2014/main" id="{9E945D29-504D-457D-9555-F93A102F6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62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17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722341"/>
          </a:xfrm>
        </p:spPr>
        <p:txBody>
          <a:bodyPr/>
          <a:lstStyle/>
          <a:p>
            <a:r>
              <a:rPr lang="fr-FR" b="1" dirty="0"/>
              <a:t>Le contexte</a:t>
            </a:r>
            <a:endParaRPr lang="en-GB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442C-B3A0-4638-B622-291C64F6F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502" y="1546895"/>
            <a:ext cx="11327239" cy="3415722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tx1"/>
                </a:solidFill>
              </a:rPr>
              <a:t>Pour atteindre son objectif de ville neutre en émissions de carbone en 2050, la </a:t>
            </a:r>
            <a:r>
              <a:rPr lang="fr-FR" sz="2800" b="1" dirty="0">
                <a:solidFill>
                  <a:schemeClr val="tx1"/>
                </a:solidFill>
              </a:rPr>
              <a:t>ville de Seattle </a:t>
            </a:r>
            <a:r>
              <a:rPr lang="fr-FR" sz="2800" dirty="0">
                <a:solidFill>
                  <a:schemeClr val="tx1"/>
                </a:solidFill>
              </a:rPr>
              <a:t>s’intéresse de près aux émissions des bâtiments non destinés à l’habitation.</a:t>
            </a:r>
          </a:p>
          <a:p>
            <a:endParaRPr lang="fr-FR" sz="700" dirty="0">
              <a:solidFill>
                <a:schemeClr val="tx1"/>
              </a:solidFill>
            </a:endParaRPr>
          </a:p>
          <a:p>
            <a:r>
              <a:rPr lang="fr-FR" sz="2800" dirty="0">
                <a:solidFill>
                  <a:schemeClr val="tx1"/>
                </a:solidFill>
              </a:rPr>
              <a:t> Les relevés sont coûteux à obtenir, et à partir de ceux déjà réalisés, vous voulez tenter de </a:t>
            </a:r>
            <a:r>
              <a:rPr lang="fr-FR" sz="2800" b="1" dirty="0">
                <a:solidFill>
                  <a:schemeClr val="tx1"/>
                </a:solidFill>
              </a:rPr>
              <a:t>prédire les émissions de CO2 et la consommation totale d’énergie</a:t>
            </a:r>
            <a:r>
              <a:rPr lang="fr-FR" sz="2800" dirty="0">
                <a:solidFill>
                  <a:schemeClr val="tx1"/>
                </a:solidFill>
              </a:rPr>
              <a:t> de bâtiments pour lesquels elles n’ont pas encore été mesurées.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76442820-B957-4E3F-837C-4D0E995B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4</a:t>
            </a:fld>
            <a:endParaRPr lang="fr-FR" sz="1600" b="1" dirty="0"/>
          </a:p>
        </p:txBody>
      </p:sp>
      <p:pic>
        <p:nvPicPr>
          <p:cNvPr id="1026" name="Picture 2" descr="Logo seattle">
            <a:hlinkClick r:id="rId3"/>
            <a:extLst>
              <a:ext uri="{FF2B5EF4-FFF2-40B4-BE49-F238E27FC236}">
                <a16:creationId xmlns:a16="http://schemas.microsoft.com/office/drawing/2014/main" id="{47BD1711-2520-4CCC-85F1-48F4FB4CE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62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30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722341"/>
          </a:xfrm>
        </p:spPr>
        <p:txBody>
          <a:bodyPr/>
          <a:lstStyle/>
          <a:p>
            <a:r>
              <a:rPr lang="fr-FR" b="1" dirty="0"/>
              <a:t>LES DONNÉES</a:t>
            </a:r>
            <a:endParaRPr lang="en-GB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442C-B3A0-4638-B622-291C64F6F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0274" y="1970843"/>
            <a:ext cx="10490200" cy="3841243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tx1"/>
                </a:solidFill>
              </a:rPr>
              <a:t>Données accessibles sur </a:t>
            </a:r>
            <a:r>
              <a:rPr lang="fr-FR" sz="2800" b="1" dirty="0">
                <a:solidFill>
                  <a:schemeClr val="tx1"/>
                </a:solidFill>
                <a:hlinkClick r:id="rId2"/>
              </a:rPr>
              <a:t>kaggle.com</a:t>
            </a:r>
            <a:endParaRPr lang="fr-FR" sz="2800" b="1" dirty="0">
              <a:solidFill>
                <a:schemeClr val="tx1"/>
              </a:solidFill>
            </a:endParaRPr>
          </a:p>
          <a:p>
            <a:pPr algn="l"/>
            <a:endParaRPr lang="fr-FR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Données de la ville de </a:t>
            </a:r>
            <a:r>
              <a:rPr lang="fr-FR" b="1" dirty="0">
                <a:solidFill>
                  <a:schemeClr val="tx1"/>
                </a:solidFill>
              </a:rPr>
              <a:t>Seattle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Deux tables : pour les années </a:t>
            </a:r>
            <a:r>
              <a:rPr lang="fr-FR" b="1" dirty="0">
                <a:solidFill>
                  <a:schemeClr val="tx1"/>
                </a:solidFill>
              </a:rPr>
              <a:t>2015</a:t>
            </a:r>
            <a:r>
              <a:rPr lang="fr-FR" dirty="0">
                <a:solidFill>
                  <a:schemeClr val="tx1"/>
                </a:solidFill>
              </a:rPr>
              <a:t> et </a:t>
            </a:r>
            <a:r>
              <a:rPr lang="fr-FR" b="1" dirty="0">
                <a:solidFill>
                  <a:schemeClr val="tx1"/>
                </a:solidFill>
              </a:rPr>
              <a:t>2016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Environ </a:t>
            </a:r>
            <a:r>
              <a:rPr lang="fr-FR" b="1" dirty="0">
                <a:solidFill>
                  <a:schemeClr val="tx1"/>
                </a:solidFill>
              </a:rPr>
              <a:t>3’400 bâtiments </a:t>
            </a:r>
            <a:r>
              <a:rPr lang="fr-FR" dirty="0">
                <a:solidFill>
                  <a:schemeClr val="tx1"/>
                </a:solidFill>
              </a:rPr>
              <a:t>dans chaque table, et </a:t>
            </a:r>
            <a:r>
              <a:rPr lang="fr-FR" b="1" dirty="0">
                <a:solidFill>
                  <a:schemeClr val="tx1"/>
                </a:solidFill>
              </a:rPr>
              <a:t>46 caractéristiques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Les fichiers .csv pèsent </a:t>
            </a:r>
            <a:r>
              <a:rPr lang="fr-FR" b="1" dirty="0">
                <a:solidFill>
                  <a:schemeClr val="tx1"/>
                </a:solidFill>
              </a:rPr>
              <a:t>1,5 Mo + 1,2 Mo</a:t>
            </a: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5</a:t>
            </a:fld>
            <a:endParaRPr lang="fr-FR" sz="1600" b="1" dirty="0"/>
          </a:p>
        </p:txBody>
      </p:sp>
      <p:pic>
        <p:nvPicPr>
          <p:cNvPr id="7" name="Picture 2" descr="Logo seattle">
            <a:hlinkClick r:id="rId3"/>
            <a:extLst>
              <a:ext uri="{FF2B5EF4-FFF2-40B4-BE49-F238E27FC236}">
                <a16:creationId xmlns:a16="http://schemas.microsoft.com/office/drawing/2014/main" id="{3C113C34-27E5-444F-8695-D5F390C7C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62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668152F-709E-480D-A804-1469650945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367" y="1475874"/>
            <a:ext cx="2095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84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50C025-007E-4FA0-BD5D-26237346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fr-FR" b="1" dirty="0"/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474F09-B1B9-454A-9F56-5CA66AE28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520" y="1589350"/>
            <a:ext cx="10105806" cy="487384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fr-FR" dirty="0"/>
              <a:t>L’</a:t>
            </a:r>
            <a:r>
              <a:rPr lang="fr-FR" b="1" dirty="0"/>
              <a:t>apprentissage statistique </a:t>
            </a:r>
            <a:r>
              <a:rPr lang="fr-FR" dirty="0"/>
              <a:t>peut-il aider à résoudre notre problème ?</a:t>
            </a:r>
          </a:p>
          <a:p>
            <a:pPr marL="0" indent="0">
              <a:buNone/>
            </a:pPr>
            <a:endParaRPr lang="fr-FR" sz="900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fr-FR" dirty="0"/>
              <a:t> sélectionner le </a:t>
            </a:r>
            <a:r>
              <a:rPr lang="fr-FR" b="1" dirty="0"/>
              <a:t>meilleur modèle</a:t>
            </a:r>
            <a:r>
              <a:rPr lang="fr-FR" dirty="0"/>
              <a:t> d’apprentissage statistique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dirty="0"/>
              <a:t> sélectionner les meilleurs </a:t>
            </a:r>
            <a:r>
              <a:rPr lang="fr-FR" b="1" dirty="0"/>
              <a:t>hyperparamètres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b="1" dirty="0"/>
              <a:t> </a:t>
            </a:r>
            <a:r>
              <a:rPr lang="fr-FR" dirty="0"/>
              <a:t>évaluer la </a:t>
            </a:r>
            <a:r>
              <a:rPr lang="fr-FR" b="1" dirty="0"/>
              <a:t>performance</a:t>
            </a:r>
            <a:r>
              <a:rPr lang="fr-FR" dirty="0"/>
              <a:t> du modèle obtenu</a:t>
            </a:r>
          </a:p>
          <a:p>
            <a:pPr marL="457200" lvl="1" indent="0">
              <a:buNone/>
            </a:pPr>
            <a:endParaRPr lang="fr-FR" dirty="0"/>
          </a:p>
          <a:p>
            <a:pPr marL="457200" indent="-457200">
              <a:buFont typeface="+mj-lt"/>
              <a:buAutoNum type="arabicParenR" startAt="2"/>
            </a:pPr>
            <a:r>
              <a:rPr lang="fr-FR" dirty="0"/>
              <a:t>Quelles sont les </a:t>
            </a:r>
            <a:r>
              <a:rPr lang="fr-FR" b="1" dirty="0"/>
              <a:t>caractéristiques</a:t>
            </a:r>
            <a:r>
              <a:rPr lang="fr-FR" dirty="0"/>
              <a:t> les plus importantes ?</a:t>
            </a:r>
          </a:p>
          <a:p>
            <a:pPr marL="0" indent="0">
              <a:buNone/>
            </a:pPr>
            <a:endParaRPr lang="fr-FR" sz="900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fr-FR" dirty="0"/>
              <a:t> étudier la pertinence de la variable « </a:t>
            </a:r>
            <a:r>
              <a:rPr lang="fr-FR" b="1" dirty="0"/>
              <a:t>ENERGY STAR Score</a:t>
            </a:r>
            <a:r>
              <a:rPr lang="fr-FR" dirty="0"/>
              <a:t> »</a:t>
            </a:r>
          </a:p>
          <a:p>
            <a:pPr lvl="1">
              <a:buFont typeface="Symbol" panose="05050102010706020507" pitchFamily="18" charset="2"/>
              <a:buChar char="Þ"/>
            </a:pPr>
            <a:endParaRPr lang="fr-FR" dirty="0"/>
          </a:p>
          <a:p>
            <a:pPr marL="457200" indent="-457200">
              <a:buFont typeface="+mj-lt"/>
              <a:buAutoNum type="arabicParenR" startAt="3"/>
            </a:pPr>
            <a:r>
              <a:rPr lang="fr-FR" dirty="0"/>
              <a:t>Quelles sont les </a:t>
            </a:r>
            <a:r>
              <a:rPr lang="fr-FR" b="1" dirty="0"/>
              <a:t>améliorations</a:t>
            </a:r>
            <a:r>
              <a:rPr lang="fr-FR" dirty="0"/>
              <a:t> possibles ?</a:t>
            </a:r>
          </a:p>
          <a:p>
            <a:pPr marL="0" indent="0">
              <a:buNone/>
            </a:pPr>
            <a:endParaRPr lang="fr-FR" sz="900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fr-FR" dirty="0"/>
              <a:t> effets de la taille du jeu de données d’entraînement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dirty="0"/>
              <a:t> impact des observations (bâtiments) « hors-normes »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dirty="0"/>
              <a:t> …</a:t>
            </a:r>
          </a:p>
          <a:p>
            <a:pPr lvl="1">
              <a:buFont typeface="Symbol" panose="05050102010706020507" pitchFamily="18" charset="2"/>
              <a:buChar char="Þ"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5FD0754F-2D60-4FA5-A704-EFCE0FF46133}"/>
              </a:ext>
            </a:extLst>
          </p:cNvPr>
          <p:cNvSpPr txBox="1">
            <a:spLocks/>
          </p:cNvSpPr>
          <p:nvPr/>
        </p:nvSpPr>
        <p:spPr>
          <a:xfrm>
            <a:off x="11184326" y="394810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6</a:t>
            </a:fld>
            <a:endParaRPr lang="fr-FR" sz="1600" b="1" dirty="0"/>
          </a:p>
        </p:txBody>
      </p:sp>
      <p:pic>
        <p:nvPicPr>
          <p:cNvPr id="6" name="Picture 2" descr="Logo seattle">
            <a:hlinkClick r:id="rId2"/>
            <a:extLst>
              <a:ext uri="{FF2B5EF4-FFF2-40B4-BE49-F238E27FC236}">
                <a16:creationId xmlns:a16="http://schemas.microsoft.com/office/drawing/2014/main" id="{689E9768-C673-4714-A022-EABB64687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95600" cy="132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97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85828-B058-4F14-80D3-515FB1B2E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68" y="1317627"/>
            <a:ext cx="10820399" cy="2801935"/>
          </a:xfrm>
        </p:spPr>
        <p:txBody>
          <a:bodyPr>
            <a:normAutofit/>
          </a:bodyPr>
          <a:lstStyle/>
          <a:p>
            <a:r>
              <a:rPr lang="fr-FR" sz="2400" b="1" dirty="0"/>
              <a:t>Partie 2 : </a:t>
            </a:r>
            <a:r>
              <a:rPr lang="fr-FR" sz="2400" cap="small" dirty="0"/>
              <a:t>N</a:t>
            </a:r>
            <a:r>
              <a:rPr lang="fr-FR" sz="2400" dirty="0"/>
              <a:t>ettoyage et exploration </a:t>
            </a:r>
            <a:br>
              <a:rPr lang="fr-FR" sz="2400" dirty="0"/>
            </a:br>
            <a:br>
              <a:rPr lang="fr-FR" sz="2400" dirty="0"/>
            </a:br>
            <a:r>
              <a:rPr lang="fr-FR" sz="2400" b="1" dirty="0"/>
              <a:t>Partie 3 : </a:t>
            </a:r>
            <a:r>
              <a:rPr lang="fr-FR" sz="2400" cap="small" dirty="0"/>
              <a:t>P</a:t>
            </a:r>
            <a:r>
              <a:rPr lang="fr-FR" sz="2400" dirty="0"/>
              <a:t>istes de modélisation effectuées </a:t>
            </a:r>
            <a:br>
              <a:rPr lang="fr-FR" sz="2400" dirty="0"/>
            </a:br>
            <a:br>
              <a:rPr lang="fr-FR" sz="2400" dirty="0"/>
            </a:br>
            <a:r>
              <a:rPr lang="fr-FR" sz="2400" b="1" dirty="0"/>
              <a:t>Partie 4 : </a:t>
            </a:r>
            <a:r>
              <a:rPr lang="fr-FR" sz="2400" cap="small" dirty="0"/>
              <a:t>M</a:t>
            </a:r>
            <a:r>
              <a:rPr lang="fr-FR" sz="2400" dirty="0"/>
              <a:t>odèle final sélectionné et améliorations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 dirty="0"/>
            </a:b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53AC97-1F0F-4DCC-9CF8-A5C9BD953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32" y="58289"/>
            <a:ext cx="4362968" cy="1639229"/>
          </a:xfrm>
          <a:prstGeom prst="rect">
            <a:avLst/>
          </a:prstGeom>
        </p:spPr>
      </p:pic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8606EA2F-E9B4-4C87-83C3-46F31FE91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7</a:t>
            </a:fld>
            <a:endParaRPr lang="fr-FR" sz="1600" b="1" dirty="0"/>
          </a:p>
        </p:txBody>
      </p:sp>
      <p:pic>
        <p:nvPicPr>
          <p:cNvPr id="8" name="Picture 2" descr="Logo seattle">
            <a:hlinkClick r:id="rId3"/>
            <a:extLst>
              <a:ext uri="{FF2B5EF4-FFF2-40B4-BE49-F238E27FC236}">
                <a16:creationId xmlns:a16="http://schemas.microsoft.com/office/drawing/2014/main" id="{8DF89ACA-1E99-4CBA-86BB-C51FE92C9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62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979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85828-B058-4F14-80D3-515FB1B2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Partie 4 :</a:t>
            </a:r>
            <a:br>
              <a:rPr lang="fr-FR" b="1" dirty="0"/>
            </a:br>
            <a:r>
              <a:rPr lang="fr-FR" dirty="0"/>
              <a:t>Modèle final &amp;</a:t>
            </a:r>
            <a:br>
              <a:rPr lang="fr-FR" dirty="0"/>
            </a:br>
            <a:r>
              <a:rPr lang="fr-FR" dirty="0"/>
              <a:t>améliorations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 dirty="0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8</a:t>
            </a:fld>
            <a:endParaRPr lang="fr-FR" sz="1600" b="1" dirty="0"/>
          </a:p>
        </p:txBody>
      </p:sp>
      <p:pic>
        <p:nvPicPr>
          <p:cNvPr id="7" name="Picture 2" descr="Logo seattle">
            <a:hlinkClick r:id="rId2"/>
            <a:extLst>
              <a:ext uri="{FF2B5EF4-FFF2-40B4-BE49-F238E27FC236}">
                <a16:creationId xmlns:a16="http://schemas.microsoft.com/office/drawing/2014/main" id="{34E1343D-322B-45B5-9FE7-CFBB5AE1F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62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80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AFAC9E-13B7-4230-A464-A3B55700E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B9C1000-E47B-4458-A210-7502C97CC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299280"/>
            <a:ext cx="5472345" cy="313422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1401696-A686-4EBB-99A0-E7FE10826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9280"/>
            <a:ext cx="6095999" cy="323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22795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Rouge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1_Traînée de condensation">
  <a:themeElements>
    <a:clrScheme name="Rouge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1642</TotalTime>
  <Words>306</Words>
  <Application>Microsoft Office PowerPoint</Application>
  <PresentationFormat>Grand écran</PresentationFormat>
  <Paragraphs>90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Symbol</vt:lpstr>
      <vt:lpstr>Traînée de condensation</vt:lpstr>
      <vt:lpstr>1_Traînée de condensation</vt:lpstr>
      <vt:lpstr> Projet 4 : Apprentissage statistique Anticipez les besoins de bâtiments en consommation énergétique et émissions de G.E.S.  </vt:lpstr>
      <vt:lpstr>Plan de la présentation</vt:lpstr>
      <vt:lpstr>Partie 1 : Présentation de  la problématique</vt:lpstr>
      <vt:lpstr>Le contexte</vt:lpstr>
      <vt:lpstr>LES DONNÉES</vt:lpstr>
      <vt:lpstr>Problématique</vt:lpstr>
      <vt:lpstr>Partie 2 : Nettoyage et exploration   Partie 3 : Pistes de modélisation effectuées   Partie 4 : Modèle final sélectionné et améliorations</vt:lpstr>
      <vt:lpstr>Partie 4 : Modèle final &amp; améliorations</vt:lpstr>
      <vt:lpstr>Présentation PowerPoint</vt:lpstr>
      <vt:lpstr>Présentation PowerPoint</vt:lpstr>
      <vt:lpstr>Variable dispensable ?</vt:lpstr>
      <vt:lpstr>Présentation PowerPoint</vt:lpstr>
      <vt:lpstr>Présentation PowerPoint</vt:lpstr>
      <vt:lpstr>Pistes d’Améliorations</vt:lpstr>
      <vt:lpstr>Partie 5 : QUESTIONS-RÉPONSES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: Analysez des données de systèmes éducatifs</dc:title>
  <dc:creator>Christophe Lebrun</dc:creator>
  <cp:lastModifiedBy>Christophe Lebrun</cp:lastModifiedBy>
  <cp:revision>13</cp:revision>
  <dcterms:created xsi:type="dcterms:W3CDTF">2019-06-10T16:09:23Z</dcterms:created>
  <dcterms:modified xsi:type="dcterms:W3CDTF">2019-09-10T08:49:04Z</dcterms:modified>
</cp:coreProperties>
</file>