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6" r:id="rId2"/>
  </p:sldMasterIdLst>
  <p:notesMasterIdLst>
    <p:notesMasterId r:id="rId13"/>
  </p:notesMasterIdLst>
  <p:sldIdLst>
    <p:sldId id="272" r:id="rId3"/>
    <p:sldId id="281" r:id="rId4"/>
    <p:sldId id="271" r:id="rId5"/>
    <p:sldId id="273" r:id="rId6"/>
    <p:sldId id="257" r:id="rId7"/>
    <p:sldId id="276" r:id="rId8"/>
    <p:sldId id="283" r:id="rId9"/>
    <p:sldId id="267" r:id="rId10"/>
    <p:sldId id="262" r:id="rId11"/>
    <p:sldId id="27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 Lebrun" userId="303fc86cbab77272" providerId="LiveId" clId="{D1325364-67D4-4734-844B-AF2494D30FFC}"/>
    <pc:docChg chg="undo custSel addSld modSld sldOrd">
      <pc:chgData name="Christophe Lebrun" userId="303fc86cbab77272" providerId="LiveId" clId="{D1325364-67D4-4734-844B-AF2494D30FFC}" dt="2019-06-10T17:10:46.240" v="760" actId="113"/>
      <pc:docMkLst>
        <pc:docMk/>
      </pc:docMkLst>
      <pc:sldChg chg="modSp add">
        <pc:chgData name="Christophe Lebrun" userId="303fc86cbab77272" providerId="LiveId" clId="{D1325364-67D4-4734-844B-AF2494D30FFC}" dt="2019-06-10T17:01:03.996" v="628" actId="113"/>
        <pc:sldMkLst>
          <pc:docMk/>
          <pc:sldMk cId="1510174254" sldId="257"/>
        </pc:sldMkLst>
        <pc:spChg chg="mod">
          <ac:chgData name="Christophe Lebrun" userId="303fc86cbab77272" providerId="LiveId" clId="{D1325364-67D4-4734-844B-AF2494D30FFC}" dt="2019-06-10T17:01:03.996" v="628" actId="113"/>
          <ac:spMkLst>
            <pc:docMk/>
            <pc:sldMk cId="1510174254" sldId="257"/>
            <ac:spMk id="2" creationId="{96885828-B058-4F14-80D3-515FB1B2EA26}"/>
          </ac:spMkLst>
        </pc:spChg>
        <pc:spChg chg="mod">
          <ac:chgData name="Christophe Lebrun" userId="303fc86cbab77272" providerId="LiveId" clId="{D1325364-67D4-4734-844B-AF2494D30FFC}" dt="2019-06-10T16:23:18.097" v="132" actId="20577"/>
          <ac:spMkLst>
            <pc:docMk/>
            <pc:sldMk cId="1510174254" sldId="257"/>
            <ac:spMk id="3" creationId="{C1CD7A5C-6044-4F77-841E-E28AF461363D}"/>
          </ac:spMkLst>
        </pc:spChg>
      </pc:sldChg>
      <pc:sldChg chg="modSp add">
        <pc:chgData name="Christophe Lebrun" userId="303fc86cbab77272" providerId="LiveId" clId="{D1325364-67D4-4734-844B-AF2494D30FFC}" dt="2019-06-10T17:02:00.526" v="652" actId="113"/>
        <pc:sldMkLst>
          <pc:docMk/>
          <pc:sldMk cId="3375476623" sldId="262"/>
        </pc:sldMkLst>
        <pc:spChg chg="mod">
          <ac:chgData name="Christophe Lebrun" userId="303fc86cbab77272" providerId="LiveId" clId="{D1325364-67D4-4734-844B-AF2494D30FFC}" dt="2019-06-10T17:02:00.526" v="652" actId="113"/>
          <ac:spMkLst>
            <pc:docMk/>
            <pc:sldMk cId="3375476623" sldId="262"/>
            <ac:spMk id="2" creationId="{964011A4-8F80-4EB8-891E-8BB51852960E}"/>
          </ac:spMkLst>
        </pc:spChg>
      </pc:sldChg>
    </pc:docChg>
  </pc:docChgLst>
  <pc:docChgLst>
    <pc:chgData name="Christophe Lebrun" userId="303fc86cbab77272" providerId="LiveId" clId="{32139042-5609-4CF8-BDBC-12436EACA603}"/>
    <pc:docChg chg="undo custSel addSld delSld modSld sldOrd">
      <pc:chgData name="Christophe Lebrun" userId="303fc86cbab77272" providerId="LiveId" clId="{32139042-5609-4CF8-BDBC-12436EACA603}" dt="2019-08-06T11:45:12.080" v="2577" actId="1076"/>
      <pc:docMkLst>
        <pc:docMk/>
      </pc:docMkLst>
      <pc:sldChg chg="addSp delSp modSp">
        <pc:chgData name="Christophe Lebrun" userId="303fc86cbab77272" providerId="LiveId" clId="{32139042-5609-4CF8-BDBC-12436EACA603}" dt="2019-08-06T10:20:15.127" v="1149" actId="478"/>
        <pc:sldMkLst>
          <pc:docMk/>
          <pc:sldMk cId="1510174254" sldId="257"/>
        </pc:sldMkLst>
        <pc:spChg chg="mod">
          <ac:chgData name="Christophe Lebrun" userId="303fc86cbab77272" providerId="LiveId" clId="{32139042-5609-4CF8-BDBC-12436EACA603}" dt="2019-08-06T10:07:27.973" v="781" actId="313"/>
          <ac:spMkLst>
            <pc:docMk/>
            <pc:sldMk cId="1510174254" sldId="257"/>
            <ac:spMk id="2" creationId="{96885828-B058-4F14-80D3-515FB1B2EA26}"/>
          </ac:spMkLst>
        </pc:spChg>
        <pc:picChg chg="del">
          <ac:chgData name="Christophe Lebrun" userId="303fc86cbab77272" providerId="LiveId" clId="{32139042-5609-4CF8-BDBC-12436EACA603}" dt="2019-08-06T10:03:32.992" v="747" actId="478"/>
          <ac:picMkLst>
            <pc:docMk/>
            <pc:sldMk cId="1510174254" sldId="257"/>
            <ac:picMk id="4" creationId="{7A7D343E-ABA7-4BAA-A824-BAEDDE707490}"/>
          </ac:picMkLst>
        </pc:picChg>
        <pc:picChg chg="add">
          <ac:chgData name="Christophe Lebrun" userId="303fc86cbab77272" providerId="LiveId" clId="{32139042-5609-4CF8-BDBC-12436EACA603}" dt="2019-08-06T10:03:34.727" v="748"/>
          <ac:picMkLst>
            <pc:docMk/>
            <pc:sldMk cId="1510174254" sldId="257"/>
            <ac:picMk id="7" creationId="{88833645-172C-45B3-92ED-AA6913C51AD9}"/>
          </ac:picMkLst>
        </pc:picChg>
        <pc:picChg chg="add del">
          <ac:chgData name="Christophe Lebrun" userId="303fc86cbab77272" providerId="LiveId" clId="{32139042-5609-4CF8-BDBC-12436EACA603}" dt="2019-08-06T10:20:15.127" v="1149" actId="478"/>
          <ac:picMkLst>
            <pc:docMk/>
            <pc:sldMk cId="1510174254" sldId="257"/>
            <ac:picMk id="8" creationId="{9AEB08B5-F575-4FD1-8A0E-DA69C9070793}"/>
          </ac:picMkLst>
        </pc:picChg>
      </pc:sldChg>
      <pc:sldChg chg="addSp delSp">
        <pc:chgData name="Christophe Lebrun" userId="303fc86cbab77272" providerId="LiveId" clId="{32139042-5609-4CF8-BDBC-12436EACA603}" dt="2019-08-06T10:05:17.528" v="758"/>
        <pc:sldMkLst>
          <pc:docMk/>
          <pc:sldMk cId="3375476623" sldId="262"/>
        </pc:sldMkLst>
        <pc:picChg chg="del">
          <ac:chgData name="Christophe Lebrun" userId="303fc86cbab77272" providerId="LiveId" clId="{32139042-5609-4CF8-BDBC-12436EACA603}" dt="2019-08-06T10:05:16.516" v="757" actId="478"/>
          <ac:picMkLst>
            <pc:docMk/>
            <pc:sldMk cId="3375476623" sldId="262"/>
            <ac:picMk id="4" creationId="{9CBF5E3F-BCB8-4359-8676-70D1B51D1662}"/>
          </ac:picMkLst>
        </pc:picChg>
        <pc:picChg chg="add">
          <ac:chgData name="Christophe Lebrun" userId="303fc86cbab77272" providerId="LiveId" clId="{32139042-5609-4CF8-BDBC-12436EACA603}" dt="2019-08-06T10:05:17.528" v="758"/>
          <ac:picMkLst>
            <pc:docMk/>
            <pc:sldMk cId="3375476623" sldId="262"/>
            <ac:picMk id="6" creationId="{5BB76AC3-C0C4-471F-A850-5358456796F0}"/>
          </ac:picMkLst>
        </pc:picChg>
      </pc:sldChg>
      <pc:sldChg chg="addSp delSp modSp">
        <pc:chgData name="Christophe Lebrun" userId="303fc86cbab77272" providerId="LiveId" clId="{32139042-5609-4CF8-BDBC-12436EACA603}" dt="2019-08-06T10:05:01.426" v="756"/>
        <pc:sldMkLst>
          <pc:docMk/>
          <pc:sldMk cId="3031979299" sldId="267"/>
        </pc:sldMkLst>
        <pc:spChg chg="mod">
          <ac:chgData name="Christophe Lebrun" userId="303fc86cbab77272" providerId="LiveId" clId="{32139042-5609-4CF8-BDBC-12436EACA603}" dt="2019-08-06T10:05:01.426" v="756"/>
          <ac:spMkLst>
            <pc:docMk/>
            <pc:sldMk cId="3031979299" sldId="267"/>
            <ac:spMk id="2" creationId="{96885828-B058-4F14-80D3-515FB1B2EA26}"/>
          </ac:spMkLst>
        </pc:spChg>
        <pc:picChg chg="del">
          <ac:chgData name="Christophe Lebrun" userId="303fc86cbab77272" providerId="LiveId" clId="{32139042-5609-4CF8-BDBC-12436EACA603}" dt="2019-08-06T10:04:10.029" v="752" actId="478"/>
          <ac:picMkLst>
            <pc:docMk/>
            <pc:sldMk cId="3031979299" sldId="267"/>
            <ac:picMk id="4" creationId="{28EC06FB-BF48-4CD2-A6E6-66BE8363898D}"/>
          </ac:picMkLst>
        </pc:picChg>
        <pc:picChg chg="add">
          <ac:chgData name="Christophe Lebrun" userId="303fc86cbab77272" providerId="LiveId" clId="{32139042-5609-4CF8-BDBC-12436EACA603}" dt="2019-08-06T10:04:12.324" v="753"/>
          <ac:picMkLst>
            <pc:docMk/>
            <pc:sldMk cId="3031979299" sldId="267"/>
            <ac:picMk id="8" creationId="{8DF89ACA-1E99-4CBA-86BB-C51FE92C94B0}"/>
          </ac:picMkLst>
        </pc:picChg>
      </pc:sldChg>
      <pc:sldChg chg="addSp delSp modSp">
        <pc:chgData name="Christophe Lebrun" userId="303fc86cbab77272" providerId="LiveId" clId="{32139042-5609-4CF8-BDBC-12436EACA603}" dt="2019-08-06T10:06:28.283" v="777" actId="113"/>
        <pc:sldMkLst>
          <pc:docMk/>
          <pc:sldMk cId="3576308320" sldId="271"/>
        </pc:sldMkLst>
        <pc:spChg chg="mod">
          <ac:chgData name="Christophe Lebrun" userId="303fc86cbab77272" providerId="LiveId" clId="{32139042-5609-4CF8-BDBC-12436EACA603}" dt="2019-08-06T10:06:28.283" v="777" actId="113"/>
          <ac:spMkLst>
            <pc:docMk/>
            <pc:sldMk cId="3576308320" sldId="271"/>
            <ac:spMk id="2" creationId="{5C9A419A-49B0-418E-80CB-42594B300BD2}"/>
          </ac:spMkLst>
        </pc:spChg>
        <pc:spChg chg="mod">
          <ac:chgData name="Christophe Lebrun" userId="303fc86cbab77272" providerId="LiveId" clId="{32139042-5609-4CF8-BDBC-12436EACA603}" dt="2019-08-06T09:49:00.514" v="566" actId="1076"/>
          <ac:spMkLst>
            <pc:docMk/>
            <pc:sldMk cId="3576308320" sldId="271"/>
            <ac:spMk id="3" creationId="{9392442C-B3A0-4638-B622-291C64F6FED7}"/>
          </ac:spMkLst>
        </pc:spChg>
        <pc:picChg chg="del">
          <ac:chgData name="Christophe Lebrun" userId="303fc86cbab77272" providerId="LiveId" clId="{32139042-5609-4CF8-BDBC-12436EACA603}" dt="2019-08-06T09:34:16.356" v="15" actId="478"/>
          <ac:picMkLst>
            <pc:docMk/>
            <pc:sldMk cId="3576308320" sldId="271"/>
            <ac:picMk id="4" creationId="{336CFBE4-1E27-434B-B0F9-E5E92EB73C3A}"/>
          </ac:picMkLst>
        </pc:picChg>
        <pc:picChg chg="add mod">
          <ac:chgData name="Christophe Lebrun" userId="303fc86cbab77272" providerId="LiveId" clId="{32139042-5609-4CF8-BDBC-12436EACA603}" dt="2019-08-06T09:34:47.127" v="17" actId="1076"/>
          <ac:picMkLst>
            <pc:docMk/>
            <pc:sldMk cId="3576308320" sldId="271"/>
            <ac:picMk id="1026" creationId="{47BD1711-2520-4CCC-85F1-48F4FB4CE765}"/>
          </ac:picMkLst>
        </pc:picChg>
      </pc:sldChg>
      <pc:sldChg chg="modSp">
        <pc:chgData name="Christophe Lebrun" userId="303fc86cbab77272" providerId="LiveId" clId="{32139042-5609-4CF8-BDBC-12436EACA603}" dt="2019-08-06T09:34:12.654" v="14" actId="207"/>
        <pc:sldMkLst>
          <pc:docMk/>
          <pc:sldMk cId="4251976526" sldId="272"/>
        </pc:sldMkLst>
        <pc:spChg chg="mod">
          <ac:chgData name="Christophe Lebrun" userId="303fc86cbab77272" providerId="LiveId" clId="{32139042-5609-4CF8-BDBC-12436EACA603}" dt="2019-08-06T09:33:42.729" v="12" actId="20577"/>
          <ac:spMkLst>
            <pc:docMk/>
            <pc:sldMk cId="4251976526" sldId="272"/>
            <ac:spMk id="2" creationId="{6E84EF98-294B-45BE-A755-5FE2EA5C9B5F}"/>
          </ac:spMkLst>
        </pc:spChg>
        <pc:spChg chg="mod">
          <ac:chgData name="Christophe Lebrun" userId="303fc86cbab77272" providerId="LiveId" clId="{32139042-5609-4CF8-BDBC-12436EACA603}" dt="2019-08-06T09:32:37.593" v="3" actId="113"/>
          <ac:spMkLst>
            <pc:docMk/>
            <pc:sldMk cId="4251976526" sldId="272"/>
            <ac:spMk id="3" creationId="{34D75187-D88F-4F53-B18A-EE11258D12A0}"/>
          </ac:spMkLst>
        </pc:spChg>
        <pc:spChg chg="mod">
          <ac:chgData name="Christophe Lebrun" userId="303fc86cbab77272" providerId="LiveId" clId="{32139042-5609-4CF8-BDBC-12436EACA603}" dt="2019-08-06T09:33:55.273" v="13" actId="1076"/>
          <ac:spMkLst>
            <pc:docMk/>
            <pc:sldMk cId="4251976526" sldId="272"/>
            <ac:spMk id="4" creationId="{9C646D9E-13BE-45F2-B603-936E1E00092D}"/>
          </ac:spMkLst>
        </pc:spChg>
        <pc:spChg chg="mod">
          <ac:chgData name="Christophe Lebrun" userId="303fc86cbab77272" providerId="LiveId" clId="{32139042-5609-4CF8-BDBC-12436EACA603}" dt="2019-08-06T09:34:12.654" v="14" actId="207"/>
          <ac:spMkLst>
            <pc:docMk/>
            <pc:sldMk cId="4251976526" sldId="272"/>
            <ac:spMk id="6" creationId="{968DD6B4-A058-473F-99B6-FECCF66B654A}"/>
          </ac:spMkLst>
        </pc:spChg>
      </pc:sldChg>
      <pc:sldChg chg="addSp delSp modSp">
        <pc:chgData name="Christophe Lebrun" userId="303fc86cbab77272" providerId="LiveId" clId="{32139042-5609-4CF8-BDBC-12436EACA603}" dt="2019-08-06T10:19:32.792" v="1147" actId="1076"/>
        <pc:sldMkLst>
          <pc:docMk/>
          <pc:sldMk cId="3271512906" sldId="273"/>
        </pc:sldMkLst>
        <pc:spChg chg="mod">
          <ac:chgData name="Christophe Lebrun" userId="303fc86cbab77272" providerId="LiveId" clId="{32139042-5609-4CF8-BDBC-12436EACA603}" dt="2019-08-06T10:03:04.895" v="745" actId="20577"/>
          <ac:spMkLst>
            <pc:docMk/>
            <pc:sldMk cId="3271512906" sldId="273"/>
            <ac:spMk id="3" creationId="{65C25AD1-BD09-42CD-AAA1-A13586FB9A0B}"/>
          </ac:spMkLst>
        </pc:spChg>
        <pc:spChg chg="mod">
          <ac:chgData name="Christophe Lebrun" userId="303fc86cbab77272" providerId="LiveId" clId="{32139042-5609-4CF8-BDBC-12436EACA603}" dt="2019-08-06T10:19:32.792" v="1147" actId="1076"/>
          <ac:spMkLst>
            <pc:docMk/>
            <pc:sldMk cId="3271512906" sldId="273"/>
            <ac:spMk id="6" creationId="{1DB8435F-3D5B-46B0-8734-A0D3FB2E8B19}"/>
          </ac:spMkLst>
        </pc:spChg>
        <pc:picChg chg="add mod">
          <ac:chgData name="Christophe Lebrun" userId="303fc86cbab77272" providerId="LiveId" clId="{32139042-5609-4CF8-BDBC-12436EACA603}" dt="2019-08-06T09:48:18.144" v="538" actId="1076"/>
          <ac:picMkLst>
            <pc:docMk/>
            <pc:sldMk cId="3271512906" sldId="273"/>
            <ac:picMk id="7" creationId="{DC2215AB-7FE3-4E7F-BB64-2E8576B9D696}"/>
          </ac:picMkLst>
        </pc:picChg>
        <pc:picChg chg="del">
          <ac:chgData name="Christophe Lebrun" userId="303fc86cbab77272" providerId="LiveId" clId="{32139042-5609-4CF8-BDBC-12436EACA603}" dt="2019-08-06T09:48:04.457" v="536" actId="478"/>
          <ac:picMkLst>
            <pc:docMk/>
            <pc:sldMk cId="3271512906" sldId="273"/>
            <ac:picMk id="1026" creationId="{3F11651A-2CE6-4C13-BDED-49765DEC8D67}"/>
          </ac:picMkLst>
        </pc:picChg>
      </pc:sldChg>
      <pc:sldChg chg="addSp delSp modSp">
        <pc:chgData name="Christophe Lebrun" userId="303fc86cbab77272" providerId="LiveId" clId="{32139042-5609-4CF8-BDBC-12436EACA603}" dt="2019-08-06T10:16:44.492" v="1143" actId="113"/>
        <pc:sldMkLst>
          <pc:docMk/>
          <pc:sldMk cId="1478984346" sldId="276"/>
        </pc:sldMkLst>
        <pc:spChg chg="mod">
          <ac:chgData name="Christophe Lebrun" userId="303fc86cbab77272" providerId="LiveId" clId="{32139042-5609-4CF8-BDBC-12436EACA603}" dt="2019-08-06T10:06:39.826" v="778" actId="113"/>
          <ac:spMkLst>
            <pc:docMk/>
            <pc:sldMk cId="1478984346" sldId="276"/>
            <ac:spMk id="2" creationId="{5C9A419A-49B0-418E-80CB-42594B300BD2}"/>
          </ac:spMkLst>
        </pc:spChg>
        <pc:spChg chg="mod">
          <ac:chgData name="Christophe Lebrun" userId="303fc86cbab77272" providerId="LiveId" clId="{32139042-5609-4CF8-BDBC-12436EACA603}" dt="2019-08-06T10:16:44.492" v="1143" actId="113"/>
          <ac:spMkLst>
            <pc:docMk/>
            <pc:sldMk cId="1478984346" sldId="276"/>
            <ac:spMk id="3" creationId="{9392442C-B3A0-4638-B622-291C64F6FED7}"/>
          </ac:spMkLst>
        </pc:spChg>
        <pc:picChg chg="del">
          <ac:chgData name="Christophe Lebrun" userId="303fc86cbab77272" providerId="LiveId" clId="{32139042-5609-4CF8-BDBC-12436EACA603}" dt="2019-08-06T10:08:47.043" v="782" actId="478"/>
          <ac:picMkLst>
            <pc:docMk/>
            <pc:sldMk cId="1478984346" sldId="276"/>
            <ac:picMk id="5" creationId="{F6E9DA27-E88A-41B7-B8BD-86CE053BDCEF}"/>
          </ac:picMkLst>
        </pc:picChg>
        <pc:picChg chg="add">
          <ac:chgData name="Christophe Lebrun" userId="303fc86cbab77272" providerId="LiveId" clId="{32139042-5609-4CF8-BDBC-12436EACA603}" dt="2019-08-06T10:08:49.168" v="783"/>
          <ac:picMkLst>
            <pc:docMk/>
            <pc:sldMk cId="1478984346" sldId="276"/>
            <ac:picMk id="7" creationId="{3C113C34-27E5-444F-8695-D5F390C7C770}"/>
          </ac:picMkLst>
        </pc:picChg>
        <pc:picChg chg="add mod">
          <ac:chgData name="Christophe Lebrun" userId="303fc86cbab77272" providerId="LiveId" clId="{32139042-5609-4CF8-BDBC-12436EACA603}" dt="2019-08-06T10:10:22" v="786" actId="1076"/>
          <ac:picMkLst>
            <pc:docMk/>
            <pc:sldMk cId="1478984346" sldId="276"/>
            <ac:picMk id="8" creationId="{9668152F-709E-480D-A804-1469650945F3}"/>
          </ac:picMkLst>
        </pc:picChg>
      </pc:sldChg>
      <pc:sldChg chg="addSp delSp">
        <pc:chgData name="Christophe Lebrun" userId="303fc86cbab77272" providerId="LiveId" clId="{32139042-5609-4CF8-BDBC-12436EACA603}" dt="2019-08-06T10:05:29.263" v="760"/>
        <pc:sldMkLst>
          <pc:docMk/>
          <pc:sldMk cId="3559895393" sldId="278"/>
        </pc:sldMkLst>
        <pc:picChg chg="del">
          <ac:chgData name="Christophe Lebrun" userId="303fc86cbab77272" providerId="LiveId" clId="{32139042-5609-4CF8-BDBC-12436EACA603}" dt="2019-08-06T10:05:27.716" v="759" actId="478"/>
          <ac:picMkLst>
            <pc:docMk/>
            <pc:sldMk cId="3559895393" sldId="278"/>
            <ac:picMk id="6" creationId="{EA23741F-3518-440E-BEB3-C850837ACBA3}"/>
          </ac:picMkLst>
        </pc:picChg>
        <pc:picChg chg="add">
          <ac:chgData name="Christophe Lebrun" userId="303fc86cbab77272" providerId="LiveId" clId="{32139042-5609-4CF8-BDBC-12436EACA603}" dt="2019-08-06T10:05:29.263" v="760"/>
          <ac:picMkLst>
            <pc:docMk/>
            <pc:sldMk cId="3559895393" sldId="278"/>
            <ac:picMk id="7" creationId="{66AA73F2-622F-4C68-9B49-D36B2110457B}"/>
          </ac:picMkLst>
        </pc:picChg>
      </pc:sldChg>
      <pc:sldChg chg="addSp delSp modSp ord">
        <pc:chgData name="Christophe Lebrun" userId="303fc86cbab77272" providerId="LiveId" clId="{32139042-5609-4CF8-BDBC-12436EACA603}" dt="2019-08-06T09:44:54.864" v="350" actId="403"/>
        <pc:sldMkLst>
          <pc:docMk/>
          <pc:sldMk cId="2833374160" sldId="281"/>
        </pc:sldMkLst>
        <pc:spChg chg="mod">
          <ac:chgData name="Christophe Lebrun" userId="303fc86cbab77272" providerId="LiveId" clId="{32139042-5609-4CF8-BDBC-12436EACA603}" dt="2019-08-06T09:44:54.864" v="350" actId="403"/>
          <ac:spMkLst>
            <pc:docMk/>
            <pc:sldMk cId="2833374160" sldId="281"/>
            <ac:spMk id="2" creationId="{859271E4-0F1C-49A2-A674-5837229DC44E}"/>
          </ac:spMkLst>
        </pc:spChg>
        <pc:picChg chg="add mod">
          <ac:chgData name="Christophe Lebrun" userId="303fc86cbab77272" providerId="LiveId" clId="{32139042-5609-4CF8-BDBC-12436EACA603}" dt="2019-08-06T09:40:33.118" v="54" actId="1076"/>
          <ac:picMkLst>
            <pc:docMk/>
            <pc:sldMk cId="2833374160" sldId="281"/>
            <ac:picMk id="4" creationId="{73A529E2-FC5F-4400-B990-C03EDF8DD8DC}"/>
          </ac:picMkLst>
        </pc:picChg>
        <pc:picChg chg="del">
          <ac:chgData name="Christophe Lebrun" userId="303fc86cbab77272" providerId="LiveId" clId="{32139042-5609-4CF8-BDBC-12436EACA603}" dt="2019-08-06T09:40:22.417" v="52" actId="478"/>
          <ac:picMkLst>
            <pc:docMk/>
            <pc:sldMk cId="2833374160" sldId="281"/>
            <ac:picMk id="5" creationId="{32FE1C47-E0E1-49FA-ADA2-D52922BAE838}"/>
          </ac:picMkLst>
        </pc:picChg>
      </pc:sldChg>
      <pc:sldChg chg="addSp delSp modSp">
        <pc:chgData name="Christophe Lebrun" userId="303fc86cbab77272" providerId="LiveId" clId="{32139042-5609-4CF8-BDBC-12436EACA603}" dt="2019-08-06T11:45:12.080" v="2577" actId="1076"/>
        <pc:sldMkLst>
          <pc:docMk/>
          <pc:sldMk cId="4229974391" sldId="283"/>
        </pc:sldMkLst>
        <pc:spChg chg="mod">
          <ac:chgData name="Christophe Lebrun" userId="303fc86cbab77272" providerId="LiveId" clId="{32139042-5609-4CF8-BDBC-12436EACA603}" dt="2019-08-06T10:21:01.286" v="1154" actId="1076"/>
          <ac:spMkLst>
            <pc:docMk/>
            <pc:sldMk cId="4229974391" sldId="283"/>
            <ac:spMk id="2" creationId="{7850C025-007E-4FA0-BD5D-262373463563}"/>
          </ac:spMkLst>
        </pc:spChg>
        <pc:spChg chg="mod">
          <ac:chgData name="Christophe Lebrun" userId="303fc86cbab77272" providerId="LiveId" clId="{32139042-5609-4CF8-BDBC-12436EACA603}" dt="2019-08-06T11:45:12.080" v="2577" actId="1076"/>
          <ac:spMkLst>
            <pc:docMk/>
            <pc:sldMk cId="4229974391" sldId="283"/>
            <ac:spMk id="3" creationId="{46474F09-B1B9-454A-9F56-5CA66AE284CF}"/>
          </ac:spMkLst>
        </pc:spChg>
        <pc:spChg chg="del">
          <ac:chgData name="Christophe Lebrun" userId="303fc86cbab77272" providerId="LiveId" clId="{32139042-5609-4CF8-BDBC-12436EACA603}" dt="2019-08-06T10:19:16.687" v="1145" actId="478"/>
          <ac:spMkLst>
            <pc:docMk/>
            <pc:sldMk cId="4229974391" sldId="283"/>
            <ac:spMk id="4" creationId="{9060DAD9-B23C-424D-BF03-523D3C81A70D}"/>
          </ac:spMkLst>
        </pc:spChg>
        <pc:spChg chg="add mod">
          <ac:chgData name="Christophe Lebrun" userId="303fc86cbab77272" providerId="LiveId" clId="{32139042-5609-4CF8-BDBC-12436EACA603}" dt="2019-08-06T10:19:19.711" v="1146" actId="1076"/>
          <ac:spMkLst>
            <pc:docMk/>
            <pc:sldMk cId="4229974391" sldId="283"/>
            <ac:spMk id="5" creationId="{5FD0754F-2D60-4FA5-A704-EFCE0FF46133}"/>
          </ac:spMkLst>
        </pc:spChg>
        <pc:picChg chg="add mod">
          <ac:chgData name="Christophe Lebrun" userId="303fc86cbab77272" providerId="LiveId" clId="{32139042-5609-4CF8-BDBC-12436EACA603}" dt="2019-08-06T10:20:43.664" v="1152" actId="14100"/>
          <ac:picMkLst>
            <pc:docMk/>
            <pc:sldMk cId="4229974391" sldId="283"/>
            <ac:picMk id="6" creationId="{689E9768-C673-4714-A022-EABB64687512}"/>
          </ac:picMkLst>
        </pc:picChg>
      </pc:sldChg>
    </pc:docChg>
  </pc:docChgLst>
  <pc:docChgLst>
    <pc:chgData name="Christophe Lebrun" userId="303fc86cbab77272" providerId="LiveId" clId="{C038AB08-8586-42FB-AD35-067813437C7B}"/>
    <pc:docChg chg="custSel addSld delSld modSld sldOrd">
      <pc:chgData name="Christophe Lebrun" userId="303fc86cbab77272" providerId="LiveId" clId="{C038AB08-8586-42FB-AD35-067813437C7B}" dt="2019-06-11T13:27:09.959" v="273"/>
      <pc:docMkLst>
        <pc:docMk/>
      </pc:docMkLst>
      <pc:sldChg chg="modSp">
        <pc:chgData name="Christophe Lebrun" userId="303fc86cbab77272" providerId="LiveId" clId="{C038AB08-8586-42FB-AD35-067813437C7B}" dt="2019-06-11T13:10:34.162" v="253" actId="20577"/>
        <pc:sldMkLst>
          <pc:docMk/>
          <pc:sldMk cId="1510174254" sldId="257"/>
        </pc:sldMkLst>
        <pc:spChg chg="mod">
          <ac:chgData name="Christophe Lebrun" userId="303fc86cbab77272" providerId="LiveId" clId="{C038AB08-8586-42FB-AD35-067813437C7B}" dt="2019-06-11T13:10:34.162" v="253" actId="20577"/>
          <ac:spMkLst>
            <pc:docMk/>
            <pc:sldMk cId="1510174254" sldId="257"/>
            <ac:spMk id="2" creationId="{96885828-B058-4F14-80D3-515FB1B2EA26}"/>
          </ac:spMkLst>
        </pc:spChg>
        <pc:spChg chg="mod">
          <ac:chgData name="Christophe Lebrun" userId="303fc86cbab77272" providerId="LiveId" clId="{C038AB08-8586-42FB-AD35-067813437C7B}" dt="2019-06-11T13:06:14.521" v="38" actId="20577"/>
          <ac:spMkLst>
            <pc:docMk/>
            <pc:sldMk cId="1510174254" sldId="257"/>
            <ac:spMk id="3" creationId="{C1CD7A5C-6044-4F77-841E-E28AF461363D}"/>
          </ac:spMkLst>
        </pc:spChg>
      </pc:sldChg>
      <pc:sldChg chg="modSp">
        <pc:chgData name="Christophe Lebrun" userId="303fc86cbab77272" providerId="LiveId" clId="{C038AB08-8586-42FB-AD35-067813437C7B}" dt="2019-06-11T13:10:16.131" v="249" actId="20577"/>
        <pc:sldMkLst>
          <pc:docMk/>
          <pc:sldMk cId="3375476623" sldId="262"/>
        </pc:sldMkLst>
        <pc:spChg chg="mod">
          <ac:chgData name="Christophe Lebrun" userId="303fc86cbab77272" providerId="LiveId" clId="{C038AB08-8586-42FB-AD35-067813437C7B}" dt="2019-06-11T13:10:16.131" v="249" actId="20577"/>
          <ac:spMkLst>
            <pc:docMk/>
            <pc:sldMk cId="3375476623" sldId="262"/>
            <ac:spMk id="2" creationId="{964011A4-8F80-4EB8-891E-8BB51852960E}"/>
          </ac:spMkLst>
        </pc:spChg>
      </pc:sldChg>
      <pc:sldChg chg="modSp add">
        <pc:chgData name="Christophe Lebrun" userId="303fc86cbab77272" providerId="LiveId" clId="{C038AB08-8586-42FB-AD35-067813437C7B}" dt="2019-06-11T13:10:30.772" v="252" actId="20577"/>
        <pc:sldMkLst>
          <pc:docMk/>
          <pc:sldMk cId="3031979299" sldId="267"/>
        </pc:sldMkLst>
        <pc:spChg chg="mod">
          <ac:chgData name="Christophe Lebrun" userId="303fc86cbab77272" providerId="LiveId" clId="{C038AB08-8586-42FB-AD35-067813437C7B}" dt="2019-06-11T13:10:30.772" v="252" actId="20577"/>
          <ac:spMkLst>
            <pc:docMk/>
            <pc:sldMk cId="3031979299" sldId="267"/>
            <ac:spMk id="2" creationId="{96885828-B058-4F14-80D3-515FB1B2EA26}"/>
          </ac:spMkLst>
        </pc:spChg>
      </pc:sldChg>
      <pc:sldChg chg="add">
        <pc:chgData name="Christophe Lebrun" userId="303fc86cbab77272" providerId="LiveId" clId="{C038AB08-8586-42FB-AD35-067813437C7B}" dt="2019-06-11T13:27:09.959" v="273"/>
        <pc:sldMkLst>
          <pc:docMk/>
          <pc:sldMk cId="3576308320" sldId="271"/>
        </pc:sldMkLst>
      </pc:sldChg>
    </pc:docChg>
  </pc:docChgLst>
  <pc:docChgLst>
    <pc:chgData name="Christophe Lebrun" userId="303fc86cbab77272" providerId="LiveId" clId="{37EDD34E-BB28-490E-83DD-2D95C99A8243}"/>
    <pc:docChg chg="undo custSel addSld delSld modSld">
      <pc:chgData name="Christophe Lebrun" userId="303fc86cbab77272" providerId="LiveId" clId="{37EDD34E-BB28-490E-83DD-2D95C99A8243}" dt="2019-08-29T18:34:51.003" v="135" actId="2696"/>
      <pc:docMkLst>
        <pc:docMk/>
      </pc:docMkLst>
      <pc:sldChg chg="addSp delSp">
        <pc:chgData name="Christophe Lebrun" userId="303fc86cbab77272" providerId="LiveId" clId="{37EDD34E-BB28-490E-83DD-2D95C99A8243}" dt="2019-08-29T18:32:33.750" v="118" actId="478"/>
        <pc:sldMkLst>
          <pc:docMk/>
          <pc:sldMk cId="1510174254" sldId="257"/>
        </pc:sldMkLst>
        <pc:picChg chg="del">
          <ac:chgData name="Christophe Lebrun" userId="303fc86cbab77272" providerId="LiveId" clId="{37EDD34E-BB28-490E-83DD-2D95C99A8243}" dt="2019-08-29T18:32:33.750" v="118" actId="478"/>
          <ac:picMkLst>
            <pc:docMk/>
            <pc:sldMk cId="1510174254" sldId="257"/>
            <ac:picMk id="7" creationId="{88833645-172C-45B3-92ED-AA6913C51AD9}"/>
          </ac:picMkLst>
        </pc:picChg>
        <pc:picChg chg="add">
          <ac:chgData name="Christophe Lebrun" userId="303fc86cbab77272" providerId="LiveId" clId="{37EDD34E-BB28-490E-83DD-2D95C99A8243}" dt="2019-08-29T18:32:32.003" v="117"/>
          <ac:picMkLst>
            <pc:docMk/>
            <pc:sldMk cId="1510174254" sldId="257"/>
            <ac:picMk id="8" creationId="{8646F421-A109-4835-AD0F-50005AAA6986}"/>
          </ac:picMkLst>
        </pc:picChg>
      </pc:sldChg>
      <pc:sldChg chg="addSp delSp">
        <pc:chgData name="Christophe Lebrun" userId="303fc86cbab77272" providerId="LiveId" clId="{37EDD34E-BB28-490E-83DD-2D95C99A8243}" dt="2019-08-29T18:33:07.004" v="127"/>
        <pc:sldMkLst>
          <pc:docMk/>
          <pc:sldMk cId="3375476623" sldId="262"/>
        </pc:sldMkLst>
        <pc:picChg chg="del">
          <ac:chgData name="Christophe Lebrun" userId="303fc86cbab77272" providerId="LiveId" clId="{37EDD34E-BB28-490E-83DD-2D95C99A8243}" dt="2019-08-29T18:33:06.198" v="126" actId="478"/>
          <ac:picMkLst>
            <pc:docMk/>
            <pc:sldMk cId="3375476623" sldId="262"/>
            <ac:picMk id="6" creationId="{5BB76AC3-C0C4-471F-A850-5358456796F0}"/>
          </ac:picMkLst>
        </pc:picChg>
        <pc:picChg chg="add">
          <ac:chgData name="Christophe Lebrun" userId="303fc86cbab77272" providerId="LiveId" clId="{37EDD34E-BB28-490E-83DD-2D95C99A8243}" dt="2019-08-29T18:33:07.004" v="127"/>
          <ac:picMkLst>
            <pc:docMk/>
            <pc:sldMk cId="3375476623" sldId="262"/>
            <ac:picMk id="7" creationId="{DBBD2F34-CB30-4AE9-BC7D-7E0994DFFE6B}"/>
          </ac:picMkLst>
        </pc:picChg>
      </pc:sldChg>
      <pc:sldChg chg="addSp delSp modSp">
        <pc:chgData name="Christophe Lebrun" userId="303fc86cbab77272" providerId="LiveId" clId="{37EDD34E-BB28-490E-83DD-2D95C99A8243}" dt="2019-08-29T18:33:01.588" v="125"/>
        <pc:sldMkLst>
          <pc:docMk/>
          <pc:sldMk cId="3031979299" sldId="267"/>
        </pc:sldMkLst>
        <pc:picChg chg="del">
          <ac:chgData name="Christophe Lebrun" userId="303fc86cbab77272" providerId="LiveId" clId="{37EDD34E-BB28-490E-83DD-2D95C99A8243}" dt="2019-08-29T18:32:12.519" v="110" actId="478"/>
          <ac:picMkLst>
            <pc:docMk/>
            <pc:sldMk cId="3031979299" sldId="267"/>
            <ac:picMk id="8" creationId="{8DF89ACA-1E99-4CBA-86BB-C51FE92C94B0}"/>
          </ac:picMkLst>
        </pc:picChg>
        <pc:picChg chg="add del mod">
          <ac:chgData name="Christophe Lebrun" userId="303fc86cbab77272" providerId="LiveId" clId="{37EDD34E-BB28-490E-83DD-2D95C99A8243}" dt="2019-08-29T18:32:19.210" v="114" actId="478"/>
          <ac:picMkLst>
            <pc:docMk/>
            <pc:sldMk cId="3031979299" sldId="267"/>
            <ac:picMk id="9" creationId="{87A7E091-1520-4E08-BD8B-BF3F36B060BE}"/>
          </ac:picMkLst>
        </pc:picChg>
        <pc:picChg chg="add">
          <ac:chgData name="Christophe Lebrun" userId="303fc86cbab77272" providerId="LiveId" clId="{37EDD34E-BB28-490E-83DD-2D95C99A8243}" dt="2019-08-29T18:33:01.588" v="125"/>
          <ac:picMkLst>
            <pc:docMk/>
            <pc:sldMk cId="3031979299" sldId="267"/>
            <ac:picMk id="10" creationId="{2C6C63D9-04AD-4E10-A1F2-F3CEA0160932}"/>
          </ac:picMkLst>
        </pc:picChg>
      </pc:sldChg>
      <pc:sldChg chg="addSp delSp modSp">
        <pc:chgData name="Christophe Lebrun" userId="303fc86cbab77272" providerId="LiveId" clId="{37EDD34E-BB28-490E-83DD-2D95C99A8243}" dt="2019-08-29T18:32:27.523" v="116" actId="14100"/>
        <pc:sldMkLst>
          <pc:docMk/>
          <pc:sldMk cId="3576308320" sldId="271"/>
        </pc:sldMkLst>
        <pc:picChg chg="add mod">
          <ac:chgData name="Christophe Lebrun" userId="303fc86cbab77272" providerId="LiveId" clId="{37EDD34E-BB28-490E-83DD-2D95C99A8243}" dt="2019-08-29T18:32:27.523" v="116" actId="14100"/>
          <ac:picMkLst>
            <pc:docMk/>
            <pc:sldMk cId="3576308320" sldId="271"/>
            <ac:picMk id="7" creationId="{1DE0621C-FB33-4C01-8262-EBADB264626D}"/>
          </ac:picMkLst>
        </pc:picChg>
        <pc:picChg chg="del">
          <ac:chgData name="Christophe Lebrun" userId="303fc86cbab77272" providerId="LiveId" clId="{37EDD34E-BB28-490E-83DD-2D95C99A8243}" dt="2019-08-29T18:31:40.687" v="107" actId="478"/>
          <ac:picMkLst>
            <pc:docMk/>
            <pc:sldMk cId="3576308320" sldId="271"/>
            <ac:picMk id="1026" creationId="{47BD1711-2520-4CCC-85F1-48F4FB4CE765}"/>
          </ac:picMkLst>
        </pc:picChg>
      </pc:sldChg>
      <pc:sldChg chg="modSp">
        <pc:chgData name="Christophe Lebrun" userId="303fc86cbab77272" providerId="LiveId" clId="{37EDD34E-BB28-490E-83DD-2D95C99A8243}" dt="2019-08-29T18:28:14.191" v="7" actId="20577"/>
        <pc:sldMkLst>
          <pc:docMk/>
          <pc:sldMk cId="4251976526" sldId="272"/>
        </pc:sldMkLst>
        <pc:spChg chg="mod">
          <ac:chgData name="Christophe Lebrun" userId="303fc86cbab77272" providerId="LiveId" clId="{37EDD34E-BB28-490E-83DD-2D95C99A8243}" dt="2019-08-29T18:28:14.191" v="7" actId="20577"/>
          <ac:spMkLst>
            <pc:docMk/>
            <pc:sldMk cId="4251976526" sldId="272"/>
            <ac:spMk id="2" creationId="{6E84EF98-294B-45BE-A755-5FE2EA5C9B5F}"/>
          </ac:spMkLst>
        </pc:spChg>
      </pc:sldChg>
      <pc:sldChg chg="addSp delSp modSp">
        <pc:chgData name="Christophe Lebrun" userId="303fc86cbab77272" providerId="LiveId" clId="{37EDD34E-BB28-490E-83DD-2D95C99A8243}" dt="2019-08-29T18:33:26.585" v="132" actId="1076"/>
        <pc:sldMkLst>
          <pc:docMk/>
          <pc:sldMk cId="3271512906" sldId="273"/>
        </pc:sldMkLst>
        <pc:picChg chg="del">
          <ac:chgData name="Christophe Lebrun" userId="303fc86cbab77272" providerId="LiveId" clId="{37EDD34E-BB28-490E-83DD-2D95C99A8243}" dt="2019-08-29T18:33:19.287" v="130" actId="478"/>
          <ac:picMkLst>
            <pc:docMk/>
            <pc:sldMk cId="3271512906" sldId="273"/>
            <ac:picMk id="7" creationId="{DC2215AB-7FE3-4E7F-BB64-2E8576B9D696}"/>
          </ac:picMkLst>
        </pc:picChg>
        <pc:picChg chg="add mod">
          <ac:chgData name="Christophe Lebrun" userId="303fc86cbab77272" providerId="LiveId" clId="{37EDD34E-BB28-490E-83DD-2D95C99A8243}" dt="2019-08-29T18:33:26.585" v="132" actId="1076"/>
          <ac:picMkLst>
            <pc:docMk/>
            <pc:sldMk cId="3271512906" sldId="273"/>
            <ac:picMk id="8" creationId="{0B3F0F9A-B670-4677-BB79-0FB7751E5432}"/>
          </ac:picMkLst>
        </pc:picChg>
      </pc:sldChg>
      <pc:sldChg chg="addSp delSp">
        <pc:chgData name="Christophe Lebrun" userId="303fc86cbab77272" providerId="LiveId" clId="{37EDD34E-BB28-490E-83DD-2D95C99A8243}" dt="2019-08-29T18:32:41.388" v="120"/>
        <pc:sldMkLst>
          <pc:docMk/>
          <pc:sldMk cId="1478984346" sldId="276"/>
        </pc:sldMkLst>
        <pc:picChg chg="del">
          <ac:chgData name="Christophe Lebrun" userId="303fc86cbab77272" providerId="LiveId" clId="{37EDD34E-BB28-490E-83DD-2D95C99A8243}" dt="2019-08-29T18:32:40.559" v="119" actId="478"/>
          <ac:picMkLst>
            <pc:docMk/>
            <pc:sldMk cId="1478984346" sldId="276"/>
            <ac:picMk id="7" creationId="{3C113C34-27E5-444F-8695-D5F390C7C770}"/>
          </ac:picMkLst>
        </pc:picChg>
        <pc:picChg chg="add">
          <ac:chgData name="Christophe Lebrun" userId="303fc86cbab77272" providerId="LiveId" clId="{37EDD34E-BB28-490E-83DD-2D95C99A8243}" dt="2019-08-29T18:32:41.388" v="120"/>
          <ac:picMkLst>
            <pc:docMk/>
            <pc:sldMk cId="1478984346" sldId="276"/>
            <ac:picMk id="9" creationId="{49A27FD1-0CDD-407E-A54D-7BA9F5949F4B}"/>
          </ac:picMkLst>
        </pc:picChg>
      </pc:sldChg>
      <pc:sldChg chg="addSp delSp">
        <pc:chgData name="Christophe Lebrun" userId="303fc86cbab77272" providerId="LiveId" clId="{37EDD34E-BB28-490E-83DD-2D95C99A8243}" dt="2019-08-29T18:33:13.219" v="129"/>
        <pc:sldMkLst>
          <pc:docMk/>
          <pc:sldMk cId="3559895393" sldId="278"/>
        </pc:sldMkLst>
        <pc:picChg chg="add">
          <ac:chgData name="Christophe Lebrun" userId="303fc86cbab77272" providerId="LiveId" clId="{37EDD34E-BB28-490E-83DD-2D95C99A8243}" dt="2019-08-29T18:33:13.219" v="129"/>
          <ac:picMkLst>
            <pc:docMk/>
            <pc:sldMk cId="3559895393" sldId="278"/>
            <ac:picMk id="6" creationId="{3A73DBC5-6755-401F-9B04-A0D6FC517791}"/>
          </ac:picMkLst>
        </pc:picChg>
        <pc:picChg chg="del">
          <ac:chgData name="Christophe Lebrun" userId="303fc86cbab77272" providerId="LiveId" clId="{37EDD34E-BB28-490E-83DD-2D95C99A8243}" dt="2019-08-29T18:33:11.550" v="128" actId="478"/>
          <ac:picMkLst>
            <pc:docMk/>
            <pc:sldMk cId="3559895393" sldId="278"/>
            <ac:picMk id="7" creationId="{66AA73F2-622F-4C68-9B49-D36B2110457B}"/>
          </ac:picMkLst>
        </pc:picChg>
      </pc:sldChg>
      <pc:sldChg chg="addSp delSp modSp">
        <pc:chgData name="Christophe Lebrun" userId="303fc86cbab77272" providerId="LiveId" clId="{37EDD34E-BB28-490E-83DD-2D95C99A8243}" dt="2019-08-29T18:31:33.125" v="105" actId="1076"/>
        <pc:sldMkLst>
          <pc:docMk/>
          <pc:sldMk cId="2833374160" sldId="281"/>
        </pc:sldMkLst>
        <pc:spChg chg="mod">
          <ac:chgData name="Christophe Lebrun" userId="303fc86cbab77272" providerId="LiveId" clId="{37EDD34E-BB28-490E-83DD-2D95C99A8243}" dt="2019-08-29T18:29:20.598" v="90" actId="20577"/>
          <ac:spMkLst>
            <pc:docMk/>
            <pc:sldMk cId="2833374160" sldId="281"/>
            <ac:spMk id="2" creationId="{859271E4-0F1C-49A2-A674-5837229DC44E}"/>
          </ac:spMkLst>
        </pc:spChg>
        <pc:picChg chg="del">
          <ac:chgData name="Christophe Lebrun" userId="303fc86cbab77272" providerId="LiveId" clId="{37EDD34E-BB28-490E-83DD-2D95C99A8243}" dt="2019-08-29T18:30:24.561" v="93" actId="478"/>
          <ac:picMkLst>
            <pc:docMk/>
            <pc:sldMk cId="2833374160" sldId="281"/>
            <ac:picMk id="4" creationId="{73A529E2-FC5F-4400-B990-C03EDF8DD8DC}"/>
          </ac:picMkLst>
        </pc:picChg>
        <pc:picChg chg="add mod">
          <ac:chgData name="Christophe Lebrun" userId="303fc86cbab77272" providerId="LiveId" clId="{37EDD34E-BB28-490E-83DD-2D95C99A8243}" dt="2019-08-29T18:31:33.125" v="105" actId="1076"/>
          <ac:picMkLst>
            <pc:docMk/>
            <pc:sldMk cId="2833374160" sldId="281"/>
            <ac:picMk id="5" creationId="{BD8260E6-7595-465F-B370-930840B32C4F}"/>
          </ac:picMkLst>
        </pc:picChg>
      </pc:sldChg>
      <pc:sldChg chg="addSp delSp modSp">
        <pc:chgData name="Christophe Lebrun" userId="303fc86cbab77272" providerId="LiveId" clId="{37EDD34E-BB28-490E-83DD-2D95C99A8243}" dt="2019-08-29T18:32:52.804" v="124" actId="14100"/>
        <pc:sldMkLst>
          <pc:docMk/>
          <pc:sldMk cId="4229974391" sldId="283"/>
        </pc:sldMkLst>
        <pc:picChg chg="del">
          <ac:chgData name="Christophe Lebrun" userId="303fc86cbab77272" providerId="LiveId" clId="{37EDD34E-BB28-490E-83DD-2D95C99A8243}" dt="2019-08-29T18:32:46.095" v="121" actId="478"/>
          <ac:picMkLst>
            <pc:docMk/>
            <pc:sldMk cId="4229974391" sldId="283"/>
            <ac:picMk id="6" creationId="{689E9768-C673-4714-A022-EABB64687512}"/>
          </ac:picMkLst>
        </pc:picChg>
        <pc:picChg chg="add mod">
          <ac:chgData name="Christophe Lebrun" userId="303fc86cbab77272" providerId="LiveId" clId="{37EDD34E-BB28-490E-83DD-2D95C99A8243}" dt="2019-08-29T18:32:52.804" v="124" actId="14100"/>
          <ac:picMkLst>
            <pc:docMk/>
            <pc:sldMk cId="4229974391" sldId="283"/>
            <ac:picMk id="7" creationId="{9EA378DB-8478-493A-9383-973D11E05312}"/>
          </ac:picMkLst>
        </pc:picChg>
      </pc:sldChg>
      <pc:sldChg chg="modSp add del">
        <pc:chgData name="Christophe Lebrun" userId="303fc86cbab77272" providerId="LiveId" clId="{37EDD34E-BB28-490E-83DD-2D95C99A8243}" dt="2019-08-29T18:34:51.003" v="135" actId="2696"/>
        <pc:sldMkLst>
          <pc:docMk/>
          <pc:sldMk cId="2635617680" sldId="284"/>
        </pc:sldMkLst>
        <pc:spChg chg="mod">
          <ac:chgData name="Christophe Lebrun" userId="303fc86cbab77272" providerId="LiveId" clId="{37EDD34E-BB28-490E-83DD-2D95C99A8243}" dt="2019-08-29T18:34:03.287" v="134"/>
          <ac:spMkLst>
            <pc:docMk/>
            <pc:sldMk cId="2635617680" sldId="284"/>
            <ac:spMk id="3" creationId="{B28E27B1-55FB-43DD-9933-E26923DF61E1}"/>
          </ac:spMkLst>
        </pc:spChg>
      </pc:sldChg>
    </pc:docChg>
  </pc:docChgLst>
  <pc:docChgLst>
    <pc:chgData name="Christophe Lebrun" userId="303fc86cbab77272" providerId="LiveId" clId="{A4B10A2C-AC96-4C3D-BA25-8EF5DF9CDB4E}"/>
    <pc:docChg chg="undo custSel addSld delSld modSld sldOrd">
      <pc:chgData name="Christophe Lebrun" userId="303fc86cbab77272" providerId="LiveId" clId="{A4B10A2C-AC96-4C3D-BA25-8EF5DF9CDB4E}" dt="2019-08-02T14:26:29.436" v="3687" actId="113"/>
      <pc:docMkLst>
        <pc:docMk/>
      </pc:docMkLst>
      <pc:sldChg chg="addSp delSp modSp">
        <pc:chgData name="Christophe Lebrun" userId="303fc86cbab77272" providerId="LiveId" clId="{A4B10A2C-AC96-4C3D-BA25-8EF5DF9CDB4E}" dt="2019-08-01T08:47:25.057" v="2373"/>
        <pc:sldMkLst>
          <pc:docMk/>
          <pc:sldMk cId="1510174254" sldId="257"/>
        </pc:sldMkLst>
        <pc:spChg chg="del">
          <ac:chgData name="Christophe Lebrun" userId="303fc86cbab77272" providerId="LiveId" clId="{A4B10A2C-AC96-4C3D-BA25-8EF5DF9CDB4E}" dt="2019-08-01T08:47:23.448" v="2372" actId="478"/>
          <ac:spMkLst>
            <pc:docMk/>
            <pc:sldMk cId="1510174254" sldId="257"/>
            <ac:spMk id="5" creationId="{FF6AA46B-03BB-4CE9-8429-8B8E39E26B60}"/>
          </ac:spMkLst>
        </pc:spChg>
        <pc:spChg chg="add">
          <ac:chgData name="Christophe Lebrun" userId="303fc86cbab77272" providerId="LiveId" clId="{A4B10A2C-AC96-4C3D-BA25-8EF5DF9CDB4E}" dt="2019-08-01T08:47:25.057" v="2373"/>
          <ac:spMkLst>
            <pc:docMk/>
            <pc:sldMk cId="1510174254" sldId="257"/>
            <ac:spMk id="6" creationId="{2F10977A-4C16-4D01-AC77-DA41EC3976E0}"/>
          </ac:spMkLst>
        </pc:spChg>
        <pc:picChg chg="add mod">
          <ac:chgData name="Christophe Lebrun" userId="303fc86cbab77272" providerId="LiveId" clId="{A4B10A2C-AC96-4C3D-BA25-8EF5DF9CDB4E}" dt="2019-07-23T09:49:07.886" v="220" actId="1076"/>
          <ac:picMkLst>
            <pc:docMk/>
            <pc:sldMk cId="1510174254" sldId="257"/>
            <ac:picMk id="4" creationId="{7A7D343E-ABA7-4BAA-A824-BAEDDE707490}"/>
          </ac:picMkLst>
        </pc:picChg>
      </pc:sldChg>
      <pc:sldChg chg="addSp delSp modSp">
        <pc:chgData name="Christophe Lebrun" userId="303fc86cbab77272" providerId="LiveId" clId="{A4B10A2C-AC96-4C3D-BA25-8EF5DF9CDB4E}" dt="2019-08-01T08:48:18.871" v="2382" actId="478"/>
        <pc:sldMkLst>
          <pc:docMk/>
          <pc:sldMk cId="3375476623" sldId="262"/>
        </pc:sldMkLst>
        <pc:spChg chg="mod">
          <ac:chgData name="Christophe Lebrun" userId="303fc86cbab77272" providerId="LiveId" clId="{A4B10A2C-AC96-4C3D-BA25-8EF5DF9CDB4E}" dt="2019-07-23T10:22:19.964" v="739" actId="1076"/>
          <ac:spMkLst>
            <pc:docMk/>
            <pc:sldMk cId="3375476623" sldId="262"/>
            <ac:spMk id="2" creationId="{964011A4-8F80-4EB8-891E-8BB51852960E}"/>
          </ac:spMkLst>
        </pc:spChg>
        <pc:spChg chg="del mod">
          <ac:chgData name="Christophe Lebrun" userId="303fc86cbab77272" providerId="LiveId" clId="{A4B10A2C-AC96-4C3D-BA25-8EF5DF9CDB4E}" dt="2019-08-01T08:48:18.871" v="2382" actId="478"/>
          <ac:spMkLst>
            <pc:docMk/>
            <pc:sldMk cId="3375476623" sldId="262"/>
            <ac:spMk id="3" creationId="{57FC146F-313B-4AF6-A78D-00020B714D99}"/>
          </ac:spMkLst>
        </pc:spChg>
        <pc:spChg chg="del">
          <ac:chgData name="Christophe Lebrun" userId="303fc86cbab77272" providerId="LiveId" clId="{A4B10A2C-AC96-4C3D-BA25-8EF5DF9CDB4E}" dt="2019-07-23T09:49:23.726" v="225" actId="478"/>
          <ac:spMkLst>
            <pc:docMk/>
            <pc:sldMk cId="3375476623" sldId="262"/>
            <ac:spMk id="3" creationId="{8FFAA1DA-ABB7-4B94-BF58-51C2D6C3564F}"/>
          </ac:spMkLst>
        </pc:spChg>
        <pc:spChg chg="add">
          <ac:chgData name="Christophe Lebrun" userId="303fc86cbab77272" providerId="LiveId" clId="{A4B10A2C-AC96-4C3D-BA25-8EF5DF9CDB4E}" dt="2019-08-01T08:48:15.934" v="2381"/>
          <ac:spMkLst>
            <pc:docMk/>
            <pc:sldMk cId="3375476623" sldId="262"/>
            <ac:spMk id="5" creationId="{75B687DA-E829-4436-98F8-FF693735BCC6}"/>
          </ac:spMkLst>
        </pc:spChg>
        <pc:picChg chg="add">
          <ac:chgData name="Christophe Lebrun" userId="303fc86cbab77272" providerId="LiveId" clId="{A4B10A2C-AC96-4C3D-BA25-8EF5DF9CDB4E}" dt="2019-07-23T09:49:20.398" v="224"/>
          <ac:picMkLst>
            <pc:docMk/>
            <pc:sldMk cId="3375476623" sldId="262"/>
            <ac:picMk id="4" creationId="{9CBF5E3F-BCB8-4359-8676-70D1B51D1662}"/>
          </ac:picMkLst>
        </pc:picChg>
        <pc:picChg chg="add del">
          <ac:chgData name="Christophe Lebrun" userId="303fc86cbab77272" providerId="LiveId" clId="{A4B10A2C-AC96-4C3D-BA25-8EF5DF9CDB4E}" dt="2019-07-23T13:08:38.987" v="1536"/>
          <ac:picMkLst>
            <pc:docMk/>
            <pc:sldMk cId="3375476623" sldId="262"/>
            <ac:picMk id="5" creationId="{DB8FA106-BB27-43F9-833A-AB591CF4161B}"/>
          </ac:picMkLst>
        </pc:picChg>
      </pc:sldChg>
      <pc:sldChg chg="addSp delSp modSp">
        <pc:chgData name="Christophe Lebrun" userId="303fc86cbab77272" providerId="LiveId" clId="{A4B10A2C-AC96-4C3D-BA25-8EF5DF9CDB4E}" dt="2019-08-01T09:30:04.897" v="2409" actId="1076"/>
        <pc:sldMkLst>
          <pc:docMk/>
          <pc:sldMk cId="3031979299" sldId="267"/>
        </pc:sldMkLst>
        <pc:spChg chg="mod">
          <ac:chgData name="Christophe Lebrun" userId="303fc86cbab77272" providerId="LiveId" clId="{A4B10A2C-AC96-4C3D-BA25-8EF5DF9CDB4E}" dt="2019-08-01T09:30:04.897" v="2409" actId="1076"/>
          <ac:spMkLst>
            <pc:docMk/>
            <pc:sldMk cId="3031979299" sldId="267"/>
            <ac:spMk id="2" creationId="{96885828-B058-4F14-80D3-515FB1B2EA26}"/>
          </ac:spMkLst>
        </pc:spChg>
        <pc:spChg chg="del">
          <ac:chgData name="Christophe Lebrun" userId="303fc86cbab77272" providerId="LiveId" clId="{A4B10A2C-AC96-4C3D-BA25-8EF5DF9CDB4E}" dt="2019-08-01T08:46:45.240" v="2364" actId="478"/>
          <ac:spMkLst>
            <pc:docMk/>
            <pc:sldMk cId="3031979299" sldId="267"/>
            <ac:spMk id="5" creationId="{34FD805E-EF0A-49BE-9763-1613616FA117}"/>
          </ac:spMkLst>
        </pc:spChg>
        <pc:spChg chg="add">
          <ac:chgData name="Christophe Lebrun" userId="303fc86cbab77272" providerId="LiveId" clId="{A4B10A2C-AC96-4C3D-BA25-8EF5DF9CDB4E}" dt="2019-08-01T08:46:47.115" v="2365"/>
          <ac:spMkLst>
            <pc:docMk/>
            <pc:sldMk cId="3031979299" sldId="267"/>
            <ac:spMk id="7" creationId="{8606EA2F-E9B4-4C87-83C3-46F31FE9182D}"/>
          </ac:spMkLst>
        </pc:spChg>
        <pc:picChg chg="add">
          <ac:chgData name="Christophe Lebrun" userId="303fc86cbab77272" providerId="LiveId" clId="{A4B10A2C-AC96-4C3D-BA25-8EF5DF9CDB4E}" dt="2019-07-23T09:49:13.369" v="221"/>
          <ac:picMkLst>
            <pc:docMk/>
            <pc:sldMk cId="3031979299" sldId="267"/>
            <ac:picMk id="4" creationId="{28EC06FB-BF48-4CD2-A6E6-66BE8363898D}"/>
          </ac:picMkLst>
        </pc:picChg>
        <pc:picChg chg="add del mod">
          <ac:chgData name="Christophe Lebrun" userId="303fc86cbab77272" providerId="LiveId" clId="{A4B10A2C-AC96-4C3D-BA25-8EF5DF9CDB4E}" dt="2019-07-23T09:52:46.727" v="246" actId="478"/>
          <ac:picMkLst>
            <pc:docMk/>
            <pc:sldMk cId="3031979299" sldId="267"/>
            <ac:picMk id="5" creationId="{A1595BF8-28DC-4137-840D-2379FE5F7BD8}"/>
          </ac:picMkLst>
        </pc:picChg>
        <pc:picChg chg="add">
          <ac:chgData name="Christophe Lebrun" userId="303fc86cbab77272" providerId="LiveId" clId="{A4B10A2C-AC96-4C3D-BA25-8EF5DF9CDB4E}" dt="2019-07-23T09:52:45.383" v="245"/>
          <ac:picMkLst>
            <pc:docMk/>
            <pc:sldMk cId="3031979299" sldId="267"/>
            <ac:picMk id="6" creationId="{1153AC97-1F0F-4DCC-9CF8-A5C9BD953179}"/>
          </ac:picMkLst>
        </pc:picChg>
      </pc:sldChg>
      <pc:sldChg chg="addSp delSp modSp ord">
        <pc:chgData name="Christophe Lebrun" userId="303fc86cbab77272" providerId="LiveId" clId="{A4B10A2C-AC96-4C3D-BA25-8EF5DF9CDB4E}" dt="2019-08-01T08:47:43.041" v="2377"/>
        <pc:sldMkLst>
          <pc:docMk/>
          <pc:sldMk cId="3576308320" sldId="271"/>
        </pc:sldMkLst>
        <pc:spChg chg="mod">
          <ac:chgData name="Christophe Lebrun" userId="303fc86cbab77272" providerId="LiveId" clId="{A4B10A2C-AC96-4C3D-BA25-8EF5DF9CDB4E}" dt="2019-07-23T09:55:20.231" v="268" actId="20577"/>
          <ac:spMkLst>
            <pc:docMk/>
            <pc:sldMk cId="3576308320" sldId="271"/>
            <ac:spMk id="2" creationId="{5C9A419A-49B0-418E-80CB-42594B300BD2}"/>
          </ac:spMkLst>
        </pc:spChg>
        <pc:spChg chg="mod">
          <ac:chgData name="Christophe Lebrun" userId="303fc86cbab77272" providerId="LiveId" clId="{A4B10A2C-AC96-4C3D-BA25-8EF5DF9CDB4E}" dt="2019-07-23T10:00:28.218" v="367" actId="207"/>
          <ac:spMkLst>
            <pc:docMk/>
            <pc:sldMk cId="3576308320" sldId="271"/>
            <ac:spMk id="3" creationId="{9392442C-B3A0-4638-B622-291C64F6FED7}"/>
          </ac:spMkLst>
        </pc:spChg>
        <pc:spChg chg="del">
          <ac:chgData name="Christophe Lebrun" userId="303fc86cbab77272" providerId="LiveId" clId="{A4B10A2C-AC96-4C3D-BA25-8EF5DF9CDB4E}" dt="2019-08-01T08:47:41.166" v="2376" actId="478"/>
          <ac:spMkLst>
            <pc:docMk/>
            <pc:sldMk cId="3576308320" sldId="271"/>
            <ac:spMk id="5" creationId="{F5A364DD-1A1C-44EF-B7D3-B3FA83AEF59F}"/>
          </ac:spMkLst>
        </pc:spChg>
        <pc:spChg chg="add">
          <ac:chgData name="Christophe Lebrun" userId="303fc86cbab77272" providerId="LiveId" clId="{A4B10A2C-AC96-4C3D-BA25-8EF5DF9CDB4E}" dt="2019-08-01T08:47:43.041" v="2377"/>
          <ac:spMkLst>
            <pc:docMk/>
            <pc:sldMk cId="3576308320" sldId="271"/>
            <ac:spMk id="6" creationId="{76442820-B957-4E3F-837C-4D0E995BC418}"/>
          </ac:spMkLst>
        </pc:spChg>
        <pc:picChg chg="add mod">
          <ac:chgData name="Christophe Lebrun" userId="303fc86cbab77272" providerId="LiveId" clId="{A4B10A2C-AC96-4C3D-BA25-8EF5DF9CDB4E}" dt="2019-07-23T09:56:46.319" v="286" actId="1076"/>
          <ac:picMkLst>
            <pc:docMk/>
            <pc:sldMk cId="3576308320" sldId="271"/>
            <ac:picMk id="4" creationId="{336CFBE4-1E27-434B-B0F9-E5E92EB73C3A}"/>
          </ac:picMkLst>
        </pc:picChg>
      </pc:sldChg>
      <pc:sldChg chg="delSp modSp add">
        <pc:chgData name="Christophe Lebrun" userId="303fc86cbab77272" providerId="LiveId" clId="{A4B10A2C-AC96-4C3D-BA25-8EF5DF9CDB4E}" dt="2019-08-01T08:47:48.477" v="2378" actId="478"/>
        <pc:sldMkLst>
          <pc:docMk/>
          <pc:sldMk cId="4251976526" sldId="272"/>
        </pc:sldMkLst>
        <pc:spChg chg="mod">
          <ac:chgData name="Christophe Lebrun" userId="303fc86cbab77272" providerId="LiveId" clId="{A4B10A2C-AC96-4C3D-BA25-8EF5DF9CDB4E}" dt="2019-07-23T09:40:05.281" v="10" actId="20577"/>
          <ac:spMkLst>
            <pc:docMk/>
            <pc:sldMk cId="4251976526" sldId="272"/>
            <ac:spMk id="2" creationId="{6E84EF98-294B-45BE-A755-5FE2EA5C9B5F}"/>
          </ac:spMkLst>
        </pc:spChg>
        <pc:spChg chg="mod">
          <ac:chgData name="Christophe Lebrun" userId="303fc86cbab77272" providerId="LiveId" clId="{A4B10A2C-AC96-4C3D-BA25-8EF5DF9CDB4E}" dt="2019-07-31T17:07:20.817" v="2326" actId="108"/>
          <ac:spMkLst>
            <pc:docMk/>
            <pc:sldMk cId="4251976526" sldId="272"/>
            <ac:spMk id="3" creationId="{34D75187-D88F-4F53-B18A-EE11258D12A0}"/>
          </ac:spMkLst>
        </pc:spChg>
        <pc:spChg chg="mod">
          <ac:chgData name="Christophe Lebrun" userId="303fc86cbab77272" providerId="LiveId" clId="{A4B10A2C-AC96-4C3D-BA25-8EF5DF9CDB4E}" dt="2019-07-23T09:48:05.726" v="216" actId="114"/>
          <ac:spMkLst>
            <pc:docMk/>
            <pc:sldMk cId="4251976526" sldId="272"/>
            <ac:spMk id="4" creationId="{9C646D9E-13BE-45F2-B603-936E1E00092D}"/>
          </ac:spMkLst>
        </pc:spChg>
        <pc:spChg chg="mod">
          <ac:chgData name="Christophe Lebrun" userId="303fc86cbab77272" providerId="LiveId" clId="{A4B10A2C-AC96-4C3D-BA25-8EF5DF9CDB4E}" dt="2019-07-31T17:07:44.968" v="2334" actId="20577"/>
          <ac:spMkLst>
            <pc:docMk/>
            <pc:sldMk cId="4251976526" sldId="272"/>
            <ac:spMk id="6" creationId="{968DD6B4-A058-473F-99B6-FECCF66B654A}"/>
          </ac:spMkLst>
        </pc:spChg>
        <pc:spChg chg="del">
          <ac:chgData name="Christophe Lebrun" userId="303fc86cbab77272" providerId="LiveId" clId="{A4B10A2C-AC96-4C3D-BA25-8EF5DF9CDB4E}" dt="2019-08-01T08:47:48.477" v="2378" actId="478"/>
          <ac:spMkLst>
            <pc:docMk/>
            <pc:sldMk cId="4251976526" sldId="272"/>
            <ac:spMk id="7" creationId="{CE8A075B-468F-454E-AB43-A9C8CAD22EF7}"/>
          </ac:spMkLst>
        </pc:spChg>
      </pc:sldChg>
      <pc:sldChg chg="addSp delSp modSp add">
        <pc:chgData name="Christophe Lebrun" userId="303fc86cbab77272" providerId="LiveId" clId="{A4B10A2C-AC96-4C3D-BA25-8EF5DF9CDB4E}" dt="2019-08-01T08:47:31.637" v="2375"/>
        <pc:sldMkLst>
          <pc:docMk/>
          <pc:sldMk cId="3271512906" sldId="273"/>
        </pc:sldMkLst>
        <pc:spChg chg="mod">
          <ac:chgData name="Christophe Lebrun" userId="303fc86cbab77272" providerId="LiveId" clId="{A4B10A2C-AC96-4C3D-BA25-8EF5DF9CDB4E}" dt="2019-07-23T09:47:49.948" v="213" actId="1076"/>
          <ac:spMkLst>
            <pc:docMk/>
            <pc:sldMk cId="3271512906" sldId="273"/>
            <ac:spMk id="2" creationId="{5C9D7F57-BB6B-47B6-9F61-CC67E6CC5B5B}"/>
          </ac:spMkLst>
        </pc:spChg>
        <pc:spChg chg="mod">
          <ac:chgData name="Christophe Lebrun" userId="303fc86cbab77272" providerId="LiveId" clId="{A4B10A2C-AC96-4C3D-BA25-8EF5DF9CDB4E}" dt="2019-07-23T13:07:20.010" v="1531" actId="1076"/>
          <ac:spMkLst>
            <pc:docMk/>
            <pc:sldMk cId="3271512906" sldId="273"/>
            <ac:spMk id="3" creationId="{65C25AD1-BD09-42CD-AAA1-A13586FB9A0B}"/>
          </ac:spMkLst>
        </pc:spChg>
        <pc:spChg chg="del">
          <ac:chgData name="Christophe Lebrun" userId="303fc86cbab77272" providerId="LiveId" clId="{A4B10A2C-AC96-4C3D-BA25-8EF5DF9CDB4E}" dt="2019-08-01T08:47:30.091" v="2374" actId="478"/>
          <ac:spMkLst>
            <pc:docMk/>
            <pc:sldMk cId="3271512906" sldId="273"/>
            <ac:spMk id="4" creationId="{EB8A9CDC-2AC7-43D2-A50B-49BB65551129}"/>
          </ac:spMkLst>
        </pc:spChg>
        <pc:spChg chg="add">
          <ac:chgData name="Christophe Lebrun" userId="303fc86cbab77272" providerId="LiveId" clId="{A4B10A2C-AC96-4C3D-BA25-8EF5DF9CDB4E}" dt="2019-08-01T08:47:31.637" v="2375"/>
          <ac:spMkLst>
            <pc:docMk/>
            <pc:sldMk cId="3271512906" sldId="273"/>
            <ac:spMk id="6" creationId="{1DB8435F-3D5B-46B0-8734-A0D3FB2E8B19}"/>
          </ac:spMkLst>
        </pc:spChg>
        <pc:picChg chg="del">
          <ac:chgData name="Christophe Lebrun" userId="303fc86cbab77272" providerId="LiveId" clId="{A4B10A2C-AC96-4C3D-BA25-8EF5DF9CDB4E}" dt="2019-07-23T09:42:23.117" v="13" actId="478"/>
          <ac:picMkLst>
            <pc:docMk/>
            <pc:sldMk cId="3271512906" sldId="273"/>
            <ac:picMk id="5" creationId="{94F339C9-55DC-4F99-AF52-DA0956C35164}"/>
          </ac:picMkLst>
        </pc:picChg>
        <pc:picChg chg="add mod">
          <ac:chgData name="Christophe Lebrun" userId="303fc86cbab77272" providerId="LiveId" clId="{A4B10A2C-AC96-4C3D-BA25-8EF5DF9CDB4E}" dt="2019-07-23T13:07:26.165" v="1533" actId="1076"/>
          <ac:picMkLst>
            <pc:docMk/>
            <pc:sldMk cId="3271512906" sldId="273"/>
            <ac:picMk id="1026" creationId="{3F11651A-2CE6-4C13-BDED-49765DEC8D67}"/>
          </ac:picMkLst>
        </pc:picChg>
      </pc:sldChg>
      <pc:sldChg chg="addSp delSp modSp add">
        <pc:chgData name="Christophe Lebrun" userId="303fc86cbab77272" providerId="LiveId" clId="{A4B10A2C-AC96-4C3D-BA25-8EF5DF9CDB4E}" dt="2019-08-02T14:14:13.839" v="2707" actId="1076"/>
        <pc:sldMkLst>
          <pc:docMk/>
          <pc:sldMk cId="1478984346" sldId="276"/>
        </pc:sldMkLst>
        <pc:spChg chg="mod">
          <ac:chgData name="Christophe Lebrun" userId="303fc86cbab77272" providerId="LiveId" clId="{A4B10A2C-AC96-4C3D-BA25-8EF5DF9CDB4E}" dt="2019-07-23T09:55:54.659" v="280" actId="20577"/>
          <ac:spMkLst>
            <pc:docMk/>
            <pc:sldMk cId="1478984346" sldId="276"/>
            <ac:spMk id="2" creationId="{5C9A419A-49B0-418E-80CB-42594B300BD2}"/>
          </ac:spMkLst>
        </pc:spChg>
        <pc:spChg chg="mod">
          <ac:chgData name="Christophe Lebrun" userId="303fc86cbab77272" providerId="LiveId" clId="{A4B10A2C-AC96-4C3D-BA25-8EF5DF9CDB4E}" dt="2019-08-02T14:14:13.839" v="2707" actId="1076"/>
          <ac:spMkLst>
            <pc:docMk/>
            <pc:sldMk cId="1478984346" sldId="276"/>
            <ac:spMk id="3" creationId="{9392442C-B3A0-4638-B622-291C64F6FED7}"/>
          </ac:spMkLst>
        </pc:spChg>
        <pc:spChg chg="del">
          <ac:chgData name="Christophe Lebrun" userId="303fc86cbab77272" providerId="LiveId" clId="{A4B10A2C-AC96-4C3D-BA25-8EF5DF9CDB4E}" dt="2019-08-01T08:47:13.404" v="2370" actId="478"/>
          <ac:spMkLst>
            <pc:docMk/>
            <pc:sldMk cId="1478984346" sldId="276"/>
            <ac:spMk id="4" creationId="{2FE16DDD-503D-4A5D-AC51-DE2BF2928870}"/>
          </ac:spMkLst>
        </pc:spChg>
        <pc:spChg chg="add">
          <ac:chgData name="Christophe Lebrun" userId="303fc86cbab77272" providerId="LiveId" clId="{A4B10A2C-AC96-4C3D-BA25-8EF5DF9CDB4E}" dt="2019-08-01T08:47:15.231" v="2371"/>
          <ac:spMkLst>
            <pc:docMk/>
            <pc:sldMk cId="1478984346" sldId="276"/>
            <ac:spMk id="6" creationId="{5E00C3BC-F857-4F8A-B344-42D30B295FAB}"/>
          </ac:spMkLst>
        </pc:spChg>
        <pc:picChg chg="add mod">
          <ac:chgData name="Christophe Lebrun" userId="303fc86cbab77272" providerId="LiveId" clId="{A4B10A2C-AC96-4C3D-BA25-8EF5DF9CDB4E}" dt="2019-07-23T13:07:45.098" v="1534" actId="1076"/>
          <ac:picMkLst>
            <pc:docMk/>
            <pc:sldMk cId="1478984346" sldId="276"/>
            <ac:picMk id="5" creationId="{F6E9DA27-E88A-41B7-B8BD-86CE053BDCEF}"/>
          </ac:picMkLst>
        </pc:picChg>
      </pc:sldChg>
      <pc:sldChg chg="addSp delSp modSp add">
        <pc:chgData name="Christophe Lebrun" userId="303fc86cbab77272" providerId="LiveId" clId="{A4B10A2C-AC96-4C3D-BA25-8EF5DF9CDB4E}" dt="2019-08-01T09:46:10.825" v="2413" actId="113"/>
        <pc:sldMkLst>
          <pc:docMk/>
          <pc:sldMk cId="3559895393" sldId="278"/>
        </pc:sldMkLst>
        <pc:spChg chg="mod">
          <ac:chgData name="Christophe Lebrun" userId="303fc86cbab77272" providerId="LiveId" clId="{A4B10A2C-AC96-4C3D-BA25-8EF5DF9CDB4E}" dt="2019-08-01T09:46:10.825" v="2413" actId="113"/>
          <ac:spMkLst>
            <pc:docMk/>
            <pc:sldMk cId="3559895393" sldId="278"/>
            <ac:spMk id="2" creationId="{FA44BE58-2168-473C-B291-2AD6719F7F65}"/>
          </ac:spMkLst>
        </pc:spChg>
        <pc:spChg chg="del mod">
          <ac:chgData name="Christophe Lebrun" userId="303fc86cbab77272" providerId="LiveId" clId="{A4B10A2C-AC96-4C3D-BA25-8EF5DF9CDB4E}" dt="2019-08-01T08:48:25.857" v="2384" actId="478"/>
          <ac:spMkLst>
            <pc:docMk/>
            <pc:sldMk cId="3559895393" sldId="278"/>
            <ac:spMk id="4" creationId="{F18D4CBE-9ECE-4A81-AA55-0ACFCF7B8E8F}"/>
          </ac:spMkLst>
        </pc:spChg>
        <pc:spChg chg="add">
          <ac:chgData name="Christophe Lebrun" userId="303fc86cbab77272" providerId="LiveId" clId="{A4B10A2C-AC96-4C3D-BA25-8EF5DF9CDB4E}" dt="2019-08-01T08:48:23.170" v="2383"/>
          <ac:spMkLst>
            <pc:docMk/>
            <pc:sldMk cId="3559895393" sldId="278"/>
            <ac:spMk id="5" creationId="{3D1D1AB8-7851-4721-BE32-CE6F1CBEFB5E}"/>
          </ac:spMkLst>
        </pc:spChg>
        <pc:picChg chg="del">
          <ac:chgData name="Christophe Lebrun" userId="303fc86cbab77272" providerId="LiveId" clId="{A4B10A2C-AC96-4C3D-BA25-8EF5DF9CDB4E}" dt="2019-07-23T13:08:48.331" v="1538" actId="478"/>
          <ac:picMkLst>
            <pc:docMk/>
            <pc:sldMk cId="3559895393" sldId="278"/>
            <ac:picMk id="5" creationId="{BA427ED7-A51F-40B1-B139-17063858B41A}"/>
          </ac:picMkLst>
        </pc:picChg>
        <pc:picChg chg="add">
          <ac:chgData name="Christophe Lebrun" userId="303fc86cbab77272" providerId="LiveId" clId="{A4B10A2C-AC96-4C3D-BA25-8EF5DF9CDB4E}" dt="2019-07-23T13:08:54.346" v="1539"/>
          <ac:picMkLst>
            <pc:docMk/>
            <pc:sldMk cId="3559895393" sldId="278"/>
            <ac:picMk id="6" creationId="{EA23741F-3518-440E-BEB3-C850837ACBA3}"/>
          </ac:picMkLst>
        </pc:picChg>
      </pc:sldChg>
      <pc:sldChg chg="addSp delSp modSp add ord">
        <pc:chgData name="Christophe Lebrun" userId="303fc86cbab77272" providerId="LiveId" clId="{A4B10A2C-AC96-4C3D-BA25-8EF5DF9CDB4E}" dt="2019-08-02T14:02:22.012" v="2618" actId="20577"/>
        <pc:sldMkLst>
          <pc:docMk/>
          <pc:sldMk cId="2833374160" sldId="281"/>
        </pc:sldMkLst>
        <pc:spChg chg="mod">
          <ac:chgData name="Christophe Lebrun" userId="303fc86cbab77272" providerId="LiveId" clId="{A4B10A2C-AC96-4C3D-BA25-8EF5DF9CDB4E}" dt="2019-08-02T14:02:22.012" v="2618" actId="20577"/>
          <ac:spMkLst>
            <pc:docMk/>
            <pc:sldMk cId="2833374160" sldId="281"/>
            <ac:spMk id="2" creationId="{859271E4-0F1C-49A2-A674-5837229DC44E}"/>
          </ac:spMkLst>
        </pc:spChg>
        <pc:spChg chg="del">
          <ac:chgData name="Christophe Lebrun" userId="303fc86cbab77272" providerId="LiveId" clId="{A4B10A2C-AC96-4C3D-BA25-8EF5DF9CDB4E}" dt="2019-08-02T13:59:47.588" v="2600" actId="478"/>
          <ac:spMkLst>
            <pc:docMk/>
            <pc:sldMk cId="2833374160" sldId="281"/>
            <ac:spMk id="3" creationId="{AC191F27-E3EE-4599-B47D-9E2ED5AD9FA1}"/>
          </ac:spMkLst>
        </pc:spChg>
        <pc:spChg chg="add del mod">
          <ac:chgData name="Christophe Lebrun" userId="303fc86cbab77272" providerId="LiveId" clId="{A4B10A2C-AC96-4C3D-BA25-8EF5DF9CDB4E}" dt="2019-08-02T13:59:51.616" v="2601" actId="478"/>
          <ac:spMkLst>
            <pc:docMk/>
            <pc:sldMk cId="2833374160" sldId="281"/>
            <ac:spMk id="6" creationId="{74E88FAE-EA97-4A58-B5C9-59165F7B78DE}"/>
          </ac:spMkLst>
        </pc:spChg>
      </pc:sldChg>
      <pc:sldChg chg="modSp add">
        <pc:chgData name="Christophe Lebrun" userId="303fc86cbab77272" providerId="LiveId" clId="{A4B10A2C-AC96-4C3D-BA25-8EF5DF9CDB4E}" dt="2019-08-02T14:26:29.436" v="3687" actId="113"/>
        <pc:sldMkLst>
          <pc:docMk/>
          <pc:sldMk cId="4229974391" sldId="283"/>
        </pc:sldMkLst>
        <pc:spChg chg="mod">
          <ac:chgData name="Christophe Lebrun" userId="303fc86cbab77272" providerId="LiveId" clId="{A4B10A2C-AC96-4C3D-BA25-8EF5DF9CDB4E}" dt="2019-08-02T14:25:39.780" v="3651" actId="313"/>
          <ac:spMkLst>
            <pc:docMk/>
            <pc:sldMk cId="4229974391" sldId="283"/>
            <ac:spMk id="2" creationId="{7850C025-007E-4FA0-BD5D-262373463563}"/>
          </ac:spMkLst>
        </pc:spChg>
        <pc:spChg chg="mod">
          <ac:chgData name="Christophe Lebrun" userId="303fc86cbab77272" providerId="LiveId" clId="{A4B10A2C-AC96-4C3D-BA25-8EF5DF9CDB4E}" dt="2019-08-02T14:26:29.436" v="3687" actId="113"/>
          <ac:spMkLst>
            <pc:docMk/>
            <pc:sldMk cId="4229974391" sldId="283"/>
            <ac:spMk id="3" creationId="{46474F09-B1B9-454A-9F56-5CA66AE284C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94B78-A156-4E76-BB28-39D7E36AE272}" type="datetimeFigureOut">
              <a:rPr lang="fr-FR" smtClean="0"/>
              <a:t>29/08/2019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8A231-FDF8-4574-A969-AC3B90D90B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731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8A231-FDF8-4574-A969-AC3B90D90B3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39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1493104-0DD6-4188-A408-37748D818DBE}" type="datetime1">
              <a:rPr lang="fr-FR" smtClean="0"/>
              <a:t>29/08/2019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34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2012-1BFF-4C92-91DA-ED5E44E2DAE6}" type="datetime1">
              <a:rPr lang="fr-FR" smtClean="0"/>
              <a:t>29/08/2019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4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6D54C82-D4A8-4BCC-BBE6-5333B0B84731}" type="datetime1">
              <a:rPr lang="fr-FR" smtClean="0"/>
              <a:t>29/08/2019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731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D00B7C-7A69-493A-8A97-AE08389BB3D5}" type="datetime1">
              <a:rPr lang="fr-FR" smtClean="0"/>
              <a:t>29/08/2019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5616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1B583F-2DDE-447D-8CBF-9525FA0FB806}" type="datetime1">
              <a:rPr lang="fr-FR" smtClean="0"/>
              <a:t>29/08/2019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236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D0C2-EC15-4914-BD1C-8DC6D93A7E06}" type="datetime1">
              <a:rPr lang="fr-FR" smtClean="0"/>
              <a:t>29/08/2019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910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F71C-CB2D-46DF-BBF5-45A6CF07943D}" type="datetime1">
              <a:rPr lang="fr-FR" smtClean="0"/>
              <a:t>29/08/2019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586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97A0-E3EB-454D-B57B-09208F6C2349}" type="datetime1">
              <a:rPr lang="fr-FR" smtClean="0"/>
              <a:t>29/08/2019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329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C6102B9-41E8-4E57-8EA6-AB67D80E10AB}" type="datetime1">
              <a:rPr lang="fr-FR" smtClean="0"/>
              <a:t>29/08/2019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904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A2428F8-4951-4546-B4FA-7B0FACC74B80}" type="datetime1">
              <a:rPr lang="fr-FR" smtClean="0"/>
              <a:t>29/08/2019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9162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CB63-00AE-4756-B792-32C885852036}" type="datetime1">
              <a:rPr lang="fr-FR" smtClean="0"/>
              <a:t>29/08/2019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518160"/>
            <a:ext cx="2743200" cy="22796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64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CC8D-CADA-4745-885B-C009075ACE07}" type="datetime1">
              <a:rPr lang="fr-FR" smtClean="0"/>
              <a:t>29/08/2019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465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EA4304-F7B0-45DA-9970-108CC9362744}" type="datetime1">
              <a:rPr lang="fr-FR" smtClean="0"/>
              <a:t>29/08/2019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0104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BD1A-0AB3-42BB-87D7-511BD450E973}" type="datetime1">
              <a:rPr lang="fr-FR" smtClean="0"/>
              <a:t>29/08/2019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1349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20F9-E137-45C5-9CDB-EB23F7F61742}" type="datetime1">
              <a:rPr lang="fr-FR" smtClean="0"/>
              <a:t>29/08/2019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1892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9FA9-5419-4577-ACA1-5FA8B1F430E1}" type="datetime1">
              <a:rPr lang="fr-FR" smtClean="0"/>
              <a:t>29/08/2019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6345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A3B4-D77F-4011-84A4-1CE2C85060AA}" type="datetime1">
              <a:rPr lang="fr-FR" smtClean="0"/>
              <a:t>29/08/2019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8722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C01D-38A9-4545-9F6C-D14ECEB1FB25}" type="datetime1">
              <a:rPr lang="fr-FR" smtClean="0"/>
              <a:t>29/08/2019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8605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5F43-A7C8-4BE7-8EDD-3B94DD5ED3AC}" type="datetime1">
              <a:rPr lang="fr-FR" smtClean="0"/>
              <a:t>29/08/2019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7798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019D-FF65-4B6D-88E7-E32520CD55FC}" type="datetime1">
              <a:rPr lang="fr-FR" smtClean="0"/>
              <a:t>29/08/2019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4460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801886C-9464-46E7-BC75-B4C59B337121}" type="datetime1">
              <a:rPr lang="fr-FR" smtClean="0"/>
              <a:t>29/08/2019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4234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B2972D2-6F14-4C24-9E0C-4FF7F34B2768}" type="datetime1">
              <a:rPr lang="fr-FR" smtClean="0"/>
              <a:t>29/08/2019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362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898AE11-0657-4D23-A8AC-E411F594EC7D}" type="datetime1">
              <a:rPr lang="fr-FR" smtClean="0"/>
              <a:t>29/08/2019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3623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0DD647-851C-4A6E-99E4-412E2060441D}" type="datetime1">
              <a:rPr lang="fr-FR" smtClean="0"/>
              <a:t>29/08/2019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5832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1566-4F69-403C-9080-3BFEE2B37491}" type="datetime1">
              <a:rPr lang="fr-FR" smtClean="0"/>
              <a:t>29/08/2019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5113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7B0C-B5AB-42EB-BB2D-F19425E95921}" type="datetime1">
              <a:rPr lang="fr-FR" smtClean="0"/>
              <a:t>29/08/2019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2956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A1F9-098E-4818-B4BA-05597FCE7433}" type="datetime1">
              <a:rPr lang="fr-FR" smtClean="0"/>
              <a:t>29/08/2019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9313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85617F-11C8-46B4-82FC-6C143D8E927D}" type="datetime1">
              <a:rPr lang="fr-FR" smtClean="0"/>
              <a:t>29/08/2019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18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142A-F148-4ADB-A468-FE587DAD07D9}" type="datetime1">
              <a:rPr lang="fr-FR" smtClean="0"/>
              <a:t>29/08/2019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68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706F-1691-421A-B634-B96F386F7B76}" type="datetime1">
              <a:rPr lang="fr-FR" smtClean="0"/>
              <a:t>29/08/2019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02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2EEA-4114-443B-89FA-6E832FF354CE}" type="datetime1">
              <a:rPr lang="fr-FR" smtClean="0"/>
              <a:t>29/08/2019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42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1AA7-3BDA-4782-B3C5-401728461EBA}" type="datetime1">
              <a:rPr lang="fr-FR" smtClean="0"/>
              <a:t>29/08/2019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43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4B45-0ED5-401D-87BF-F27E5AD4E8F6}" type="datetime1">
              <a:rPr lang="fr-FR" smtClean="0"/>
              <a:t>29/08/2019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92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227D-3211-4923-B058-2465568DA97C}" type="datetime1">
              <a:rPr lang="fr-FR" smtClean="0"/>
              <a:t>29/08/2019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86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22650-866C-43F7-8C91-C810959EF2B7}" type="datetime1">
              <a:rPr lang="fr-FR" smtClean="0"/>
              <a:t>29/08/2019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15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C616A-C141-4933-A34B-F1CCCBC47195}" type="datetime1">
              <a:rPr lang="fr-FR" smtClean="0"/>
              <a:t>29/08/2019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72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city-of-seattle/sea-building-energy-benchmarking#2015-building-energy-benchmarking.csv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:8888/lab#tableofcontent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4EF98-294B-45BE-A755-5FE2EA5C9B5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698266" y="3121038"/>
            <a:ext cx="10436225" cy="1311275"/>
          </a:xfrm>
        </p:spPr>
        <p:txBody>
          <a:bodyPr>
            <a:noAutofit/>
          </a:bodyPr>
          <a:lstStyle/>
          <a:p>
            <a:pPr algn="l"/>
            <a:br>
              <a:rPr lang="fr-FR" sz="4000" dirty="0"/>
            </a:br>
            <a:r>
              <a:rPr lang="fr-FR" b="1" cap="small" dirty="0"/>
              <a:t>Projet 5 : </a:t>
            </a:r>
            <a:br>
              <a:rPr lang="fr-FR" sz="2800" cap="small" dirty="0"/>
            </a:br>
            <a:r>
              <a:rPr lang="fr-FR" sz="2800" cap="small" dirty="0"/>
              <a:t>Segmentez des clients d'un site e-commerce</a:t>
            </a:r>
            <a:br>
              <a:rPr lang="fr-FR" sz="2800" b="1" dirty="0"/>
            </a:br>
            <a:br>
              <a:rPr lang="fr-FR" sz="2800" cap="small" dirty="0"/>
            </a:br>
            <a:endParaRPr lang="fr-FR" sz="4000" cap="small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D75187-D88F-4F53-B18A-EE11258D12A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938729" y="888705"/>
            <a:ext cx="4195762" cy="1311275"/>
          </a:xfrm>
        </p:spPr>
        <p:txBody>
          <a:bodyPr>
            <a:normAutofit/>
          </a:bodyPr>
          <a:lstStyle/>
          <a:p>
            <a:r>
              <a:rPr lang="fr-FR" b="1" dirty="0"/>
              <a:t>Etudiant : </a:t>
            </a:r>
            <a:r>
              <a:rPr lang="fr-FR" dirty="0"/>
              <a:t>Christophe </a:t>
            </a:r>
            <a:r>
              <a:rPr lang="fr-FR" cap="small" dirty="0"/>
              <a:t>Lebrun</a:t>
            </a:r>
          </a:p>
          <a:p>
            <a:r>
              <a:rPr lang="fr-FR" b="1" dirty="0"/>
              <a:t>Mentor : </a:t>
            </a:r>
            <a:r>
              <a:rPr lang="fr-FR" dirty="0"/>
              <a:t>Thierno </a:t>
            </a:r>
            <a:r>
              <a:rPr lang="fr-FR" cap="small" dirty="0"/>
              <a:t>Diop</a:t>
            </a:r>
          </a:p>
          <a:p>
            <a:r>
              <a:rPr lang="fr-FR" b="1" dirty="0"/>
              <a:t>Evaluateur : </a:t>
            </a:r>
            <a:r>
              <a:rPr lang="fr-FR" b="1" dirty="0">
                <a:solidFill>
                  <a:srgbClr val="FF0000"/>
                </a:solidFill>
              </a:rPr>
              <a:t>Walid </a:t>
            </a:r>
            <a:r>
              <a:rPr lang="fr-FR" b="1" cap="small" dirty="0">
                <a:solidFill>
                  <a:srgbClr val="FF0000"/>
                </a:solidFill>
              </a:rPr>
              <a:t>Ayadi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E74EFB-C190-4272-8462-7AB01B85F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7739"/>
            <a:ext cx="3604594" cy="159026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C646D9E-13BE-45F2-B603-936E1E00092D}"/>
              </a:ext>
            </a:extLst>
          </p:cNvPr>
          <p:cNvSpPr txBox="1"/>
          <p:nvPr/>
        </p:nvSpPr>
        <p:spPr>
          <a:xfrm>
            <a:off x="1698266" y="2441715"/>
            <a:ext cx="666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Parcours « </a:t>
            </a:r>
            <a:r>
              <a:rPr kumimoji="0" lang="fr-FR" sz="2800" b="0" i="1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Data </a:t>
            </a:r>
            <a:r>
              <a:rPr kumimoji="0" lang="fr-FR" sz="2800" b="0" i="1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Scientist</a:t>
            </a:r>
            <a:r>
              <a:rPr kumimoji="0" lang="fr-FR" sz="2800" b="0" i="1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DD6B4-A058-473F-99B6-FECCF66B654A}"/>
              </a:ext>
            </a:extLst>
          </p:cNvPr>
          <p:cNvSpPr txBox="1"/>
          <p:nvPr/>
        </p:nvSpPr>
        <p:spPr>
          <a:xfrm>
            <a:off x="9574171" y="6396335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solidFill>
                  <a:srgbClr val="FF0000"/>
                </a:solidFill>
                <a:latin typeface="Century Gothic" panose="020B0502020202020204"/>
              </a:rPr>
              <a:t>2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GB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août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2019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976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BE58-2168-473C-B291-2AD6719F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MERCI</a:t>
            </a:r>
            <a:r>
              <a:rPr lang="en-GB" dirty="0"/>
              <a:t> DE VOTRE ATTENTION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3D1D1AB8-7851-4721-BE32-CE6F1CBEFB5E}"/>
              </a:ext>
            </a:extLst>
          </p:cNvPr>
          <p:cNvSpPr txBox="1">
            <a:spLocks/>
          </p:cNvSpPr>
          <p:nvPr/>
        </p:nvSpPr>
        <p:spPr>
          <a:xfrm>
            <a:off x="11412867" y="165878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10</a:t>
            </a:fld>
            <a:endParaRPr lang="fr-FR" sz="1600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73DBC5-6755-401F-9B04-A0D6FC517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036"/>
            <a:ext cx="2532092" cy="168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9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271E4-0F1C-49A2-A674-5837229DC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917576"/>
            <a:ext cx="9448800" cy="2388093"/>
          </a:xfrm>
        </p:spPr>
        <p:txBody>
          <a:bodyPr>
            <a:normAutofit fontScale="90000"/>
          </a:bodyPr>
          <a:lstStyle/>
          <a:p>
            <a:r>
              <a:rPr lang="fr-FR" sz="4400" b="1" cap="small" dirty="0"/>
              <a:t>Segmentation non-supervisée (</a:t>
            </a:r>
            <a:r>
              <a:rPr lang="fr-FR" sz="4400" b="1" i="1" cap="small" dirty="0"/>
              <a:t>clustering</a:t>
            </a:r>
            <a:r>
              <a:rPr lang="fr-FR" sz="4400" b="1" cap="small" dirty="0"/>
              <a:t>)</a:t>
            </a:r>
            <a:br>
              <a:rPr lang="fr-FR" dirty="0"/>
            </a:br>
            <a:br>
              <a:rPr lang="fr-FR" sz="2800" cap="small" dirty="0"/>
            </a:br>
            <a:r>
              <a:rPr lang="fr-FR" sz="2800" cap="small" dirty="0"/>
              <a:t>Prédire les émissions de CO2 </a:t>
            </a:r>
            <a:br>
              <a:rPr lang="fr-FR" sz="2800" cap="small" dirty="0"/>
            </a:br>
            <a:r>
              <a:rPr lang="fr-FR" sz="2800" cap="small" dirty="0"/>
              <a:t>et la consommation totale d’énergie</a:t>
            </a:r>
            <a:br>
              <a:rPr lang="fr-FR" sz="2800" cap="small" dirty="0"/>
            </a:br>
            <a:r>
              <a:rPr lang="fr-FR" sz="2800" cap="small" dirty="0"/>
              <a:t>des bâtiments non destinés à l’habitation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D8260E6-7595-465F-B370-930840B32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181" y="0"/>
            <a:ext cx="2347819" cy="156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7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722341"/>
          </a:xfrm>
        </p:spPr>
        <p:txBody>
          <a:bodyPr/>
          <a:lstStyle/>
          <a:p>
            <a:r>
              <a:rPr lang="fr-FR" b="1" dirty="0"/>
              <a:t>Le contexte</a:t>
            </a:r>
            <a:endParaRPr lang="en-GB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442C-B3A0-4638-B622-291C64F6F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502" y="1721139"/>
            <a:ext cx="11327239" cy="3415722"/>
          </a:xfrm>
        </p:spPr>
        <p:txBody>
          <a:bodyPr>
            <a:normAutofit lnSpcReduction="10000"/>
          </a:bodyPr>
          <a:lstStyle/>
          <a:p>
            <a:r>
              <a:rPr lang="fr-FR" sz="2800" dirty="0">
                <a:solidFill>
                  <a:schemeClr val="tx1"/>
                </a:solidFill>
              </a:rPr>
              <a:t>Pour atteindre son objectif de ville neutre en émissions de carbone en 2050, la </a:t>
            </a:r>
            <a:r>
              <a:rPr lang="fr-FR" sz="2800" b="1" dirty="0">
                <a:solidFill>
                  <a:schemeClr val="tx1"/>
                </a:solidFill>
              </a:rPr>
              <a:t>ville de Seattle </a:t>
            </a:r>
            <a:r>
              <a:rPr lang="fr-FR" sz="2800" dirty="0">
                <a:solidFill>
                  <a:schemeClr val="tx1"/>
                </a:solidFill>
              </a:rPr>
              <a:t>s’intéresse de près aux émissions des bâtiments non destinés à l’habitation.</a:t>
            </a:r>
          </a:p>
          <a:p>
            <a:r>
              <a:rPr lang="fr-FR" sz="2800" dirty="0">
                <a:solidFill>
                  <a:schemeClr val="tx1"/>
                </a:solidFill>
              </a:rPr>
              <a:t> </a:t>
            </a:r>
            <a:endParaRPr lang="en-GB" sz="2800" dirty="0">
              <a:solidFill>
                <a:schemeClr val="tx1"/>
              </a:solidFill>
            </a:endParaRPr>
          </a:p>
          <a:p>
            <a:r>
              <a:rPr lang="fr-FR" sz="2800" dirty="0">
                <a:solidFill>
                  <a:schemeClr val="tx1"/>
                </a:solidFill>
              </a:rPr>
              <a:t>Les relevés sont coûteux à obtenir, et à partir de ceux déjà réalisés, vous voulez tenter de </a:t>
            </a:r>
            <a:r>
              <a:rPr lang="fr-FR" sz="2800" b="1" dirty="0">
                <a:solidFill>
                  <a:schemeClr val="tx1"/>
                </a:solidFill>
              </a:rPr>
              <a:t>prédire les émissions de CO2 et la consommation totale d’énergie</a:t>
            </a:r>
            <a:r>
              <a:rPr lang="fr-FR" sz="2800" dirty="0">
                <a:solidFill>
                  <a:schemeClr val="tx1"/>
                </a:solidFill>
              </a:rPr>
              <a:t> de bâtiments pour lesquels elles n’ont pas encore été mesurées.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76442820-B957-4E3F-837C-4D0E995B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3</a:t>
            </a:fld>
            <a:endParaRPr lang="fr-FR" sz="1600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DE0621C-FB33-4C01-8262-EBADB2646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036"/>
            <a:ext cx="2532092" cy="168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0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9D7F57-BB6B-47B6-9F61-CC67E6CC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71529"/>
            <a:ext cx="8610600" cy="1430187"/>
          </a:xfrm>
        </p:spPr>
        <p:txBody>
          <a:bodyPr/>
          <a:lstStyle/>
          <a:p>
            <a:r>
              <a:rPr lang="fr-FR" b="1" dirty="0"/>
              <a:t>Plan de la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C25AD1-BD09-42CD-AAA1-A13586FB9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36673"/>
            <a:ext cx="11887200" cy="4896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cap="small" dirty="0"/>
              <a:t>Partie 1 </a:t>
            </a:r>
            <a:r>
              <a:rPr lang="fr-FR" sz="2400" cap="small" dirty="0"/>
              <a:t>(5 min) – </a:t>
            </a:r>
            <a:r>
              <a:rPr lang="fr-FR" sz="2400" dirty="0"/>
              <a:t>Problématique, interprétation et pistes de recherche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b="1" cap="small" dirty="0"/>
              <a:t>Partie 2 </a:t>
            </a:r>
            <a:r>
              <a:rPr lang="fr-FR" sz="2400" cap="small" dirty="0"/>
              <a:t>(5 min) – N</a:t>
            </a:r>
            <a:r>
              <a:rPr lang="fr-FR" sz="2400" dirty="0"/>
              <a:t>ettoyage et exploration (notebook)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b="1" cap="small" dirty="0"/>
              <a:t>Partie 3 </a:t>
            </a:r>
            <a:r>
              <a:rPr lang="fr-FR" sz="2400" cap="small" dirty="0"/>
              <a:t>(10 min) – P</a:t>
            </a:r>
            <a:r>
              <a:rPr lang="fr-FR" sz="2400" dirty="0"/>
              <a:t>istes de modélisation effectuées (code)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b="1" cap="small" dirty="0"/>
              <a:t>Partie 4 </a:t>
            </a:r>
            <a:r>
              <a:rPr lang="fr-FR" sz="2400" cap="small" dirty="0"/>
              <a:t>(5 min) – M</a:t>
            </a:r>
            <a:r>
              <a:rPr lang="fr-FR" sz="2400" dirty="0"/>
              <a:t>odèle final sélectionné et améliorations (code)</a:t>
            </a:r>
          </a:p>
          <a:p>
            <a:pPr marL="0" indent="0">
              <a:buNone/>
            </a:pPr>
            <a:endParaRPr lang="fr-FR" sz="2400" b="1" cap="small" dirty="0"/>
          </a:p>
          <a:p>
            <a:pPr marL="0" indent="0">
              <a:buNone/>
            </a:pPr>
            <a:r>
              <a:rPr lang="fr-FR" sz="2400" b="1" cap="small" dirty="0"/>
              <a:t>Partie 5 </a:t>
            </a:r>
            <a:r>
              <a:rPr lang="fr-FR" sz="2400" cap="small" dirty="0"/>
              <a:t>(5 à 10 min) – </a:t>
            </a:r>
            <a:r>
              <a:rPr lang="fr-FR" sz="2400" dirty="0"/>
              <a:t>Questions-réponses</a:t>
            </a: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1DB8435F-3D5B-46B0-8734-A0D3FB2E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8479" y="38406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4</a:t>
            </a:fld>
            <a:endParaRPr lang="fr-FR" sz="1600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B3F0F9A-B670-4677-BB79-0FB7751E5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908" y="5172896"/>
            <a:ext cx="2532092" cy="168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1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85828-B058-4F14-80D3-515FB1B2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Partie 1 :</a:t>
            </a:r>
            <a:br>
              <a:rPr lang="fr-FR" b="1" dirty="0"/>
            </a:br>
            <a:r>
              <a:rPr lang="fr-FR" dirty="0"/>
              <a:t>Présentation de </a:t>
            </a:r>
            <a:br>
              <a:rPr lang="fr-FR" dirty="0"/>
            </a:br>
            <a:r>
              <a:rPr lang="fr-FR" dirty="0"/>
              <a:t>la problématique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 dirty="0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5</a:t>
            </a:fld>
            <a:endParaRPr lang="fr-FR" sz="1600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646F421-A109-4835-AD0F-50005AAA6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036"/>
            <a:ext cx="2532092" cy="168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74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722341"/>
          </a:xfrm>
        </p:spPr>
        <p:txBody>
          <a:bodyPr/>
          <a:lstStyle/>
          <a:p>
            <a:r>
              <a:rPr lang="fr-FR" b="1" dirty="0"/>
              <a:t>LES DONNÉES</a:t>
            </a:r>
            <a:endParaRPr lang="en-GB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442C-B3A0-4638-B622-291C64F6F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0274" y="1970843"/>
            <a:ext cx="10490200" cy="3841243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tx1"/>
                </a:solidFill>
              </a:rPr>
              <a:t>Données accessibles sur </a:t>
            </a:r>
            <a:r>
              <a:rPr lang="fr-FR" sz="2800" b="1" dirty="0">
                <a:solidFill>
                  <a:schemeClr val="tx1"/>
                </a:solidFill>
                <a:hlinkClick r:id="rId2"/>
              </a:rPr>
              <a:t>kaggle.com</a:t>
            </a:r>
            <a:endParaRPr lang="fr-FR" sz="2800" b="1" dirty="0">
              <a:solidFill>
                <a:schemeClr val="tx1"/>
              </a:solidFill>
            </a:endParaRPr>
          </a:p>
          <a:p>
            <a:pPr algn="l"/>
            <a:endParaRPr lang="fr-FR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Données de la ville de </a:t>
            </a:r>
            <a:r>
              <a:rPr lang="fr-FR" b="1" dirty="0">
                <a:solidFill>
                  <a:schemeClr val="tx1"/>
                </a:solidFill>
              </a:rPr>
              <a:t>Seattle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Deux tables : pour les années </a:t>
            </a:r>
            <a:r>
              <a:rPr lang="fr-FR" b="1" dirty="0">
                <a:solidFill>
                  <a:schemeClr val="tx1"/>
                </a:solidFill>
              </a:rPr>
              <a:t>2015</a:t>
            </a:r>
            <a:r>
              <a:rPr lang="fr-FR" dirty="0">
                <a:solidFill>
                  <a:schemeClr val="tx1"/>
                </a:solidFill>
              </a:rPr>
              <a:t> et </a:t>
            </a:r>
            <a:r>
              <a:rPr lang="fr-FR" b="1" dirty="0">
                <a:solidFill>
                  <a:schemeClr val="tx1"/>
                </a:solidFill>
              </a:rPr>
              <a:t>2016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Environ </a:t>
            </a:r>
            <a:r>
              <a:rPr lang="fr-FR" b="1" dirty="0">
                <a:solidFill>
                  <a:schemeClr val="tx1"/>
                </a:solidFill>
              </a:rPr>
              <a:t>3’400 bâtiments </a:t>
            </a:r>
            <a:r>
              <a:rPr lang="fr-FR" dirty="0">
                <a:solidFill>
                  <a:schemeClr val="tx1"/>
                </a:solidFill>
              </a:rPr>
              <a:t>dans chaque table, et </a:t>
            </a:r>
            <a:r>
              <a:rPr lang="fr-FR" b="1" dirty="0">
                <a:solidFill>
                  <a:schemeClr val="tx1"/>
                </a:solidFill>
              </a:rPr>
              <a:t>46 caractéristiques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Les fichiers .csv pèsent </a:t>
            </a:r>
            <a:r>
              <a:rPr lang="fr-FR" b="1" dirty="0">
                <a:solidFill>
                  <a:schemeClr val="tx1"/>
                </a:solidFill>
              </a:rPr>
              <a:t>1,5 Mo + 1,2 Mo</a:t>
            </a: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6</a:t>
            </a:fld>
            <a:endParaRPr lang="fr-FR" sz="1600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668152F-709E-480D-A804-146965094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367" y="1475874"/>
            <a:ext cx="2095500" cy="9525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9A27FD1-0CDD-407E-A54D-7BA9F5949F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036"/>
            <a:ext cx="2532092" cy="168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8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50C025-007E-4FA0-BD5D-26237346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fr-FR" b="1" dirty="0"/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474F09-B1B9-454A-9F56-5CA66AE28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520" y="1589350"/>
            <a:ext cx="10105806" cy="48738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fr-FR" dirty="0"/>
              <a:t>L’</a:t>
            </a:r>
            <a:r>
              <a:rPr lang="fr-FR" b="1" dirty="0"/>
              <a:t>apprentissage statistique </a:t>
            </a:r>
            <a:r>
              <a:rPr lang="fr-FR" dirty="0"/>
              <a:t>peut-il aider à résoudre notre problème ?</a:t>
            </a:r>
          </a:p>
          <a:p>
            <a:pPr marL="0" indent="0">
              <a:buNone/>
            </a:pPr>
            <a:endParaRPr lang="fr-FR" sz="900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fr-FR" dirty="0"/>
              <a:t> sélectionner le </a:t>
            </a:r>
            <a:r>
              <a:rPr lang="fr-FR" b="1" dirty="0"/>
              <a:t>meilleur modèle</a:t>
            </a:r>
            <a:r>
              <a:rPr lang="fr-FR" dirty="0"/>
              <a:t> d’apprentissage statistique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dirty="0"/>
              <a:t> sélectionner les meilleurs </a:t>
            </a:r>
            <a:r>
              <a:rPr lang="fr-FR" b="1" dirty="0"/>
              <a:t>hyperparamètres</a:t>
            </a:r>
            <a:r>
              <a:rPr lang="fr-FR" dirty="0"/>
              <a:t> par recherche sur grille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dirty="0"/>
              <a:t> évaluer la </a:t>
            </a:r>
            <a:r>
              <a:rPr lang="fr-FR" b="1" dirty="0"/>
              <a:t>performance</a:t>
            </a:r>
            <a:r>
              <a:rPr lang="fr-FR" dirty="0"/>
              <a:t> du modèle obtenu</a:t>
            </a:r>
          </a:p>
          <a:p>
            <a:pPr marL="457200" lvl="1" indent="0">
              <a:buNone/>
            </a:pPr>
            <a:endParaRPr lang="fr-FR" dirty="0"/>
          </a:p>
          <a:p>
            <a:pPr marL="457200" indent="-457200">
              <a:buFont typeface="+mj-lt"/>
              <a:buAutoNum type="arabicParenR" startAt="2"/>
            </a:pPr>
            <a:r>
              <a:rPr lang="fr-FR" dirty="0"/>
              <a:t>Quelles sont les </a:t>
            </a:r>
            <a:r>
              <a:rPr lang="fr-FR" b="1" dirty="0"/>
              <a:t>caractéristiques</a:t>
            </a:r>
            <a:r>
              <a:rPr lang="fr-FR" dirty="0"/>
              <a:t> les plus importantes ?</a:t>
            </a:r>
          </a:p>
          <a:p>
            <a:pPr marL="0" indent="0">
              <a:buNone/>
            </a:pPr>
            <a:endParaRPr lang="fr-FR" sz="900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fr-FR" dirty="0"/>
              <a:t> étudier la pertinence de la variable « </a:t>
            </a:r>
            <a:r>
              <a:rPr lang="fr-FR" b="1" dirty="0"/>
              <a:t>ENERGY STAR Score</a:t>
            </a:r>
            <a:r>
              <a:rPr lang="fr-FR" dirty="0"/>
              <a:t> »</a:t>
            </a:r>
          </a:p>
          <a:p>
            <a:pPr lvl="1">
              <a:buFont typeface="Symbol" panose="05050102010706020507" pitchFamily="18" charset="2"/>
              <a:buChar char="Þ"/>
            </a:pPr>
            <a:endParaRPr lang="fr-FR" dirty="0"/>
          </a:p>
          <a:p>
            <a:pPr marL="457200" indent="-457200">
              <a:buFont typeface="+mj-lt"/>
              <a:buAutoNum type="arabicParenR" startAt="3"/>
            </a:pPr>
            <a:r>
              <a:rPr lang="fr-FR" dirty="0"/>
              <a:t>Quelles sont les </a:t>
            </a:r>
            <a:r>
              <a:rPr lang="fr-FR" b="1" dirty="0"/>
              <a:t>améliorations</a:t>
            </a:r>
            <a:r>
              <a:rPr lang="fr-FR" dirty="0"/>
              <a:t> possibles ?</a:t>
            </a:r>
          </a:p>
          <a:p>
            <a:pPr marL="0" indent="0">
              <a:buNone/>
            </a:pPr>
            <a:endParaRPr lang="fr-FR" sz="900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fr-FR" dirty="0"/>
              <a:t> effets de la taille du jeu de données d’entraînement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dirty="0"/>
              <a:t> impact des observations (bâtiments) « hors-normes »</a:t>
            </a:r>
          </a:p>
          <a:p>
            <a:pPr lvl="1">
              <a:buFont typeface="Symbol" panose="05050102010706020507" pitchFamily="18" charset="2"/>
              <a:buChar char="Þ"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5FD0754F-2D60-4FA5-A704-EFCE0FF46133}"/>
              </a:ext>
            </a:extLst>
          </p:cNvPr>
          <p:cNvSpPr txBox="1">
            <a:spLocks/>
          </p:cNvSpPr>
          <p:nvPr/>
        </p:nvSpPr>
        <p:spPr>
          <a:xfrm>
            <a:off x="11184326" y="394810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7</a:t>
            </a:fld>
            <a:endParaRPr lang="fr-FR" sz="1600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EA378DB-8478-493A-9383-973D11E05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88209" cy="15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7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85828-B058-4F14-80D3-515FB1B2E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68" y="1317627"/>
            <a:ext cx="10820399" cy="2801935"/>
          </a:xfrm>
        </p:spPr>
        <p:txBody>
          <a:bodyPr>
            <a:normAutofit/>
          </a:bodyPr>
          <a:lstStyle/>
          <a:p>
            <a:r>
              <a:rPr lang="fr-FR" sz="2400" b="1" dirty="0"/>
              <a:t>Partie 2 : </a:t>
            </a:r>
            <a:r>
              <a:rPr lang="fr-FR" sz="2400" cap="small" dirty="0">
                <a:hlinkClick r:id="rId2"/>
              </a:rPr>
              <a:t>N</a:t>
            </a:r>
            <a:r>
              <a:rPr lang="fr-FR" sz="2400" dirty="0">
                <a:hlinkClick r:id="rId2"/>
              </a:rPr>
              <a:t>ettoyage et exploration </a:t>
            </a:r>
            <a:br>
              <a:rPr lang="fr-FR" sz="2400" dirty="0"/>
            </a:br>
            <a:br>
              <a:rPr lang="fr-FR" sz="2400" dirty="0"/>
            </a:br>
            <a:r>
              <a:rPr lang="fr-FR" sz="2400" b="1" dirty="0"/>
              <a:t>Partie 3 : </a:t>
            </a:r>
            <a:r>
              <a:rPr lang="fr-FR" sz="2400" cap="small" dirty="0"/>
              <a:t>P</a:t>
            </a:r>
            <a:r>
              <a:rPr lang="fr-FR" sz="2400" dirty="0"/>
              <a:t>istes de modélisation effectuées </a:t>
            </a:r>
            <a:br>
              <a:rPr lang="fr-FR" sz="2400" dirty="0"/>
            </a:br>
            <a:br>
              <a:rPr lang="fr-FR" sz="2400" dirty="0"/>
            </a:br>
            <a:r>
              <a:rPr lang="fr-FR" sz="2400" b="1" dirty="0"/>
              <a:t>Partie 4 : </a:t>
            </a:r>
            <a:r>
              <a:rPr lang="fr-FR" sz="2400" cap="small" dirty="0"/>
              <a:t>M</a:t>
            </a:r>
            <a:r>
              <a:rPr lang="fr-FR" sz="2400" dirty="0"/>
              <a:t>odèle final sélectionné et améliorations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 dirty="0"/>
            </a:b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53AC97-1F0F-4DCC-9CF8-A5C9BD953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32" y="58289"/>
            <a:ext cx="4362968" cy="1639229"/>
          </a:xfrm>
          <a:prstGeom prst="rect">
            <a:avLst/>
          </a:prstGeom>
        </p:spPr>
      </p:pic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8606EA2F-E9B4-4C87-83C3-46F31FE91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8</a:t>
            </a:fld>
            <a:endParaRPr lang="fr-FR" sz="1600" b="1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C6C63D9-04AD-4E10-A1F2-F3CEA0160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036"/>
            <a:ext cx="2532092" cy="168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79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4011A4-8F80-4EB8-891E-8BB518529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36295"/>
            <a:ext cx="10820399" cy="1325615"/>
          </a:xfrm>
        </p:spPr>
        <p:txBody>
          <a:bodyPr/>
          <a:lstStyle/>
          <a:p>
            <a:r>
              <a:rPr lang="fr-FR" b="1" dirty="0"/>
              <a:t>Partie 5 :</a:t>
            </a:r>
            <a:br>
              <a:rPr lang="fr-FR" dirty="0"/>
            </a:br>
            <a:r>
              <a:rPr lang="fr-FR" dirty="0"/>
              <a:t>QUESTIONS-RÉPONSES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75B687DA-E829-4436-98F8-FF693735BCC6}"/>
              </a:ext>
            </a:extLst>
          </p:cNvPr>
          <p:cNvSpPr txBox="1">
            <a:spLocks/>
          </p:cNvSpPr>
          <p:nvPr/>
        </p:nvSpPr>
        <p:spPr>
          <a:xfrm>
            <a:off x="11412867" y="165878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9</a:t>
            </a:fld>
            <a:endParaRPr lang="fr-FR" sz="1600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BBD2F34-CB30-4AE9-BC7D-7E0994DFF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036"/>
            <a:ext cx="2532092" cy="168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76623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Rouge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1_Traînée de condensation">
  <a:themeElements>
    <a:clrScheme name="Rouge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1571</TotalTime>
  <Words>261</Words>
  <Application>Microsoft Office PowerPoint</Application>
  <PresentationFormat>Grand écran</PresentationFormat>
  <Paragraphs>60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Symbol</vt:lpstr>
      <vt:lpstr>Traînée de condensation</vt:lpstr>
      <vt:lpstr>1_Traînée de condensation</vt:lpstr>
      <vt:lpstr> Projet 5 :  Segmentez des clients d'un site e-commerce  </vt:lpstr>
      <vt:lpstr>Segmentation non-supervisée (clustering)  Prédire les émissions de CO2  et la consommation totale d’énergie des bâtiments non destinés à l’habitation</vt:lpstr>
      <vt:lpstr>Le contexte</vt:lpstr>
      <vt:lpstr>Plan de la présentation</vt:lpstr>
      <vt:lpstr>Partie 1 : Présentation de  la problématique</vt:lpstr>
      <vt:lpstr>LES DONNÉES</vt:lpstr>
      <vt:lpstr>Problématique</vt:lpstr>
      <vt:lpstr>Partie 2 : Nettoyage et exploration   Partie 3 : Pistes de modélisation effectuées   Partie 4 : Modèle final sélectionné et améliorations</vt:lpstr>
      <vt:lpstr>Partie 5 : QUESTIONS-RÉPONSES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: Analysez des données de systèmes éducatifs</dc:title>
  <dc:creator>Christophe Lebrun</dc:creator>
  <cp:lastModifiedBy>Christophe Lebrun</cp:lastModifiedBy>
  <cp:revision>11</cp:revision>
  <dcterms:created xsi:type="dcterms:W3CDTF">2019-06-10T16:09:23Z</dcterms:created>
  <dcterms:modified xsi:type="dcterms:W3CDTF">2019-08-29T18:36:39Z</dcterms:modified>
</cp:coreProperties>
</file>