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9"/>
          <p:cNvSpPr txBox="1"/>
          <p:nvPr/>
        </p:nvSpPr>
        <p:spPr>
          <a:xfrm>
            <a:off x="5989319" y="200025"/>
            <a:ext cx="2651762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b="1" sz="10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Bilgisayar Mühendisliği Bölümü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400"/>
            </a:lvl1pPr>
            <a:lvl2pPr marL="800100" indent="-342900" algn="ctr">
              <a:spcBef>
                <a:spcPts val="500"/>
              </a:spcBef>
              <a:defRPr sz="2400"/>
            </a:lvl2pPr>
            <a:lvl3pPr marL="1188719" indent="-274319" algn="ctr">
              <a:spcBef>
                <a:spcPts val="500"/>
              </a:spcBef>
              <a:defRPr sz="2400"/>
            </a:lvl3pPr>
            <a:lvl4pPr marL="1645920" indent="-274320" algn="ctr">
              <a:spcBef>
                <a:spcPts val="500"/>
              </a:spcBef>
              <a:defRPr sz="2400"/>
            </a:lvl4pPr>
            <a:lvl5pPr marL="2103120" indent="-274320" algn="ctr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1066800" y="2057400"/>
            <a:ext cx="70866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2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1" y="5715000"/>
            <a:ext cx="1143001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600" y="179752"/>
            <a:ext cx="2786739" cy="174493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14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152400" y="106362"/>
            <a:ext cx="8534400" cy="57943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1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4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46" name="AsIl başlIk stİlİ İçİn tIklatIn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AsIl başlIk stİlİ İçİn tIklatIn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7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5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152400" y="914400"/>
            <a:ext cx="43434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1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2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7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6200" y="-1524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4 Metin Yer Tutucusu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7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89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1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2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10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4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11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3 Metin Yer Tutucusu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0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1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13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2 Resim Yer Tutucusu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C8C93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" name="Rectangle 53"/>
          <p:cNvSpPr/>
          <p:nvPr/>
        </p:nvSpPr>
        <p:spPr>
          <a:xfrm>
            <a:off x="0" y="10485"/>
            <a:ext cx="9144000" cy="762001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" name="Text Box 68"/>
          <p:cNvSpPr txBox="1"/>
          <p:nvPr/>
        </p:nvSpPr>
        <p:spPr>
          <a:xfrm>
            <a:off x="1493519" y="6536421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GT</a:t>
            </a:r>
            <a:r>
              <a:t>Ü </a:t>
            </a:r>
            <a:r>
              <a:t>-</a:t>
            </a:r>
            <a:r>
              <a:t> </a:t>
            </a:r>
            <a:r>
              <a:t>Bilgisayar Mühendisliği Bölümü</a:t>
            </a:r>
          </a:p>
        </p:txBody>
      </p:sp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3" y="5867400"/>
            <a:ext cx="985008" cy="985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43954"/>
            <a:ext cx="1110044" cy="69506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Box 68"/>
          <p:cNvSpPr txBox="1"/>
          <p:nvPr/>
        </p:nvSpPr>
        <p:spPr>
          <a:xfrm>
            <a:off x="4617719" y="6528999"/>
            <a:ext cx="30327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b="1" sz="1200">
                <a:solidFill>
                  <a:schemeClr val="accent3">
                    <a:lumOff val="44000"/>
                  </a:scheme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BİL 495/496 Bitirme Projesi </a:t>
            </a: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152400" y="914400"/>
            <a:ext cx="73914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534400" y="6553200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E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3">
              <a:lumOff val="44000"/>
            </a:schemeClr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94904" marR="0" indent="-33770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87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59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831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403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75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5477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atekeepersecurity.com/products/intelligent-vehicle-undercarriage-scanner/" TargetMode="External"/><Relationship Id="rId3" Type="http://schemas.openxmlformats.org/officeDocument/2006/relationships/hyperlink" Target="https://sear.unisq.edu.au/536/1/frederickCHONGchuenkiong-2005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 txBox="1"/>
          <p:nvPr>
            <p:ph type="title"/>
          </p:nvPr>
        </p:nvSpPr>
        <p:spPr>
          <a:xfrm>
            <a:off x="152400" y="2209800"/>
            <a:ext cx="8763000" cy="1524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GTU CSE 495</a:t>
            </a:r>
          </a:p>
        </p:txBody>
      </p:sp>
      <p:sp>
        <p:nvSpPr>
          <p:cNvPr id="162" name="Rectangle 3"/>
          <p:cNvSpPr txBox="1"/>
          <p:nvPr>
            <p:ph type="body" sz="half" idx="1"/>
          </p:nvPr>
        </p:nvSpPr>
        <p:spPr>
          <a:xfrm>
            <a:off x="1371600" y="3532508"/>
            <a:ext cx="6400801" cy="3429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 sz="2200"/>
            </a:pPr>
            <a:r>
              <a:t>UNDERSIGHT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t>Detecting the Suspicious Object on Vehicle Underbody Images</a:t>
            </a:r>
          </a:p>
          <a:p>
            <a:pPr>
              <a:lnSpc>
                <a:spcPct val="80000"/>
              </a:lnSpc>
              <a:defRPr sz="14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b="1" sz="2000"/>
            </a:pPr>
            <a:r>
              <a:t>MUSTAFA BERKAY BAYGUT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1" sz="2000"/>
            </a:pPr>
            <a:r>
              <a:t>1901042633</a:t>
            </a:r>
          </a:p>
          <a:p>
            <a:pPr>
              <a:lnSpc>
                <a:spcPct val="80000"/>
              </a:lnSpc>
              <a:defRPr b="1" sz="20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b="1" sz="2000"/>
            </a:pPr>
            <a:r>
              <a:t>Proje Danışmanı: Doç. Dr</a:t>
            </a:r>
            <a:r>
              <a:rPr b="0"/>
              <a:t>. </a:t>
            </a:r>
            <a:r>
              <a:t>Habil KALKAN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1" sz="1800"/>
            </a:pPr>
            <a:r>
              <a:t>KASIM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Rectangle 3"/>
          <p:cNvSpPr txBox="1"/>
          <p:nvPr>
            <p:ph type="body" idx="1"/>
          </p:nvPr>
        </p:nvSpPr>
        <p:spPr>
          <a:xfrm>
            <a:off x="152400" y="1295400"/>
            <a:ext cx="7467600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Project Scheme and Definition </a:t>
            </a:r>
          </a:p>
          <a:p>
            <a:pPr>
              <a:lnSpc>
                <a:spcPct val="90000"/>
              </a:lnSpc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Project Design Plan</a:t>
            </a:r>
          </a:p>
          <a:p>
            <a:pPr>
              <a:lnSpc>
                <a:spcPct val="90000"/>
              </a:lnSpc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Project Requirements</a:t>
            </a:r>
          </a:p>
          <a:p>
            <a:pPr>
              <a:lnSpc>
                <a:spcPct val="90000"/>
              </a:lnSpc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Success Criteria</a:t>
            </a:r>
          </a:p>
          <a:p>
            <a:pPr marL="0" indent="0"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Source</a:t>
            </a:r>
          </a:p>
        </p:txBody>
      </p:sp>
      <p:sp>
        <p:nvSpPr>
          <p:cNvPr id="166" name="Rectangle 4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Rectangle 2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Project Scheme and Definition</a:t>
            </a:r>
          </a:p>
        </p:txBody>
      </p:sp>
      <p:sp>
        <p:nvSpPr>
          <p:cNvPr id="170" name="Rectangle 4"/>
          <p:cNvSpPr txBox="1"/>
          <p:nvPr>
            <p:ph type="body" sz="half" idx="1"/>
          </p:nvPr>
        </p:nvSpPr>
        <p:spPr>
          <a:xfrm>
            <a:off x="4214232" y="1864518"/>
            <a:ext cx="4495801" cy="3429001"/>
          </a:xfrm>
          <a:prstGeom prst="rect">
            <a:avLst/>
          </a:prstGeom>
        </p:spPr>
        <p:txBody>
          <a:bodyPr/>
          <a:lstStyle/>
          <a:p>
            <a:pPr marL="407384" indent="-407384" defTabSz="832104">
              <a:lnSpc>
                <a:spcPct val="80000"/>
              </a:lnSpc>
              <a:spcBef>
                <a:spcPts val="500"/>
              </a:spcBef>
              <a:defRPr sz="2184"/>
            </a:pPr>
            <a:r>
              <a:t>UNDERSIGHT </a:t>
            </a:r>
          </a:p>
          <a:p>
            <a:pPr marL="407384" indent="-407384" defTabSz="832104">
              <a:lnSpc>
                <a:spcPct val="80000"/>
              </a:lnSpc>
              <a:spcBef>
                <a:spcPts val="500"/>
              </a:spcBef>
              <a:defRPr sz="2184"/>
            </a:pPr>
          </a:p>
          <a:p>
            <a:pPr lvl="1" marL="771429" indent="-407384" defTabSz="832104">
              <a:lnSpc>
                <a:spcPct val="80000"/>
              </a:lnSpc>
              <a:spcBef>
                <a:spcPts val="400"/>
              </a:spcBef>
              <a:defRPr sz="1820"/>
            </a:pPr>
            <a:r>
              <a:t>“Undersight” is a secure gate keeping algorithm to detect suspicious object undercarriage images of the car.</a:t>
            </a:r>
            <a:endParaRPr sz="2002"/>
          </a:p>
          <a:p>
            <a:pPr lvl="1" marL="771429" indent="-407384" defTabSz="832104">
              <a:lnSpc>
                <a:spcPct val="80000"/>
              </a:lnSpc>
              <a:spcBef>
                <a:spcPts val="400"/>
              </a:spcBef>
              <a:defRPr sz="1820"/>
            </a:pPr>
          </a:p>
          <a:p>
            <a:pPr lvl="1" marL="771429" indent="-407384" defTabSz="832104">
              <a:lnSpc>
                <a:spcPct val="80000"/>
              </a:lnSpc>
              <a:spcBef>
                <a:spcPts val="400"/>
              </a:spcBef>
              <a:defRPr sz="1820"/>
            </a:pPr>
            <a:r>
              <a:t>First i</a:t>
            </a:r>
            <a:r>
              <a:t>t process the images to check if there is a suspicious object or not.</a:t>
            </a:r>
            <a:endParaRPr sz="2002"/>
          </a:p>
          <a:p>
            <a:pPr lvl="1" marL="0" indent="364045" defTabSz="832104">
              <a:lnSpc>
                <a:spcPct val="80000"/>
              </a:lnSpc>
              <a:spcBef>
                <a:spcPts val="400"/>
              </a:spcBef>
              <a:buSzTx/>
              <a:buNone/>
              <a:defRPr sz="1820"/>
            </a:pPr>
            <a:r>
              <a:t>   </a:t>
            </a:r>
            <a:endParaRPr sz="2002"/>
          </a:p>
          <a:p>
            <a:pPr lvl="1" marL="771429" indent="-407384" defTabSz="832104">
              <a:lnSpc>
                <a:spcPct val="80000"/>
              </a:lnSpc>
              <a:spcBef>
                <a:spcPts val="400"/>
              </a:spcBef>
              <a:defRPr sz="1820"/>
            </a:pPr>
            <a:r>
              <a:t>After it locates the where objects is.</a:t>
            </a:r>
          </a:p>
        </p:txBody>
      </p:sp>
      <p:pic>
        <p:nvPicPr>
          <p:cNvPr id="171" name="before.png" descr="bef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967" y="1739206"/>
            <a:ext cx="3679625" cy="3679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Rectangle 2"/>
          <p:cNvSpPr txBox="1"/>
          <p:nvPr>
            <p:ph type="title"/>
          </p:nvPr>
        </p:nvSpPr>
        <p:spPr>
          <a:xfrm>
            <a:off x="152400" y="106362"/>
            <a:ext cx="87630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Project Design Plan</a:t>
            </a:r>
          </a:p>
        </p:txBody>
      </p:sp>
      <p:sp>
        <p:nvSpPr>
          <p:cNvPr id="175" name="Rectangle 5"/>
          <p:cNvSpPr txBox="1"/>
          <p:nvPr/>
        </p:nvSpPr>
        <p:spPr>
          <a:xfrm>
            <a:off x="3376072" y="924120"/>
            <a:ext cx="5636383" cy="483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  <a:defRPr sz="2000"/>
            </a:pPr>
            <a:r>
              <a:t>First it will takes some images from the under of the car</a:t>
            </a:r>
          </a:p>
          <a:p>
            <a:pPr>
              <a:spcBef>
                <a:spcPts val="500"/>
              </a:spcBef>
              <a:defRPr sz="2000"/>
            </a:pPr>
          </a:p>
          <a:p>
            <a:pPr>
              <a:spcBef>
                <a:spcPts val="700"/>
              </a:spcBef>
              <a:defRPr sz="2000"/>
            </a:pP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000"/>
            </a:pPr>
            <a:r>
              <a:t>After photos will be adjointed with outsource services.</a:t>
            </a:r>
          </a:p>
          <a:p>
            <a:pPr>
              <a:spcBef>
                <a:spcPts val="700"/>
              </a:spcBef>
              <a:defRPr sz="2000"/>
            </a:pPr>
          </a:p>
          <a:p>
            <a:pPr>
              <a:spcBef>
                <a:spcPts val="700"/>
              </a:spcBef>
              <a:defRPr sz="2000"/>
            </a:pP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000"/>
            </a:pPr>
            <a:r>
              <a:t>In that part photos will be masking to detect foreign objects and anomalies undercarriage photos.</a:t>
            </a:r>
          </a:p>
          <a:p>
            <a:pPr>
              <a:spcBef>
                <a:spcPts val="500"/>
              </a:spcBef>
              <a:defRPr sz="2000"/>
            </a:pP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000"/>
            </a:pPr>
            <a:r>
              <a:t>After detection objects will be located on the screen.</a:t>
            </a:r>
          </a:p>
        </p:txBody>
      </p:sp>
      <p:pic>
        <p:nvPicPr>
          <p:cNvPr id="176" name="undercarriage photo taken by multiple cameras.png" descr="undercarriage photo taken by multiple cameras.png"/>
          <p:cNvPicPr>
            <a:picLocks noChangeAspect="1"/>
          </p:cNvPicPr>
          <p:nvPr/>
        </p:nvPicPr>
        <p:blipFill>
          <a:blip r:embed="rId2">
            <a:extLst/>
          </a:blip>
          <a:srcRect l="0" t="0" r="65115" b="6008"/>
          <a:stretch>
            <a:fillRect/>
          </a:stretch>
        </p:blipFill>
        <p:spPr>
          <a:xfrm>
            <a:off x="1086646" y="906608"/>
            <a:ext cx="2003500" cy="539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Rectangle 2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Proje Requirements - 1</a:t>
            </a:r>
          </a:p>
        </p:txBody>
      </p:sp>
      <p:sp>
        <p:nvSpPr>
          <p:cNvPr id="180" name="Rectangle 5"/>
          <p:cNvSpPr txBox="1"/>
          <p:nvPr/>
        </p:nvSpPr>
        <p:spPr>
          <a:xfrm>
            <a:off x="198119" y="914400"/>
            <a:ext cx="7909562" cy="40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400"/>
            </a:pPr>
            <a:endParaRPr sz="3200"/>
          </a:p>
          <a:p>
            <a:pPr lvl="1" marL="742950" indent="-285750">
              <a:spcBef>
                <a:spcPts val="400"/>
              </a:spcBef>
              <a:buSzPct val="100000"/>
              <a:buChar char="–"/>
              <a:defRPr sz="2000"/>
            </a:pPr>
            <a:r>
              <a:t>Implement preprocessing techniques, including resizing, noise reduction, and background removal, to enhance the quality and consistency of the images.</a:t>
            </a:r>
            <a:endParaRPr sz="2800"/>
          </a:p>
          <a:p>
            <a:pPr lvl="1" marL="742950" indent="-285750">
              <a:spcBef>
                <a:spcPts val="400"/>
              </a:spcBef>
              <a:buSzPct val="100000"/>
              <a:buChar char="–"/>
              <a:defRPr sz="2000"/>
            </a:pPr>
            <a:r>
              <a:t>Implement edge detection algorithms (e.g., Canny edge detector) to identify object boundaries accurately.</a:t>
            </a:r>
            <a:endParaRPr sz="2800"/>
          </a:p>
          <a:p>
            <a:pPr lvl="1" marL="742950" indent="-285750">
              <a:spcBef>
                <a:spcPts val="400"/>
              </a:spcBef>
              <a:buSzPct val="100000"/>
              <a:buChar char="–"/>
              <a:defRPr sz="2000"/>
            </a:pPr>
            <a:r>
              <a:t>Implement feature extraction methods (e.g., texture analysis, color histograms) to capture object characteristics.</a:t>
            </a:r>
            <a:endParaRPr sz="2800"/>
          </a:p>
          <a:p>
            <a:pPr lvl="1" marL="742950" indent="-285750">
              <a:spcBef>
                <a:spcPts val="400"/>
              </a:spcBef>
              <a:buSzPct val="100000"/>
              <a:buChar char="–"/>
              <a:defRPr sz="2000"/>
            </a:pPr>
            <a:r>
              <a:t>Develop algorithms for object segmentation to isolate suspicious objects from the background effectively.</a:t>
            </a:r>
            <a:endParaRPr sz="2800"/>
          </a:p>
          <a:p>
            <a:pPr lvl="1" marL="742950" indent="-285750">
              <a:spcBef>
                <a:spcPts val="400"/>
              </a:spcBef>
              <a:buSzPct val="100000"/>
              <a:buChar char="–"/>
              <a:defRPr sz="2000"/>
            </a:pPr>
            <a:r>
              <a:t>Analyze the size, shape, and texture of detected objects to identify potential threats.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Rectangle 2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Proje Requirements - 2</a:t>
            </a:r>
          </a:p>
        </p:txBody>
      </p:sp>
      <p:sp>
        <p:nvSpPr>
          <p:cNvPr id="184" name="Rectangle 5"/>
          <p:cNvSpPr txBox="1"/>
          <p:nvPr/>
        </p:nvSpPr>
        <p:spPr>
          <a:xfrm>
            <a:off x="121919" y="762000"/>
            <a:ext cx="7528562" cy="516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  <a:defRPr b="1" sz="2400"/>
            </a:pPr>
            <a:r>
              <a:t>Dataset: </a:t>
            </a:r>
            <a:r>
              <a:rPr b="0"/>
              <a:t>Dataset provided from outsource adjoined and ready to use.</a:t>
            </a:r>
            <a:endParaRPr b="0"/>
          </a:p>
          <a:p>
            <a:pPr>
              <a:spcBef>
                <a:spcPts val="500"/>
              </a:spcBef>
              <a:defRPr b="1" sz="2400"/>
            </a:pP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400"/>
            </a:pPr>
            <a:r>
              <a:rPr b="1"/>
              <a:t>Programming Language:</a:t>
            </a:r>
            <a:r>
              <a:t> Python is commonly used for image processing tasks due to its rich libraries and ease of use.</a:t>
            </a:r>
            <a:endParaRPr sz="3200"/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2400"/>
            </a:pPr>
          </a:p>
          <a:p>
            <a:pPr marL="342900" indent="-342900">
              <a:spcBef>
                <a:spcPts val="500"/>
              </a:spcBef>
              <a:buSzPct val="100000"/>
              <a:buChar char="•"/>
              <a:defRPr b="1" sz="2400"/>
            </a:pPr>
            <a:r>
              <a:t>Image Processing Libraries: </a:t>
            </a:r>
          </a:p>
          <a:p>
            <a:pPr lvl="1" marL="800100" indent="-342900">
              <a:spcBef>
                <a:spcPts val="500"/>
              </a:spcBef>
              <a:buSzPct val="100000"/>
              <a:buChar char="•"/>
              <a:defRPr b="1" sz="2400"/>
            </a:pPr>
            <a:r>
              <a:t>OpenCV: </a:t>
            </a:r>
            <a:r>
              <a:rPr b="0"/>
              <a:t>Provides functions for resizing, noise reduction, edge detection(Canny), object segmentation etc.</a:t>
            </a:r>
          </a:p>
          <a:p>
            <a:pPr lvl="1" marL="800100" indent="-342900">
              <a:spcBef>
                <a:spcPts val="500"/>
              </a:spcBef>
              <a:buSzPct val="100000"/>
              <a:buChar char="•"/>
              <a:defRPr b="1" sz="2400"/>
            </a:pPr>
            <a:r>
              <a:t>Scikit-image: </a:t>
            </a:r>
            <a:r>
              <a:rPr b="0"/>
              <a:t>Used for tasks like texture analysis and color histograms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Rectangle 2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Success Criteria</a:t>
            </a:r>
          </a:p>
        </p:txBody>
      </p:sp>
      <p:sp>
        <p:nvSpPr>
          <p:cNvPr id="188" name="Rectangle 3"/>
          <p:cNvSpPr txBox="1"/>
          <p:nvPr>
            <p:ph type="body" idx="1"/>
          </p:nvPr>
        </p:nvSpPr>
        <p:spPr>
          <a:xfrm>
            <a:off x="152400" y="1219200"/>
            <a:ext cx="7848600" cy="4572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Processed Frame per Second Accuracy Rate.png" descr="Processed Frame per Second Accuracy R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728" y="1108747"/>
            <a:ext cx="4940544" cy="4940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orkflow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520">
                <a:effectLst>
                  <a:outerShdw sx="100000" sy="100000" kx="0" ky="0" algn="b" rotWithShape="0" blurRad="30480" dist="3048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Workflow Plan</a:t>
            </a: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WORKFLOW.png" descr="WORK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186" y="852022"/>
            <a:ext cx="5609628" cy="5609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3 Slayt Numarası Yer Tutucusu"/>
          <p:cNvSpPr txBox="1"/>
          <p:nvPr>
            <p:ph type="sldNum" sz="quarter" idx="2"/>
          </p:nvPr>
        </p:nvSpPr>
        <p:spPr>
          <a:xfrm>
            <a:off x="8534400" y="655320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Rectangle 2"/>
          <p:cNvSpPr txBox="1"/>
          <p:nvPr>
            <p:ph type="title"/>
          </p:nvPr>
        </p:nvSpPr>
        <p:spPr>
          <a:xfrm>
            <a:off x="152400" y="106362"/>
            <a:ext cx="7848600" cy="579439"/>
          </a:xfrm>
          <a:prstGeom prst="rect">
            <a:avLst/>
          </a:prstGeom>
        </p:spPr>
        <p:txBody>
          <a:bodyPr/>
          <a:lstStyle>
            <a:lvl1pPr defTabSz="804672">
              <a:defRPr sz="3520">
                <a:effectLst>
                  <a:outerShdw sx="100000" sy="100000" kx="0" ky="0" algn="b" rotWithShape="0" blurRad="33528" dist="3352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Kaynaklar</a:t>
            </a:r>
          </a:p>
        </p:txBody>
      </p:sp>
      <p:sp>
        <p:nvSpPr>
          <p:cNvPr id="198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400"/>
              </a:spcBef>
              <a:buAutoNum type="arabicPeriod" startAt="1"/>
              <a:defRPr sz="2000"/>
            </a:pPr>
            <a:r>
              <a:t>IVUS Gatekeeper Security,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https://www.gatekeepersecurity.com/products/intelligent-vehicle-undercarriage-scanner/</a:t>
            </a:r>
            <a:endParaRPr u="sng"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marL="514350" indent="-514350">
              <a:spcBef>
                <a:spcPts val="400"/>
              </a:spcBef>
              <a:buAutoNum type="arabicPeriod" startAt="1"/>
              <a:defRPr sz="2000"/>
            </a:pPr>
            <a:r>
              <a:t>Vehicle Undercarriage Scanning System,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https://sear.unisq.edu.au/536/1/frederickCHONGchuenkiong-2005.pdf</a:t>
            </a:r>
            <a:endParaRPr u="sng"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marL="0" indent="0" defTabSz="457200">
              <a:spcBef>
                <a:spcPts val="1200"/>
              </a:spcBef>
              <a:buSzTx/>
              <a:buNone/>
              <a:defRPr b="1" sz="1866">
                <a:latin typeface="Times Roman"/>
                <a:ea typeface="Times Roman"/>
                <a:cs typeface="Times Roman"/>
                <a:sym typeface="Times Roman"/>
              </a:defRPr>
            </a:pPr>
            <a:endParaRPr b="0" sz="1200"/>
          </a:p>
          <a:p>
            <a:pPr marL="480059" indent="-480059" defTabSz="457200">
              <a:spcBef>
                <a:spcPts val="1200"/>
              </a:spcBef>
              <a:buAutoNum type="arabicPeriod" startAt="3"/>
              <a:defRPr b="1" sz="1866">
                <a:latin typeface="Times Roman"/>
                <a:ea typeface="Times Roman"/>
                <a:cs typeface="Times Roman"/>
                <a:sym typeface="Times Roman"/>
              </a:defRPr>
            </a:pPr>
            <a:endParaRPr u="sng"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marL="514350" indent="-514350">
              <a:buSzTx/>
              <a:buNone/>
              <a:defRPr sz="2000"/>
            </a:pPr>
            <a:endParaRPr u="sng">
              <a:solidFill>
                <a:srgbClr val="009999"/>
              </a:solidFill>
              <a:uFill>
                <a:solidFill>
                  <a:srgbClr val="009999"/>
                </a:solidFill>
              </a:uFill>
            </a:endParaRPr>
          </a:p>
          <a:p>
            <a:pPr marL="514350" indent="-514350">
              <a:buSzTx/>
              <a:buNone/>
              <a:defRPr sz="2000"/>
            </a:pPr>
            <a:br/>
            <a:r>
              <a:rPr sz="26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