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4332-02E8-AD48-ADC4-DBF741C8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CA16-2BEC-5D4F-A18F-49C2BD4C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E761-94C0-084C-8BFA-1615561C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9E8A-2506-124A-A1C2-FFA42990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61B3-1639-2444-8453-2E9AE57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D2F8-6D4B-6348-BFD6-81FC36CC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EA7B-34E3-EE42-AA89-7F45C37A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45CD-ABBB-9344-A895-C45C9CB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17A7-01D5-3847-80BC-CBFAB9FB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1A40-53BC-D249-944D-BD81B5C9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419C-10A1-5A48-9D58-C8F6704DE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4A2E-E945-6C42-82C2-72803858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3F1D-0472-AD49-ADE4-BF7BAB4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9F5F-DD92-2B4F-B6C7-CBBB3535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8FCD-246B-D04B-8689-3EFF229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7DE1-2399-8840-BCCA-4CCA0B20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836-1B40-C248-8D15-68E05DC8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4CD6-2381-FE42-96EB-0096194A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E5F5-AB8F-5A4D-AC38-7555F2AA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4021-3554-B84B-AD9E-E731BF7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0DF-3EA2-944F-8F1F-5AB9FDA1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13B-6C01-E249-8488-4BE45AFC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5AB7-2046-D34E-8235-167E1CAF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2CCF-6EA4-E047-BE01-E8D149D2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47D-6E6C-3F49-A519-3A7CA3D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0837-3CEC-5A4F-9282-374B22D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AA16-734A-8145-9352-597ABACF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95E0-D7A0-5642-9F35-8E213F8F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3FD3-4208-5144-8F32-0F121041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3FA7-3BEE-8042-9DBC-850F5CB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0E88-A52D-0946-AC0D-4756FB97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E94-68C1-1247-8F4F-8160094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9E1E-8D3C-8349-8D67-F4A744B2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B2644-3469-FF41-8BF1-57F48D80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16115-335B-3C47-9925-F406EB20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EFFD0-EB72-024F-99C6-F1E9A718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BB625-1AE4-CF48-9909-A1BF5BB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440DD-3BD6-F242-BD2B-1DE53F0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1F11-2E8A-A34F-8D7E-F6B2D695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F5C2-ADCA-B044-ABC2-6636B812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66048-F8B1-444C-A113-901EB184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A20C5-9DF7-D647-AD6C-EAB20D7A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C9DD0-47FD-B744-8CE3-A1F0173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16746-7A3E-AA4E-815E-7CE5FCED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714B7-8C4C-9C4A-BD61-18B0A64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53CA-C9AD-7E44-AA00-8EEB745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038-6CF3-6F45-9FF2-30136892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AF8D-016C-7743-BD4D-B0718F70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2C51-70E1-F445-8494-06DF25A7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93FF-DFBA-DB48-935A-D58D93DA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F905-CC8C-FB4F-AD74-8D4DD3EF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3511C-71B1-5648-A264-A14B66BC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DA36-2646-1B4F-9587-3D0EDEC6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37CEC-6ECD-C542-BD02-1F6480F9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5CBE-032C-C54D-82E5-97C825D7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FB22-4672-2B44-AC68-652BF01D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B48F-BFE0-7D44-8B1F-0052677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A6AE-B231-3146-A690-5B6EEA6F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839ED-1ED7-4542-A54D-4B4D3C38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B9A6-44C3-4646-A560-2C332436D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45ED-BEAA-5A44-879E-4DD4D48F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ED5C-1F9A-9742-B246-A09B7E810F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B536-E59B-2F4F-96D9-63CDEE974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1E5D-663E-3948-9528-B1558A9E0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323-9052-EE48-A406-ADC755D7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F90B-C29F-5446-9B56-B04CCBD8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26AF-7150-1542-90BD-8AC6E56C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9706-6157-0343-868B-B390DA9F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app that would be able to predict next day’s price of a given cryptocurrency (based on user input)</a:t>
            </a:r>
          </a:p>
        </p:txBody>
      </p:sp>
    </p:spTree>
    <p:extLst>
      <p:ext uri="{BB962C8B-B14F-4D97-AF65-F5344CB8AC3E}">
        <p14:creationId xmlns:p14="http://schemas.microsoft.com/office/powerpoint/2010/main" val="329223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12C0C-03A0-6A43-9DCE-AC40666BAA15}"/>
              </a:ext>
            </a:extLst>
          </p:cNvPr>
          <p:cNvSpPr/>
          <p:nvPr/>
        </p:nvSpPr>
        <p:spPr>
          <a:xfrm>
            <a:off x="671332" y="544010"/>
            <a:ext cx="10683433" cy="569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894E6-3CB3-7C42-B27D-7EAA296B43D6}"/>
              </a:ext>
            </a:extLst>
          </p:cNvPr>
          <p:cNvSpPr/>
          <p:nvPr/>
        </p:nvSpPr>
        <p:spPr>
          <a:xfrm>
            <a:off x="2314937" y="1527857"/>
            <a:ext cx="1921397" cy="5903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3747C8-98AB-7D4E-8154-89029B091965}"/>
              </a:ext>
            </a:extLst>
          </p:cNvPr>
          <p:cNvSpPr/>
          <p:nvPr/>
        </p:nvSpPr>
        <p:spPr>
          <a:xfrm>
            <a:off x="7646047" y="1527857"/>
            <a:ext cx="2286000" cy="59030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3B00E-4C28-A648-B8F3-3F3C038EF637}"/>
              </a:ext>
            </a:extLst>
          </p:cNvPr>
          <p:cNvSpPr/>
          <p:nvPr/>
        </p:nvSpPr>
        <p:spPr>
          <a:xfrm>
            <a:off x="2199190" y="3252486"/>
            <a:ext cx="3611301" cy="2025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C1BEF-7396-484D-A1E6-31CFBEBE3750}"/>
              </a:ext>
            </a:extLst>
          </p:cNvPr>
          <p:cNvSpPr/>
          <p:nvPr/>
        </p:nvSpPr>
        <p:spPr>
          <a:xfrm>
            <a:off x="6381512" y="3252486"/>
            <a:ext cx="1836514" cy="520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Volatility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0CCAE-434B-4F46-BBCD-C0DDF39028A0}"/>
              </a:ext>
            </a:extLst>
          </p:cNvPr>
          <p:cNvSpPr/>
          <p:nvPr/>
        </p:nvSpPr>
        <p:spPr>
          <a:xfrm>
            <a:off x="8789047" y="3252485"/>
            <a:ext cx="1836514" cy="520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Volatility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5699C-F686-2F45-ADDD-A3AD23EEC810}"/>
              </a:ext>
            </a:extLst>
          </p:cNvPr>
          <p:cNvSpPr/>
          <p:nvPr/>
        </p:nvSpPr>
        <p:spPr>
          <a:xfrm>
            <a:off x="6381511" y="3993264"/>
            <a:ext cx="4244050" cy="1284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Day’s Price</a:t>
            </a:r>
          </a:p>
        </p:txBody>
      </p:sp>
    </p:spTree>
    <p:extLst>
      <p:ext uri="{BB962C8B-B14F-4D97-AF65-F5344CB8AC3E}">
        <p14:creationId xmlns:p14="http://schemas.microsoft.com/office/powerpoint/2010/main" val="293039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4FA-DED6-6A4E-8613-CBFB6B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47A-41A1-E84E-AD40-99FB4AD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using historical closing prices to predict next day’s price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66C6-C3A4-C647-B52D-EE1FAEE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79812"/>
              </p:ext>
            </p:extLst>
          </p:nvPr>
        </p:nvGraphicFramePr>
        <p:xfrm>
          <a:off x="955554" y="3242947"/>
          <a:ext cx="4064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271631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29835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894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0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4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4FA-DED6-6A4E-8613-CBFB6B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47A-41A1-E84E-AD40-99FB4AD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using historical closing prices to predict next day’s price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66C6-C3A4-C647-B52D-EE1FAEE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40272"/>
              </p:ext>
            </p:extLst>
          </p:nvPr>
        </p:nvGraphicFramePr>
        <p:xfrm>
          <a:off x="838200" y="3035733"/>
          <a:ext cx="59571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38">
                  <a:extLst>
                    <a:ext uri="{9D8B030D-6E8A-4147-A177-3AD203B41FA5}">
                      <a16:colId xmlns:a16="http://schemas.microsoft.com/office/drawing/2014/main" val="1327163103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612983547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1075130759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73194787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1684378351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844854850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42389185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42912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0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4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60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6DEC52-4BB8-7542-909B-F9C037A8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0727"/>
              </p:ext>
            </p:extLst>
          </p:nvPr>
        </p:nvGraphicFramePr>
        <p:xfrm>
          <a:off x="8761819" y="3200704"/>
          <a:ext cx="27093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021339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92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2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3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5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532B7F-362C-0A4C-8572-C70CC1BF976A}"/>
              </a:ext>
            </a:extLst>
          </p:cNvPr>
          <p:cNvSpPr txBox="1"/>
          <p:nvPr/>
        </p:nvSpPr>
        <p:spPr>
          <a:xfrm>
            <a:off x="1701478" y="2571671"/>
            <a:ext cx="3981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0773-864E-9044-B9A0-DC4CBE9FE56F}"/>
              </a:ext>
            </a:extLst>
          </p:cNvPr>
          <p:cNvSpPr txBox="1"/>
          <p:nvPr/>
        </p:nvSpPr>
        <p:spPr>
          <a:xfrm>
            <a:off x="6096000" y="2556176"/>
            <a:ext cx="699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587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371-0FCD-9647-ADF5-C7FEAF9A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230064-F4A3-1D44-8BC9-B9F5A3CA3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793378"/>
              </p:ext>
            </p:extLst>
          </p:nvPr>
        </p:nvGraphicFramePr>
        <p:xfrm>
          <a:off x="838200" y="1825625"/>
          <a:ext cx="56538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462">
                  <a:extLst>
                    <a:ext uri="{9D8B030D-6E8A-4147-A177-3AD203B41FA5}">
                      <a16:colId xmlns:a16="http://schemas.microsoft.com/office/drawing/2014/main" val="480401929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1138384855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203309559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53358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67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F01A3F-EDC8-5141-B1A5-E3D71A41D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98174"/>
              </p:ext>
            </p:extLst>
          </p:nvPr>
        </p:nvGraphicFramePr>
        <p:xfrm>
          <a:off x="8843058" y="1825625"/>
          <a:ext cx="17241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73">
                  <a:extLst>
                    <a:ext uri="{9D8B030D-6E8A-4147-A177-3AD203B41FA5}">
                      <a16:colId xmlns:a16="http://schemas.microsoft.com/office/drawing/2014/main" val="1138384855"/>
                    </a:ext>
                  </a:extLst>
                </a:gridCol>
                <a:gridCol w="862073">
                  <a:extLst>
                    <a:ext uri="{9D8B030D-6E8A-4147-A177-3AD203B41FA5}">
                      <a16:colId xmlns:a16="http://schemas.microsoft.com/office/drawing/2014/main" val="203309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6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2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2757-677C-054F-AEB7-1CE1BBA3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C8CC-07A9-0C47-B94E-53F3C3B6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current price via API</a:t>
            </a:r>
          </a:p>
          <a:p>
            <a:r>
              <a:rPr lang="en-US" dirty="0"/>
              <a:t>Query historical data</a:t>
            </a:r>
          </a:p>
          <a:p>
            <a:r>
              <a:rPr lang="en-US" dirty="0"/>
              <a:t>Create training data</a:t>
            </a:r>
          </a:p>
          <a:p>
            <a:r>
              <a:rPr lang="en-US" dirty="0"/>
              <a:t>Trains model</a:t>
            </a:r>
          </a:p>
          <a:p>
            <a:r>
              <a:rPr lang="en-US" dirty="0"/>
              <a:t>Predicts next day price</a:t>
            </a:r>
          </a:p>
        </p:txBody>
      </p:sp>
    </p:spTree>
    <p:extLst>
      <p:ext uri="{BB962C8B-B14F-4D97-AF65-F5344CB8AC3E}">
        <p14:creationId xmlns:p14="http://schemas.microsoft.com/office/powerpoint/2010/main" val="7569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E87-57C3-E74D-831C-8A547E93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355E-C110-C944-8B22-D46F49CB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data into DB</a:t>
            </a:r>
          </a:p>
          <a:p>
            <a:pPr lvl="1"/>
            <a:r>
              <a:rPr lang="en-US" dirty="0"/>
              <a:t>Put all data in one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model on 1 ticker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 dashboard </a:t>
            </a:r>
            <a:r>
              <a:rPr lang="en-US" b="1" dirty="0"/>
              <a:t>✔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repo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 to calculate volatility (vs. BTC)</a:t>
            </a:r>
          </a:p>
          <a:p>
            <a:pPr lvl="1"/>
            <a:r>
              <a:rPr lang="en-US" dirty="0"/>
              <a:t>Decide time frame or make it a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 to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</a:t>
            </a:r>
            <a:r>
              <a:rPr lang="en-US" dirty="0" err="1"/>
              <a:t>yfinance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11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058D-C77A-AE4A-95B2-A362D778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8DC4-5CB3-094E-9492-8184F311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yfinance</a:t>
            </a:r>
            <a:endParaRPr lang="en-US" dirty="0"/>
          </a:p>
          <a:p>
            <a:pPr lvl="1"/>
            <a:r>
              <a:rPr lang="en-US" dirty="0"/>
              <a:t>Used for pulling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2993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266</Words>
  <Application>Microsoft Macintosh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Objective</vt:lpstr>
      <vt:lpstr>PowerPoint Presentation</vt:lpstr>
      <vt:lpstr>Machine Learning</vt:lpstr>
      <vt:lpstr>Machine Learning</vt:lpstr>
      <vt:lpstr>DB</vt:lpstr>
      <vt:lpstr>Run</vt:lpstr>
      <vt:lpstr>PowerPoint Presentation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</cp:revision>
  <dcterms:created xsi:type="dcterms:W3CDTF">2022-07-28T23:40:03Z</dcterms:created>
  <dcterms:modified xsi:type="dcterms:W3CDTF">2022-08-05T00:46:37Z</dcterms:modified>
</cp:coreProperties>
</file>