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2" r:id="rId7"/>
    <p:sldId id="263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0"/>
  </p:normalViewPr>
  <p:slideViewPr>
    <p:cSldViewPr snapToGrid="0" snapToObjects="1">
      <p:cViewPr varScale="1">
        <p:scale>
          <a:sx n="111" d="100"/>
          <a:sy n="111" d="100"/>
        </p:scale>
        <p:origin x="63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24332-02E8-AD48-ADC4-DBF741C860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69CA16-2BEC-5D4F-A18F-49C2BD4C4E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19E761-94C0-084C-8BFA-1615561C1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BED5C-1F9A-9742-B246-A09B7E810F4B}" type="datetimeFigureOut">
              <a:rPr lang="en-US" smtClean="0"/>
              <a:t>7/28/22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EB9E8A-2506-124A-A1C2-FFA429908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2561B3-1639-2444-8453-2E9AE574A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50FA-91E9-F148-98A0-4346EF9837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869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BD2F8-6D4B-6348-BFD6-81FC36CC5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DEEA7B-34E3-EE42-AA89-7F45C37A9D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C545CD-ABBB-9344-A895-C45C9CBF4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BED5C-1F9A-9742-B246-A09B7E810F4B}" type="datetimeFigureOut">
              <a:rPr lang="en-US" smtClean="0"/>
              <a:t>7/28/22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4617A7-01D5-3847-80BC-CBFAB9FB6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A31A40-53BC-D249-944D-BD81B5C9B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50FA-91E9-F148-98A0-4346EF9837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311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A9419C-10A1-5A48-9D58-C8F6704DE1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04A2E-E945-6C42-82C2-72803858FC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523F1D-0472-AD49-ADE4-BF7BAB47C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BED5C-1F9A-9742-B246-A09B7E810F4B}" type="datetimeFigureOut">
              <a:rPr lang="en-US" smtClean="0"/>
              <a:t>7/28/22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99F5F-DD92-2B4F-B6C7-CBBB35354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398FCD-246B-D04B-8689-3EFF229DE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50FA-91E9-F148-98A0-4346EF9837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840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17DE1-2399-8840-BCCA-4CCA0B205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1E836-1B40-C248-8D15-68E05DC8EE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5D4CD6-2381-FE42-96EB-0096194A7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BED5C-1F9A-9742-B246-A09B7E810F4B}" type="datetimeFigureOut">
              <a:rPr lang="en-US" smtClean="0"/>
              <a:t>7/28/22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7BE5F5-AB8F-5A4D-AC38-7555F2AAD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D84021-3554-B84B-AD9E-E731BF743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50FA-91E9-F148-98A0-4346EF9837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25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9E0DF-3EA2-944F-8F1F-5AB9FDA13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13113B-6C01-E249-8488-4BE45AFC3E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F05AB7-2046-D34E-8235-167E1CAFF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BED5C-1F9A-9742-B246-A09B7E810F4B}" type="datetimeFigureOut">
              <a:rPr lang="en-US" smtClean="0"/>
              <a:t>7/28/22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922CCF-6EA4-E047-BE01-E8D149D22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13647D-6E6C-3F49-A519-3A7CA3D8D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50FA-91E9-F148-98A0-4346EF9837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352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90837-3CEC-5A4F-9282-374B22D6E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CAA16-734A-8145-9352-597ABACFD7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DE95E0-D7A0-5642-9F35-8E213F8F39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3B3FD3-4208-5144-8F32-0F1210411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BED5C-1F9A-9742-B246-A09B7E810F4B}" type="datetimeFigureOut">
              <a:rPr lang="en-US" smtClean="0"/>
              <a:t>7/28/22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2C3FA7-3BEE-8042-9DBC-850F5CB78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8F0E88-A52D-0946-AC0D-4756FB97F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50FA-91E9-F148-98A0-4346EF9837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187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D5E94-68C1-1247-8F4F-8160094D7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A39E1E-8D3C-8349-8D67-F4A744B210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8B2644-3469-FF41-8BF1-57F48D805D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516115-335B-3C47-9925-F406EB2055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AEFFD0-EB72-024F-99C6-F1E9A718C8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7BB625-1AE4-CF48-9909-A1BF5BBC1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BED5C-1F9A-9742-B246-A09B7E810F4B}" type="datetimeFigureOut">
              <a:rPr lang="en-US" smtClean="0"/>
              <a:t>7/28/22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A440DD-3BD6-F242-BD2B-1DE53F004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FF1F11-2E8A-A34F-8D7E-F6B2D6954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50FA-91E9-F148-98A0-4346EF9837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514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3F5C2-ADCA-B044-ABC2-6636B8126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266048-F8B1-444C-A113-901EB1848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BED5C-1F9A-9742-B246-A09B7E810F4B}" type="datetimeFigureOut">
              <a:rPr lang="en-US" smtClean="0"/>
              <a:t>7/28/22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BA20C5-9DF7-D647-AD6C-EAB20D7AF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7C9DD0-47FD-B744-8CE3-A1F017309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50FA-91E9-F148-98A0-4346EF9837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555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E16746-7A3E-AA4E-815E-7CE5FCEDC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BED5C-1F9A-9742-B246-A09B7E810F4B}" type="datetimeFigureOut">
              <a:rPr lang="en-US" smtClean="0"/>
              <a:t>7/28/22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6714B7-8C4C-9C4A-BD61-18B0A6483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0853CA-C9AD-7E44-AA00-8EEB74590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50FA-91E9-F148-98A0-4346EF9837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948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B6038-6CF3-6F45-9FF2-30136892E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7AF8D-016C-7743-BD4D-B0718F7065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7E2C51-70E1-F445-8494-06DF25A7E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FF93FF-DFBA-DB48-935A-D58D93DAF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BED5C-1F9A-9742-B246-A09B7E810F4B}" type="datetimeFigureOut">
              <a:rPr lang="en-US" smtClean="0"/>
              <a:t>7/28/22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42F905-CC8C-FB4F-AD74-8D4DD3EF8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23511C-71B1-5648-A264-A14B66BC1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50FA-91E9-F148-98A0-4346EF9837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3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1DA36-2646-1B4F-9587-3D0EDEC60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A37CEC-6ECD-C542-BD02-1F6480F9F8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7B5CBE-032C-C54D-82E5-97C825D762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3DFB22-4672-2B44-AC68-652BF01D7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BED5C-1F9A-9742-B246-A09B7E810F4B}" type="datetimeFigureOut">
              <a:rPr lang="en-US" smtClean="0"/>
              <a:t>7/28/22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AEB48F-BFE0-7D44-8B1F-0052677D4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76A6AE-B231-3146-A690-5B6EEA6FC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50FA-91E9-F148-98A0-4346EF9837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027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A839ED-1ED7-4542-A54D-4B4D3C385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9EB9A6-44C3-4646-A560-2C332436D9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8645ED-BEAA-5A44-879E-4DD4D48F5A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FBED5C-1F9A-9742-B246-A09B7E810F4B}" type="datetimeFigureOut">
              <a:rPr lang="en-US" smtClean="0"/>
              <a:t>7/28/22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EDB536-E59B-2F4F-96D9-63CDEE974D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791E5D-663E-3948-9528-B1558A9E04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7350FA-91E9-F148-98A0-4346EF9837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624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E3323-9052-EE48-A406-ADC755D756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54F90B-C29F-5446-9B56-B04CCBD8FC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236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726AF-7150-1542-90BD-8AC6E56CA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C39706-6157-0343-868B-B390DA9F87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build an app that would be able to predict next day’s price of a given cryptocurrency (based on user input)</a:t>
            </a:r>
          </a:p>
        </p:txBody>
      </p:sp>
    </p:spTree>
    <p:extLst>
      <p:ext uri="{BB962C8B-B14F-4D97-AF65-F5344CB8AC3E}">
        <p14:creationId xmlns:p14="http://schemas.microsoft.com/office/powerpoint/2010/main" val="3292238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5012C0C-03A0-6A43-9DCE-AC40666BAA15}"/>
              </a:ext>
            </a:extLst>
          </p:cNvPr>
          <p:cNvSpPr/>
          <p:nvPr/>
        </p:nvSpPr>
        <p:spPr>
          <a:xfrm>
            <a:off x="671332" y="544010"/>
            <a:ext cx="10683433" cy="56947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7B894E6-3CB3-7C42-B27D-7EAA296B43D6}"/>
              </a:ext>
            </a:extLst>
          </p:cNvPr>
          <p:cNvSpPr/>
          <p:nvPr/>
        </p:nvSpPr>
        <p:spPr>
          <a:xfrm>
            <a:off x="2314937" y="1527857"/>
            <a:ext cx="1921397" cy="590309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ETH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443747C8-98AB-7D4E-8154-89029B091965}"/>
              </a:ext>
            </a:extLst>
          </p:cNvPr>
          <p:cNvSpPr/>
          <p:nvPr/>
        </p:nvSpPr>
        <p:spPr>
          <a:xfrm>
            <a:off x="7646047" y="1527857"/>
            <a:ext cx="2286000" cy="590309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203B00E-4C28-A648-B8F3-3F3C038EF637}"/>
              </a:ext>
            </a:extLst>
          </p:cNvPr>
          <p:cNvSpPr/>
          <p:nvPr/>
        </p:nvSpPr>
        <p:spPr>
          <a:xfrm>
            <a:off x="2199190" y="3252486"/>
            <a:ext cx="3611301" cy="202557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Time Series Plot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40C1BEF-7396-484D-A1E6-31CFBEBE3750}"/>
              </a:ext>
            </a:extLst>
          </p:cNvPr>
          <p:cNvSpPr/>
          <p:nvPr/>
        </p:nvSpPr>
        <p:spPr>
          <a:xfrm>
            <a:off x="6381512" y="3252486"/>
            <a:ext cx="1836514" cy="52086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Volatility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040CCAE-434B-4F46-BBCD-C0DDF39028A0}"/>
              </a:ext>
            </a:extLst>
          </p:cNvPr>
          <p:cNvSpPr/>
          <p:nvPr/>
        </p:nvSpPr>
        <p:spPr>
          <a:xfrm>
            <a:off x="8789047" y="3252485"/>
            <a:ext cx="1836514" cy="52086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BTC Volatility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A25699C-F686-2F45-ADDD-A3AD23EEC810}"/>
              </a:ext>
            </a:extLst>
          </p:cNvPr>
          <p:cNvSpPr/>
          <p:nvPr/>
        </p:nvSpPr>
        <p:spPr>
          <a:xfrm>
            <a:off x="6381511" y="3993264"/>
            <a:ext cx="4244050" cy="128479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 Day’s Price</a:t>
            </a:r>
          </a:p>
        </p:txBody>
      </p:sp>
    </p:spTree>
    <p:extLst>
      <p:ext uri="{BB962C8B-B14F-4D97-AF65-F5344CB8AC3E}">
        <p14:creationId xmlns:p14="http://schemas.microsoft.com/office/powerpoint/2010/main" val="2930392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444FA-DED6-6A4E-8613-CBFB6B1CD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0D247A-41A1-E84E-AD40-99FB4AD3D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Regression model using historical closing prices to predict next day’s price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25566C6-C3A4-C647-B52D-EE1FAEEC3D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5679812"/>
              </p:ext>
            </p:extLst>
          </p:nvPr>
        </p:nvGraphicFramePr>
        <p:xfrm>
          <a:off x="955554" y="3242947"/>
          <a:ext cx="4064001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32716310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61298354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4089473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Price (T+1)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8771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T-6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1820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3508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946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1619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6109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3966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09260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9304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444FA-DED6-6A4E-8613-CBFB6B1CD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0D247A-41A1-E84E-AD40-99FB4AD3D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Regression model using historical closing prices to predict next day’s price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25566C6-C3A4-C647-B52D-EE1FAEEC3D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6740272"/>
              </p:ext>
            </p:extLst>
          </p:nvPr>
        </p:nvGraphicFramePr>
        <p:xfrm>
          <a:off x="838200" y="3035733"/>
          <a:ext cx="5957104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4638">
                  <a:extLst>
                    <a:ext uri="{9D8B030D-6E8A-4147-A177-3AD203B41FA5}">
                      <a16:colId xmlns:a16="http://schemas.microsoft.com/office/drawing/2014/main" val="1327163103"/>
                    </a:ext>
                  </a:extLst>
                </a:gridCol>
                <a:gridCol w="744638">
                  <a:extLst>
                    <a:ext uri="{9D8B030D-6E8A-4147-A177-3AD203B41FA5}">
                      <a16:colId xmlns:a16="http://schemas.microsoft.com/office/drawing/2014/main" val="2612983547"/>
                    </a:ext>
                  </a:extLst>
                </a:gridCol>
                <a:gridCol w="744638">
                  <a:extLst>
                    <a:ext uri="{9D8B030D-6E8A-4147-A177-3AD203B41FA5}">
                      <a16:colId xmlns:a16="http://schemas.microsoft.com/office/drawing/2014/main" val="1075130759"/>
                    </a:ext>
                  </a:extLst>
                </a:gridCol>
                <a:gridCol w="744638">
                  <a:extLst>
                    <a:ext uri="{9D8B030D-6E8A-4147-A177-3AD203B41FA5}">
                      <a16:colId xmlns:a16="http://schemas.microsoft.com/office/drawing/2014/main" val="273194787"/>
                    </a:ext>
                  </a:extLst>
                </a:gridCol>
                <a:gridCol w="744638">
                  <a:extLst>
                    <a:ext uri="{9D8B030D-6E8A-4147-A177-3AD203B41FA5}">
                      <a16:colId xmlns:a16="http://schemas.microsoft.com/office/drawing/2014/main" val="1684378351"/>
                    </a:ext>
                  </a:extLst>
                </a:gridCol>
                <a:gridCol w="744638">
                  <a:extLst>
                    <a:ext uri="{9D8B030D-6E8A-4147-A177-3AD203B41FA5}">
                      <a16:colId xmlns:a16="http://schemas.microsoft.com/office/drawing/2014/main" val="2844854850"/>
                    </a:ext>
                  </a:extLst>
                </a:gridCol>
                <a:gridCol w="744638">
                  <a:extLst>
                    <a:ext uri="{9D8B030D-6E8A-4147-A177-3AD203B41FA5}">
                      <a16:colId xmlns:a16="http://schemas.microsoft.com/office/drawing/2014/main" val="242389185"/>
                    </a:ext>
                  </a:extLst>
                </a:gridCol>
                <a:gridCol w="744638">
                  <a:extLst>
                    <a:ext uri="{9D8B030D-6E8A-4147-A177-3AD203B41FA5}">
                      <a16:colId xmlns:a16="http://schemas.microsoft.com/office/drawing/2014/main" val="24291297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Price (T-5)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Price (T-4)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Price (T-3)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Price (T-2)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Price (T-1)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Price (T)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Price (T+1)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8771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7/1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1820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3508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946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7/4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1619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7/5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6109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7/6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3966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7/7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092606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06DEC52-4BB8-7542-909B-F9C037A861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8760727"/>
              </p:ext>
            </p:extLst>
          </p:nvPr>
        </p:nvGraphicFramePr>
        <p:xfrm>
          <a:off x="8761819" y="3200704"/>
          <a:ext cx="2709334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70213392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2869298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6560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7/1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9012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8111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8720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7/4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62327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7/5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9819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7/6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777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7/7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50521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6532B7F-362C-0A4C-8572-C70CC1BF976A}"/>
              </a:ext>
            </a:extLst>
          </p:cNvPr>
          <p:cNvSpPr txBox="1"/>
          <p:nvPr/>
        </p:nvSpPr>
        <p:spPr>
          <a:xfrm>
            <a:off x="1701478" y="2571671"/>
            <a:ext cx="398169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170773-864E-9044-B9A0-DC4CBE9FE56F}"/>
              </a:ext>
            </a:extLst>
          </p:cNvPr>
          <p:cNvSpPr txBox="1"/>
          <p:nvPr/>
        </p:nvSpPr>
        <p:spPr>
          <a:xfrm>
            <a:off x="6096000" y="2556176"/>
            <a:ext cx="69930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3458782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55371-0FCD-9647-ADF5-C7FEAF9AA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4230064-F4A3-1D44-8BC9-B9F5A3CA33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3178545"/>
              </p:ext>
            </p:extLst>
          </p:nvPr>
        </p:nvGraphicFramePr>
        <p:xfrm>
          <a:off x="838200" y="1825625"/>
          <a:ext cx="706731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3462">
                  <a:extLst>
                    <a:ext uri="{9D8B030D-6E8A-4147-A177-3AD203B41FA5}">
                      <a16:colId xmlns:a16="http://schemas.microsoft.com/office/drawing/2014/main" val="480401929"/>
                    </a:ext>
                  </a:extLst>
                </a:gridCol>
                <a:gridCol w="1413462">
                  <a:extLst>
                    <a:ext uri="{9D8B030D-6E8A-4147-A177-3AD203B41FA5}">
                      <a16:colId xmlns:a16="http://schemas.microsoft.com/office/drawing/2014/main" val="1138384855"/>
                    </a:ext>
                  </a:extLst>
                </a:gridCol>
                <a:gridCol w="1413462">
                  <a:extLst>
                    <a:ext uri="{9D8B030D-6E8A-4147-A177-3AD203B41FA5}">
                      <a16:colId xmlns:a16="http://schemas.microsoft.com/office/drawing/2014/main" val="203309559"/>
                    </a:ext>
                  </a:extLst>
                </a:gridCol>
                <a:gridCol w="1413462">
                  <a:extLst>
                    <a:ext uri="{9D8B030D-6E8A-4147-A177-3AD203B41FA5}">
                      <a16:colId xmlns:a16="http://schemas.microsoft.com/office/drawing/2014/main" val="533587270"/>
                    </a:ext>
                  </a:extLst>
                </a:gridCol>
                <a:gridCol w="1413462">
                  <a:extLst>
                    <a:ext uri="{9D8B030D-6E8A-4147-A177-3AD203B41FA5}">
                      <a16:colId xmlns:a16="http://schemas.microsoft.com/office/drawing/2014/main" val="34185497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Ticker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Closing 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Volume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Market Cap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85734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7841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2582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1867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116709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6F01A3F-EDC8-5141-B1A5-E3D71A41DFA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79098174"/>
              </p:ext>
            </p:extLst>
          </p:nvPr>
        </p:nvGraphicFramePr>
        <p:xfrm>
          <a:off x="8843058" y="1825625"/>
          <a:ext cx="172414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2073">
                  <a:extLst>
                    <a:ext uri="{9D8B030D-6E8A-4147-A177-3AD203B41FA5}">
                      <a16:colId xmlns:a16="http://schemas.microsoft.com/office/drawing/2014/main" val="1138384855"/>
                    </a:ext>
                  </a:extLst>
                </a:gridCol>
                <a:gridCol w="862073">
                  <a:extLst>
                    <a:ext uri="{9D8B030D-6E8A-4147-A177-3AD203B41FA5}">
                      <a16:colId xmlns:a16="http://schemas.microsoft.com/office/drawing/2014/main" val="2033095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Ticker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85734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Bitcoin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7841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2582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1867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11670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6826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52757-677C-054F-AEB7-1CE1BBA39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37C8CC-07A9-0C47-B94E-53F3C3B6B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Fetch current price via API</a:t>
            </a:r>
          </a:p>
          <a:p>
            <a:r>
              <a:rPr lang="en-US" dirty="0"/>
              <a:t>Query historical data</a:t>
            </a:r>
          </a:p>
          <a:p>
            <a:r>
              <a:rPr lang="en-US" dirty="0"/>
              <a:t>Create training data</a:t>
            </a:r>
          </a:p>
          <a:p>
            <a:r>
              <a:rPr lang="en-US" dirty="0"/>
              <a:t>Trains model</a:t>
            </a:r>
          </a:p>
          <a:p>
            <a:r>
              <a:rPr lang="en-US" dirty="0"/>
              <a:t>Predicts next day price</a:t>
            </a:r>
          </a:p>
        </p:txBody>
      </p:sp>
    </p:spTree>
    <p:extLst>
      <p:ext uri="{BB962C8B-B14F-4D97-AF65-F5344CB8AC3E}">
        <p14:creationId xmlns:p14="http://schemas.microsoft.com/office/powerpoint/2010/main" val="7569466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E1E87-57C3-E74D-831C-8A547E93C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E4355E-C110-C944-8B22-D46F49CB0B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Save data into DB</a:t>
            </a:r>
          </a:p>
          <a:p>
            <a:pPr lvl="1"/>
            <a:r>
              <a:rPr lang="en-US" dirty="0"/>
              <a:t>Put all data in one place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Build model on 1 ticker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Outline dashboard </a:t>
            </a:r>
            <a:r>
              <a:rPr lang="en-US" b="1" dirty="0"/>
              <a:t>✔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Git repo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Define function to calculate volatility (vs. BTC)</a:t>
            </a:r>
          </a:p>
          <a:p>
            <a:pPr lvl="1"/>
            <a:r>
              <a:rPr lang="en-US" dirty="0"/>
              <a:t>Decide time frame or make it a parameter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Define function to plot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Build the HTML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Explore </a:t>
            </a:r>
            <a:r>
              <a:rPr lang="en-US" dirty="0" err="1"/>
              <a:t>yfinance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721112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261</Words>
  <Application>Microsoft Macintosh PowerPoint</Application>
  <PresentationFormat>Widescreen</PresentationFormat>
  <Paragraphs>134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Objective</vt:lpstr>
      <vt:lpstr>PowerPoint Presentation</vt:lpstr>
      <vt:lpstr>Machine Learning</vt:lpstr>
      <vt:lpstr>Machine Learning</vt:lpstr>
      <vt:lpstr>DB</vt:lpstr>
      <vt:lpstr>Run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lee</dc:creator>
  <cp:lastModifiedBy>kevin lee</cp:lastModifiedBy>
  <cp:revision>1</cp:revision>
  <dcterms:created xsi:type="dcterms:W3CDTF">2022-07-28T23:40:03Z</dcterms:created>
  <dcterms:modified xsi:type="dcterms:W3CDTF">2022-07-29T00:16:17Z</dcterms:modified>
</cp:coreProperties>
</file>