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54FA07-FFF8-45A3-BF20-989EA2F4A76A}" v="19" dt="2020-10-25T00:36:22.2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57" autoAdjust="0"/>
    <p:restoredTop sz="94660"/>
  </p:normalViewPr>
  <p:slideViewPr>
    <p:cSldViewPr snapToGrid="0">
      <p:cViewPr varScale="1">
        <p:scale>
          <a:sx n="90" d="100"/>
          <a:sy n="90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van Paul Bay" userId="a5db5a67-2c2c-4f14-8fdd-901a7683e2c3" providerId="ADAL" clId="{2E54FA07-FFF8-45A3-BF20-989EA2F4A76A}"/>
    <pc:docChg chg="undo custSel modSld">
      <pc:chgData name="Ivan Paul Bay" userId="a5db5a67-2c2c-4f14-8fdd-901a7683e2c3" providerId="ADAL" clId="{2E54FA07-FFF8-45A3-BF20-989EA2F4A76A}" dt="2020-10-25T00:36:36.114" v="339" actId="1076"/>
      <pc:docMkLst>
        <pc:docMk/>
      </pc:docMkLst>
      <pc:sldChg chg="addSp delSp modSp mod">
        <pc:chgData name="Ivan Paul Bay" userId="a5db5a67-2c2c-4f14-8fdd-901a7683e2c3" providerId="ADAL" clId="{2E54FA07-FFF8-45A3-BF20-989EA2F4A76A}" dt="2020-10-25T00:36:36.114" v="339" actId="1076"/>
        <pc:sldMkLst>
          <pc:docMk/>
          <pc:sldMk cId="1634674961" sldId="257"/>
        </pc:sldMkLst>
        <pc:spChg chg="mod">
          <ac:chgData name="Ivan Paul Bay" userId="a5db5a67-2c2c-4f14-8fdd-901a7683e2c3" providerId="ADAL" clId="{2E54FA07-FFF8-45A3-BF20-989EA2F4A76A}" dt="2020-10-25T00:32:04.335" v="309" actId="1076"/>
          <ac:spMkLst>
            <pc:docMk/>
            <pc:sldMk cId="1634674961" sldId="257"/>
            <ac:spMk id="6" creationId="{DD5180A3-9397-40E9-837D-3CDAC777588A}"/>
          </ac:spMkLst>
        </pc:spChg>
        <pc:spChg chg="mod">
          <ac:chgData name="Ivan Paul Bay" userId="a5db5a67-2c2c-4f14-8fdd-901a7683e2c3" providerId="ADAL" clId="{2E54FA07-FFF8-45A3-BF20-989EA2F4A76A}" dt="2020-10-25T00:34:46.255" v="321" actId="1076"/>
          <ac:spMkLst>
            <pc:docMk/>
            <pc:sldMk cId="1634674961" sldId="257"/>
            <ac:spMk id="7" creationId="{4C50784A-AD9A-4A56-94E1-C3F499A5CE7F}"/>
          </ac:spMkLst>
        </pc:spChg>
        <pc:spChg chg="mod">
          <ac:chgData name="Ivan Paul Bay" userId="a5db5a67-2c2c-4f14-8fdd-901a7683e2c3" providerId="ADAL" clId="{2E54FA07-FFF8-45A3-BF20-989EA2F4A76A}" dt="2020-10-25T00:36:36.114" v="339" actId="1076"/>
          <ac:spMkLst>
            <pc:docMk/>
            <pc:sldMk cId="1634674961" sldId="257"/>
            <ac:spMk id="9" creationId="{72097FE7-A214-4FE6-B244-CCBD32A93F96}"/>
          </ac:spMkLst>
        </pc:spChg>
        <pc:spChg chg="mod">
          <ac:chgData name="Ivan Paul Bay" userId="a5db5a67-2c2c-4f14-8fdd-901a7683e2c3" providerId="ADAL" clId="{2E54FA07-FFF8-45A3-BF20-989EA2F4A76A}" dt="2020-10-25T00:36:27.516" v="337" actId="14100"/>
          <ac:spMkLst>
            <pc:docMk/>
            <pc:sldMk cId="1634674961" sldId="257"/>
            <ac:spMk id="10" creationId="{FC2ABDB2-B03D-44FC-9C13-875D40B10A2A}"/>
          </ac:spMkLst>
        </pc:spChg>
        <pc:spChg chg="mod">
          <ac:chgData name="Ivan Paul Bay" userId="a5db5a67-2c2c-4f14-8fdd-901a7683e2c3" providerId="ADAL" clId="{2E54FA07-FFF8-45A3-BF20-989EA2F4A76A}" dt="2020-10-25T00:36:31.536" v="338" actId="14100"/>
          <ac:spMkLst>
            <pc:docMk/>
            <pc:sldMk cId="1634674961" sldId="257"/>
            <ac:spMk id="12" creationId="{DDD0A601-F807-49F5-884A-BFBB47E1117C}"/>
          </ac:spMkLst>
        </pc:spChg>
        <pc:spChg chg="mod">
          <ac:chgData name="Ivan Paul Bay" userId="a5db5a67-2c2c-4f14-8fdd-901a7683e2c3" providerId="ADAL" clId="{2E54FA07-FFF8-45A3-BF20-989EA2F4A76A}" dt="2020-10-25T00:32:04.335" v="309" actId="1076"/>
          <ac:spMkLst>
            <pc:docMk/>
            <pc:sldMk cId="1634674961" sldId="257"/>
            <ac:spMk id="14" creationId="{F6F0C158-F5AD-4755-9AFB-E25985612784}"/>
          </ac:spMkLst>
        </pc:spChg>
        <pc:spChg chg="mod">
          <ac:chgData name="Ivan Paul Bay" userId="a5db5a67-2c2c-4f14-8fdd-901a7683e2c3" providerId="ADAL" clId="{2E54FA07-FFF8-45A3-BF20-989EA2F4A76A}" dt="2020-10-25T00:32:04.335" v="309" actId="1076"/>
          <ac:spMkLst>
            <pc:docMk/>
            <pc:sldMk cId="1634674961" sldId="257"/>
            <ac:spMk id="15" creationId="{DA09CA8C-EA26-4EB8-B8A1-1DB7E2D245F0}"/>
          </ac:spMkLst>
        </pc:spChg>
        <pc:spChg chg="add mod">
          <ac:chgData name="Ivan Paul Bay" userId="a5db5a67-2c2c-4f14-8fdd-901a7683e2c3" providerId="ADAL" clId="{2E54FA07-FFF8-45A3-BF20-989EA2F4A76A}" dt="2020-10-25T00:34:49.169" v="322" actId="1076"/>
          <ac:spMkLst>
            <pc:docMk/>
            <pc:sldMk cId="1634674961" sldId="257"/>
            <ac:spMk id="20" creationId="{61B9A9E3-C009-4A1E-9CA5-1CD535083B1A}"/>
          </ac:spMkLst>
        </pc:spChg>
        <pc:spChg chg="add mod">
          <ac:chgData name="Ivan Paul Bay" userId="a5db5a67-2c2c-4f14-8fdd-901a7683e2c3" providerId="ADAL" clId="{2E54FA07-FFF8-45A3-BF20-989EA2F4A76A}" dt="2020-10-25T00:34:53.291" v="323" actId="1076"/>
          <ac:spMkLst>
            <pc:docMk/>
            <pc:sldMk cId="1634674961" sldId="257"/>
            <ac:spMk id="21" creationId="{0248E806-4EA2-4200-9AAC-14FC2CB2A8CB}"/>
          </ac:spMkLst>
        </pc:spChg>
        <pc:spChg chg="add del mod">
          <ac:chgData name="Ivan Paul Bay" userId="a5db5a67-2c2c-4f14-8fdd-901a7683e2c3" providerId="ADAL" clId="{2E54FA07-FFF8-45A3-BF20-989EA2F4A76A}" dt="2020-10-25T00:26:52.879" v="174" actId="478"/>
          <ac:spMkLst>
            <pc:docMk/>
            <pc:sldMk cId="1634674961" sldId="257"/>
            <ac:spMk id="23" creationId="{8EC12CB1-B0A8-4540-84EF-BE8D46D1CE1D}"/>
          </ac:spMkLst>
        </pc:spChg>
        <pc:spChg chg="del mod topLvl">
          <ac:chgData name="Ivan Paul Bay" userId="a5db5a67-2c2c-4f14-8fdd-901a7683e2c3" providerId="ADAL" clId="{2E54FA07-FFF8-45A3-BF20-989EA2F4A76A}" dt="2020-10-25T00:20:57.978" v="4" actId="478"/>
          <ac:spMkLst>
            <pc:docMk/>
            <pc:sldMk cId="1634674961" sldId="257"/>
            <ac:spMk id="30" creationId="{E9F80D70-87C3-40C8-85FB-90AD1DC45614}"/>
          </ac:spMkLst>
        </pc:spChg>
        <pc:spChg chg="add del mod topLvl">
          <ac:chgData name="Ivan Paul Bay" userId="a5db5a67-2c2c-4f14-8fdd-901a7683e2c3" providerId="ADAL" clId="{2E54FA07-FFF8-45A3-BF20-989EA2F4A76A}" dt="2020-10-25T00:21:17.586" v="9" actId="478"/>
          <ac:spMkLst>
            <pc:docMk/>
            <pc:sldMk cId="1634674961" sldId="257"/>
            <ac:spMk id="31" creationId="{CC304D02-CB15-4390-9687-A6384D6DD3CC}"/>
          </ac:spMkLst>
        </pc:spChg>
        <pc:spChg chg="add del mod">
          <ac:chgData name="Ivan Paul Bay" userId="a5db5a67-2c2c-4f14-8fdd-901a7683e2c3" providerId="ADAL" clId="{2E54FA07-FFF8-45A3-BF20-989EA2F4A76A}" dt="2020-10-25T00:26:54.579" v="175" actId="478"/>
          <ac:spMkLst>
            <pc:docMk/>
            <pc:sldMk cId="1634674961" sldId="257"/>
            <ac:spMk id="32" creationId="{23547542-764A-4E59-B874-78F8AFEE4C2C}"/>
          </ac:spMkLst>
        </pc:spChg>
        <pc:spChg chg="add mod">
          <ac:chgData name="Ivan Paul Bay" userId="a5db5a67-2c2c-4f14-8fdd-901a7683e2c3" providerId="ADAL" clId="{2E54FA07-FFF8-45A3-BF20-989EA2F4A76A}" dt="2020-10-25T00:32:04.335" v="309" actId="1076"/>
          <ac:spMkLst>
            <pc:docMk/>
            <pc:sldMk cId="1634674961" sldId="257"/>
            <ac:spMk id="47" creationId="{9C8B5BAB-6B77-430C-81FC-44580A162DF0}"/>
          </ac:spMkLst>
        </pc:spChg>
        <pc:spChg chg="add mod">
          <ac:chgData name="Ivan Paul Bay" userId="a5db5a67-2c2c-4f14-8fdd-901a7683e2c3" providerId="ADAL" clId="{2E54FA07-FFF8-45A3-BF20-989EA2F4A76A}" dt="2020-10-25T00:32:04.335" v="309" actId="1076"/>
          <ac:spMkLst>
            <pc:docMk/>
            <pc:sldMk cId="1634674961" sldId="257"/>
            <ac:spMk id="48" creationId="{534C99A0-2701-4B08-B5FD-05A936FC8377}"/>
          </ac:spMkLst>
        </pc:spChg>
        <pc:spChg chg="add mod">
          <ac:chgData name="Ivan Paul Bay" userId="a5db5a67-2c2c-4f14-8fdd-901a7683e2c3" providerId="ADAL" clId="{2E54FA07-FFF8-45A3-BF20-989EA2F4A76A}" dt="2020-10-25T00:32:04.335" v="309" actId="1076"/>
          <ac:spMkLst>
            <pc:docMk/>
            <pc:sldMk cId="1634674961" sldId="257"/>
            <ac:spMk id="50" creationId="{6ED59545-AD67-4CBE-BC86-837C067A2111}"/>
          </ac:spMkLst>
        </pc:spChg>
        <pc:spChg chg="add mod">
          <ac:chgData name="Ivan Paul Bay" userId="a5db5a67-2c2c-4f14-8fdd-901a7683e2c3" providerId="ADAL" clId="{2E54FA07-FFF8-45A3-BF20-989EA2F4A76A}" dt="2020-10-25T00:32:04.335" v="309" actId="1076"/>
          <ac:spMkLst>
            <pc:docMk/>
            <pc:sldMk cId="1634674961" sldId="257"/>
            <ac:spMk id="58" creationId="{D0D803FE-C24F-4798-B687-8C6E9416F8F7}"/>
          </ac:spMkLst>
        </pc:spChg>
        <pc:spChg chg="mod">
          <ac:chgData name="Ivan Paul Bay" userId="a5db5a67-2c2c-4f14-8fdd-901a7683e2c3" providerId="ADAL" clId="{2E54FA07-FFF8-45A3-BF20-989EA2F4A76A}" dt="2020-10-25T00:32:04.335" v="309" actId="1076"/>
          <ac:spMkLst>
            <pc:docMk/>
            <pc:sldMk cId="1634674961" sldId="257"/>
            <ac:spMk id="64" creationId="{E3BC52A7-AA75-4F43-99B4-BD927E9CA229}"/>
          </ac:spMkLst>
        </pc:spChg>
        <pc:spChg chg="add mod">
          <ac:chgData name="Ivan Paul Bay" userId="a5db5a67-2c2c-4f14-8fdd-901a7683e2c3" providerId="ADAL" clId="{2E54FA07-FFF8-45A3-BF20-989EA2F4A76A}" dt="2020-10-25T00:32:04.335" v="309" actId="1076"/>
          <ac:spMkLst>
            <pc:docMk/>
            <pc:sldMk cId="1634674961" sldId="257"/>
            <ac:spMk id="67" creationId="{A13F600E-D933-40B9-A0B3-21A967957DFA}"/>
          </ac:spMkLst>
        </pc:spChg>
        <pc:grpChg chg="mod">
          <ac:chgData name="Ivan Paul Bay" userId="a5db5a67-2c2c-4f14-8fdd-901a7683e2c3" providerId="ADAL" clId="{2E54FA07-FFF8-45A3-BF20-989EA2F4A76A}" dt="2020-10-25T00:32:04.335" v="309" actId="1076"/>
          <ac:grpSpMkLst>
            <pc:docMk/>
            <pc:sldMk cId="1634674961" sldId="257"/>
            <ac:grpSpMk id="5" creationId="{59DFF596-A756-4770-AD3D-62481FF75427}"/>
          </ac:grpSpMkLst>
        </pc:grpChg>
        <pc:grpChg chg="add del">
          <ac:chgData name="Ivan Paul Bay" userId="a5db5a67-2c2c-4f14-8fdd-901a7683e2c3" providerId="ADAL" clId="{2E54FA07-FFF8-45A3-BF20-989EA2F4A76A}" dt="2020-10-25T00:20:57.978" v="4" actId="478"/>
          <ac:grpSpMkLst>
            <pc:docMk/>
            <pc:sldMk cId="1634674961" sldId="257"/>
            <ac:grpSpMk id="29" creationId="{26C9C232-EB05-464C-B935-252C0477D79B}"/>
          </ac:grpSpMkLst>
        </pc:grpChg>
        <pc:grpChg chg="add mod">
          <ac:chgData name="Ivan Paul Bay" userId="a5db5a67-2c2c-4f14-8fdd-901a7683e2c3" providerId="ADAL" clId="{2E54FA07-FFF8-45A3-BF20-989EA2F4A76A}" dt="2020-10-25T00:32:04.335" v="309" actId="1076"/>
          <ac:grpSpMkLst>
            <pc:docMk/>
            <pc:sldMk cId="1634674961" sldId="257"/>
            <ac:grpSpMk id="49" creationId="{40A48BE8-C73C-4DA3-A642-3132DFF23748}"/>
          </ac:grpSpMkLst>
        </pc:grpChg>
        <pc:grpChg chg="add mod">
          <ac:chgData name="Ivan Paul Bay" userId="a5db5a67-2c2c-4f14-8fdd-901a7683e2c3" providerId="ADAL" clId="{2E54FA07-FFF8-45A3-BF20-989EA2F4A76A}" dt="2020-10-25T00:32:15.877" v="313" actId="1076"/>
          <ac:grpSpMkLst>
            <pc:docMk/>
            <pc:sldMk cId="1634674961" sldId="257"/>
            <ac:grpSpMk id="53" creationId="{A294A480-7ECD-429A-ABE3-469D00FAA372}"/>
          </ac:grpSpMkLst>
        </pc:grpChg>
        <pc:grpChg chg="add mod">
          <ac:chgData name="Ivan Paul Bay" userId="a5db5a67-2c2c-4f14-8fdd-901a7683e2c3" providerId="ADAL" clId="{2E54FA07-FFF8-45A3-BF20-989EA2F4A76A}" dt="2020-10-25T00:32:13.317" v="311" actId="14100"/>
          <ac:grpSpMkLst>
            <pc:docMk/>
            <pc:sldMk cId="1634674961" sldId="257"/>
            <ac:grpSpMk id="63" creationId="{34442091-E6B2-41AD-BD8E-5A99E8D49E04}"/>
          </ac:grpSpMkLst>
        </pc:grpChg>
        <pc:picChg chg="mod">
          <ac:chgData name="Ivan Paul Bay" userId="a5db5a67-2c2c-4f14-8fdd-901a7683e2c3" providerId="ADAL" clId="{2E54FA07-FFF8-45A3-BF20-989EA2F4A76A}" dt="2020-10-25T00:32:04.335" v="309" actId="1076"/>
          <ac:picMkLst>
            <pc:docMk/>
            <pc:sldMk cId="1634674961" sldId="257"/>
            <ac:picMk id="4" creationId="{689D2A73-237F-4D4E-9B37-81365F0E2AAF}"/>
          </ac:picMkLst>
        </pc:picChg>
        <pc:picChg chg="mod">
          <ac:chgData name="Ivan Paul Bay" userId="a5db5a67-2c2c-4f14-8fdd-901a7683e2c3" providerId="ADAL" clId="{2E54FA07-FFF8-45A3-BF20-989EA2F4A76A}" dt="2020-10-25T00:32:04.335" v="309" actId="1076"/>
          <ac:picMkLst>
            <pc:docMk/>
            <pc:sldMk cId="1634674961" sldId="257"/>
            <ac:picMk id="1026" creationId="{C89343D3-EE55-4319-863D-8887253CD3CA}"/>
          </ac:picMkLst>
        </pc:picChg>
        <pc:picChg chg="mod">
          <ac:chgData name="Ivan Paul Bay" userId="a5db5a67-2c2c-4f14-8fdd-901a7683e2c3" providerId="ADAL" clId="{2E54FA07-FFF8-45A3-BF20-989EA2F4A76A}" dt="2020-10-25T00:32:04.335" v="309" actId="1076"/>
          <ac:picMkLst>
            <pc:docMk/>
            <pc:sldMk cId="1634674961" sldId="257"/>
            <ac:picMk id="1032" creationId="{9606E12A-C4A4-44DF-9590-4C1F63FBE164}"/>
          </ac:picMkLst>
        </pc:picChg>
        <pc:picChg chg="mod">
          <ac:chgData name="Ivan Paul Bay" userId="a5db5a67-2c2c-4f14-8fdd-901a7683e2c3" providerId="ADAL" clId="{2E54FA07-FFF8-45A3-BF20-989EA2F4A76A}" dt="2020-10-25T00:36:22.277" v="336" actId="1076"/>
          <ac:picMkLst>
            <pc:docMk/>
            <pc:sldMk cId="1634674961" sldId="257"/>
            <ac:picMk id="1040" creationId="{14E9ECDF-2C1D-436B-9FD4-37C9E3CF63C2}"/>
          </ac:picMkLst>
        </pc:picChg>
        <pc:picChg chg="mod">
          <ac:chgData name="Ivan Paul Bay" userId="a5db5a67-2c2c-4f14-8fdd-901a7683e2c3" providerId="ADAL" clId="{2E54FA07-FFF8-45A3-BF20-989EA2F4A76A}" dt="2020-10-25T00:32:04.335" v="309" actId="1076"/>
          <ac:picMkLst>
            <pc:docMk/>
            <pc:sldMk cId="1634674961" sldId="257"/>
            <ac:picMk id="1042" creationId="{05905F97-1805-4A58-8A0F-A0C6B7042A0F}"/>
          </ac:picMkLst>
        </pc:picChg>
        <pc:cxnChg chg="add del mod">
          <ac:chgData name="Ivan Paul Bay" userId="a5db5a67-2c2c-4f14-8fdd-901a7683e2c3" providerId="ADAL" clId="{2E54FA07-FFF8-45A3-BF20-989EA2F4A76A}" dt="2020-10-25T00:25:43.128" v="159" actId="478"/>
          <ac:cxnSpMkLst>
            <pc:docMk/>
            <pc:sldMk cId="1634674961" sldId="257"/>
            <ac:cxnSpMk id="26" creationId="{83D325FE-BA8D-45A1-BE21-B0351464EA6B}"/>
          </ac:cxnSpMkLst>
        </pc:cxnChg>
        <pc:cxnChg chg="add del mod">
          <ac:chgData name="Ivan Paul Bay" userId="a5db5a67-2c2c-4f14-8fdd-901a7683e2c3" providerId="ADAL" clId="{2E54FA07-FFF8-45A3-BF20-989EA2F4A76A}" dt="2020-10-25T00:25:44.632" v="160" actId="478"/>
          <ac:cxnSpMkLst>
            <pc:docMk/>
            <pc:sldMk cId="1634674961" sldId="257"/>
            <ac:cxnSpMk id="45" creationId="{FFEA53A0-D0E8-4856-B218-155340B4057A}"/>
          </ac:cxnSpMkLst>
        </pc:cxnChg>
        <pc:cxnChg chg="add del mod">
          <ac:chgData name="Ivan Paul Bay" userId="a5db5a67-2c2c-4f14-8fdd-901a7683e2c3" providerId="ADAL" clId="{2E54FA07-FFF8-45A3-BF20-989EA2F4A76A}" dt="2020-10-25T00:26:47.081" v="172" actId="478"/>
          <ac:cxnSpMkLst>
            <pc:docMk/>
            <pc:sldMk cId="1634674961" sldId="257"/>
            <ac:cxnSpMk id="46" creationId="{DC9EF5A5-BB07-46FA-A206-3C48F08B186A}"/>
          </ac:cxnSpMkLst>
        </pc:cxnChg>
        <pc:cxnChg chg="add mod">
          <ac:chgData name="Ivan Paul Bay" userId="a5db5a67-2c2c-4f14-8fdd-901a7683e2c3" providerId="ADAL" clId="{2E54FA07-FFF8-45A3-BF20-989EA2F4A76A}" dt="2020-10-25T00:32:20.818" v="314" actId="14100"/>
          <ac:cxnSpMkLst>
            <pc:docMk/>
            <pc:sldMk cId="1634674961" sldId="257"/>
            <ac:cxnSpMk id="52" creationId="{FBDD17D6-2AF1-41C5-94D0-7CC0978BC964}"/>
          </ac:cxnSpMkLst>
        </pc:cxnChg>
        <pc:cxnChg chg="add mod">
          <ac:chgData name="Ivan Paul Bay" userId="a5db5a67-2c2c-4f14-8fdd-901a7683e2c3" providerId="ADAL" clId="{2E54FA07-FFF8-45A3-BF20-989EA2F4A76A}" dt="2020-10-25T00:32:04.335" v="309" actId="1076"/>
          <ac:cxnSpMkLst>
            <pc:docMk/>
            <pc:sldMk cId="1634674961" sldId="257"/>
            <ac:cxnSpMk id="56" creationId="{3F41DA87-94C0-4847-9B9D-07A2447E8E01}"/>
          </ac:cxnSpMkLst>
        </pc:cxnChg>
        <pc:cxnChg chg="mod">
          <ac:chgData name="Ivan Paul Bay" userId="a5db5a67-2c2c-4f14-8fdd-901a7683e2c3" providerId="ADAL" clId="{2E54FA07-FFF8-45A3-BF20-989EA2F4A76A}" dt="2020-10-25T00:32:25" v="315" actId="14100"/>
          <ac:cxnSpMkLst>
            <pc:docMk/>
            <pc:sldMk cId="1634674961" sldId="257"/>
            <ac:cxnSpMk id="65" creationId="{EDB048AE-7802-4605-8DCB-7C13B7FA75AE}"/>
          </ac:cxnSpMkLst>
        </pc:cxnChg>
        <pc:cxnChg chg="add del mod">
          <ac:chgData name="Ivan Paul Bay" userId="a5db5a67-2c2c-4f14-8fdd-901a7683e2c3" providerId="ADAL" clId="{2E54FA07-FFF8-45A3-BF20-989EA2F4A76A}" dt="2020-10-25T00:30:51.940" v="285" actId="478"/>
          <ac:cxnSpMkLst>
            <pc:docMk/>
            <pc:sldMk cId="1634674961" sldId="257"/>
            <ac:cxnSpMk id="68" creationId="{46AC7165-2FD2-493C-BF80-11077F458568}"/>
          </ac:cxnSpMkLst>
        </pc:cxnChg>
        <pc:cxnChg chg="add mod">
          <ac:chgData name="Ivan Paul Bay" userId="a5db5a67-2c2c-4f14-8fdd-901a7683e2c3" providerId="ADAL" clId="{2E54FA07-FFF8-45A3-BF20-989EA2F4A76A}" dt="2020-10-25T00:32:04.335" v="309" actId="1076"/>
          <ac:cxnSpMkLst>
            <pc:docMk/>
            <pc:sldMk cId="1634674961" sldId="257"/>
            <ac:cxnSpMk id="74" creationId="{A2822A48-61CC-47A3-A1EB-E5AC238A4B0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1F660-2D40-417D-A0A9-E2A756DB8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49296C-FED9-4BE1-9342-B4C57FB76E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C7F9D-1355-4968-92B1-038357EC8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7AC2-2F21-499F-9B5D-9AA4D13D62D1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0FC94-DAA8-4EBE-A0A3-658DD9097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BEA39-A6FD-4EE4-B547-8DC96B301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C12C-30F4-4844-BE0F-92338AAC3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408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6B2FF-5A5D-400A-91F9-05280790F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7C8187-FE86-4387-8C9D-2E0868CFD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357BD-9C87-49B8-9D66-FD2AA6683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7AC2-2F21-499F-9B5D-9AA4D13D62D1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DC063-A50A-4FB0-BE24-98BAF0FF9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57079-C35C-4995-8478-0B25D002D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C12C-30F4-4844-BE0F-92338AAC3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552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563ADA-A7BD-45B4-8542-36F8C6042E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20D2BA-D76A-4B06-BCF5-D76C4E3B0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F5E6A-8A40-424F-A7C4-ABFC8FC14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7AC2-2F21-499F-9B5D-9AA4D13D62D1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B3712-8600-4C5F-B36E-71BA788FE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907AE-3F52-4B34-96CC-9283432A9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C12C-30F4-4844-BE0F-92338AAC3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246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9568E-A25B-48CF-870C-41BDD75C9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3B4D1-7462-4177-AD37-05F634E2A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00C89-B1BA-4BF1-87CF-522B549B9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7AC2-2F21-499F-9B5D-9AA4D13D62D1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74F5A-446E-48BF-9698-3A5E6FD2F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E77BD-38DA-4B51-AC3C-23D75BF76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C12C-30F4-4844-BE0F-92338AAC3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62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D1508-A880-4464-9BE1-4233FE520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D3255-6673-454B-B222-0373FDB1C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B3BEB-F668-4287-9DB8-5A37F0815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7AC2-2F21-499F-9B5D-9AA4D13D62D1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74477-EFC7-4341-95CC-016311FAE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9B7CE-C0F6-4AF6-9D69-DF1B18D7E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C12C-30F4-4844-BE0F-92338AAC3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882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AE221-971C-4C2B-8166-0B4233C5B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F7B24-349A-4FE5-B9B0-DB18C0444D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2C9E11-2E4E-4DEF-862F-08FF6075B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1477D-F152-4FFA-A3CC-0BC9D6071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7AC2-2F21-499F-9B5D-9AA4D13D62D1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087500-FD26-4FE6-9BC6-E646FA5A4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95A04-1D30-4C71-B4DE-9C1FFA2D0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C12C-30F4-4844-BE0F-92338AAC3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309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2DE8D-8CB4-4455-875B-6C07A0EEF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89FFD-3777-44AB-8DC4-01B0B3B3C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B8656A-D6EB-412A-AA46-8C4E80089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770582-4A29-4689-BDA8-782E699B77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E8C5A8-16B6-4DD6-AD56-6E57F79E6C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A9322B-57E4-4237-A903-26483254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7AC2-2F21-499F-9B5D-9AA4D13D62D1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2B4EA6-69FD-4DE8-9792-6AD3C0855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143369-5267-4293-9F97-6908FAEB5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C12C-30F4-4844-BE0F-92338AAC3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598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D7390-1297-4E56-836F-7AE98ACD5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B6EC06-9F6A-406D-A311-258C3D91D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7AC2-2F21-499F-9B5D-9AA4D13D62D1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B2636B-15BB-43EA-9C6F-B20651EDD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329B6D-7481-4EAF-8179-E0DEFFE1F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C12C-30F4-4844-BE0F-92338AAC3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78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DA0D88-EDE9-425C-B865-CECA7E31B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7AC2-2F21-499F-9B5D-9AA4D13D62D1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27EB57-93BE-45F7-A481-38DF871CE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C30A01-762F-4AF9-986E-36D4E6172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C12C-30F4-4844-BE0F-92338AAC3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95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D9866-0403-4C74-9023-87A6BBDE1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51129-90F7-44DD-BB9F-3F562F784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F92EF3-F0C9-4BB1-80F8-029641E32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ADCB70-8F51-41AE-A8D9-3C9B17C7E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7AC2-2F21-499F-9B5D-9AA4D13D62D1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F31E4-8153-4EFD-AF8B-E3084BDC1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E4F35-E0F0-47F3-A602-98E771910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C12C-30F4-4844-BE0F-92338AAC3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565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5149D-0FCA-46FD-872A-70B22B3FB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BC07C2-1D78-46DB-A8A7-88F91583E7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646154-C0EC-48E1-AF20-0788F9F78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B4F515-EB91-4502-8CF1-73E72B105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7AC2-2F21-499F-9B5D-9AA4D13D62D1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2CD9CC-351F-4DD2-9EC3-A8D5F9169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C163F-7BC5-4505-B16A-FBD0B7E7E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C12C-30F4-4844-BE0F-92338AAC3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30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F8EDC2-D283-4911-BDAF-8DE57789F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78A6A-E83F-468A-B414-64748CDAE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C30F3-A214-4577-B6B1-34578FEA0F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B7AC2-2F21-499F-9B5D-9AA4D13D62D1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CB2CA-9CCC-4E6C-B227-B784F1D26C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675A-4A11-4E11-BF37-93A4B35DAF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CC12C-30F4-4844-BE0F-92338AAC3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23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48EE3-B980-40B9-B1FE-93FC26CD84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err="1"/>
              <a:t>Phax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226DC3-D3E5-4CEC-B392-7F5C720AB2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87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9DFF596-A756-4770-AD3D-62481FF75427}"/>
              </a:ext>
            </a:extLst>
          </p:cNvPr>
          <p:cNvGrpSpPr/>
          <p:nvPr/>
        </p:nvGrpSpPr>
        <p:grpSpPr>
          <a:xfrm>
            <a:off x="5351646" y="2295977"/>
            <a:ext cx="1723123" cy="2138172"/>
            <a:chOff x="3914927" y="1607331"/>
            <a:chExt cx="1212461" cy="150450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89D2A73-237F-4D4E-9B37-81365F0E2AAF}"/>
                </a:ext>
              </a:extLst>
            </p:cNvPr>
            <p:cNvPicPr/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53483" y="1607331"/>
              <a:ext cx="1073905" cy="13875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6" name="Picture 2" descr="Android App – Click &amp; Grow">
              <a:extLst>
                <a:ext uri="{FF2B5EF4-FFF2-40B4-BE49-F238E27FC236}">
                  <a16:creationId xmlns:a16="http://schemas.microsoft.com/office/drawing/2014/main" id="{C89343D3-EE55-4319-863D-8887253CD3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914927" y="2291709"/>
              <a:ext cx="486951" cy="8201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2" name="Picture 8" descr="Medical Technology Exam Directory [2020]">
            <a:extLst>
              <a:ext uri="{FF2B5EF4-FFF2-40B4-BE49-F238E27FC236}">
                <a16:creationId xmlns:a16="http://schemas.microsoft.com/office/drawing/2014/main" id="{9606E12A-C4A4-44DF-9590-4C1F63FBE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381" y="971575"/>
            <a:ext cx="1324402" cy="1324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5180A3-9397-40E9-837D-3CDAC777588A}"/>
              </a:ext>
            </a:extLst>
          </p:cNvPr>
          <p:cNvSpPr txBox="1"/>
          <p:nvPr/>
        </p:nvSpPr>
        <p:spPr>
          <a:xfrm>
            <a:off x="972661" y="2327550"/>
            <a:ext cx="1711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Healthcare Professional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C50784A-AD9A-4A56-94E1-C3F499A5CE7F}"/>
              </a:ext>
            </a:extLst>
          </p:cNvPr>
          <p:cNvSpPr/>
          <p:nvPr/>
        </p:nvSpPr>
        <p:spPr>
          <a:xfrm>
            <a:off x="2739518" y="1784240"/>
            <a:ext cx="1727028" cy="718764"/>
          </a:xfrm>
          <a:prstGeom prst="rightArrow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097FE7-A214-4FE6-B244-CCBD32A93F96}"/>
              </a:ext>
            </a:extLst>
          </p:cNvPr>
          <p:cNvSpPr txBox="1"/>
          <p:nvPr/>
        </p:nvSpPr>
        <p:spPr>
          <a:xfrm>
            <a:off x="9268303" y="4118596"/>
            <a:ext cx="1341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Cloud Database</a:t>
            </a:r>
          </a:p>
          <a:p>
            <a:pPr algn="ctr"/>
            <a:r>
              <a:rPr lang="en-US" sz="1200" b="1" dirty="0"/>
              <a:t>(Firebase)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C2ABDB2-B03D-44FC-9C13-875D40B10A2A}"/>
              </a:ext>
            </a:extLst>
          </p:cNvPr>
          <p:cNvSpPr/>
          <p:nvPr/>
        </p:nvSpPr>
        <p:spPr>
          <a:xfrm>
            <a:off x="7469247" y="2722205"/>
            <a:ext cx="1855506" cy="683791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Store data</a:t>
            </a: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DDD0A601-F807-49F5-884A-BFBB47E1117C}"/>
              </a:ext>
            </a:extLst>
          </p:cNvPr>
          <p:cNvSpPr/>
          <p:nvPr/>
        </p:nvSpPr>
        <p:spPr>
          <a:xfrm>
            <a:off x="7352421" y="3386884"/>
            <a:ext cx="3704752" cy="683791"/>
          </a:xfrm>
          <a:prstGeom prst="lef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Read data</a:t>
            </a:r>
          </a:p>
        </p:txBody>
      </p:sp>
      <p:pic>
        <p:nvPicPr>
          <p:cNvPr id="1042" name="Picture 18">
            <a:extLst>
              <a:ext uri="{FF2B5EF4-FFF2-40B4-BE49-F238E27FC236}">
                <a16:creationId xmlns:a16="http://schemas.microsoft.com/office/drawing/2014/main" id="{05905F97-1805-4A58-8A0F-A0C6B7042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287" y="4118596"/>
            <a:ext cx="1010588" cy="1031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6F0C158-F5AD-4755-9AFB-E25985612784}"/>
              </a:ext>
            </a:extLst>
          </p:cNvPr>
          <p:cNvSpPr txBox="1"/>
          <p:nvPr/>
        </p:nvSpPr>
        <p:spPr>
          <a:xfrm>
            <a:off x="1470536" y="5150442"/>
            <a:ext cx="716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Patient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09CA8C-EA26-4EB8-B8A1-1DB7E2D245F0}"/>
              </a:ext>
            </a:extLst>
          </p:cNvPr>
          <p:cNvSpPr txBox="1"/>
          <p:nvPr/>
        </p:nvSpPr>
        <p:spPr>
          <a:xfrm>
            <a:off x="2530786" y="1524498"/>
            <a:ext cx="2069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/>
              <a:t>Input vaccine data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/>
              <a:t>Update patient information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61B9A9E3-C009-4A1E-9CA5-1CD535083B1A}"/>
              </a:ext>
            </a:extLst>
          </p:cNvPr>
          <p:cNvSpPr/>
          <p:nvPr/>
        </p:nvSpPr>
        <p:spPr>
          <a:xfrm rot="10800000">
            <a:off x="2599126" y="4310435"/>
            <a:ext cx="1643502" cy="718763"/>
          </a:xfrm>
          <a:prstGeom prst="rightArrow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48E806-4EA2-4200-9AAC-14FC2CB2A8CB}"/>
              </a:ext>
            </a:extLst>
          </p:cNvPr>
          <p:cNvSpPr txBox="1"/>
          <p:nvPr/>
        </p:nvSpPr>
        <p:spPr>
          <a:xfrm>
            <a:off x="2905274" y="4823914"/>
            <a:ext cx="2220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/>
              <a:t>Input personal information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/>
              <a:t>Retrieve personal information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0A48BE8-C73C-4DA3-A642-3132DFF23748}"/>
              </a:ext>
            </a:extLst>
          </p:cNvPr>
          <p:cNvGrpSpPr/>
          <p:nvPr/>
        </p:nvGrpSpPr>
        <p:grpSpPr>
          <a:xfrm>
            <a:off x="6518609" y="2084890"/>
            <a:ext cx="682867" cy="637315"/>
            <a:chOff x="6597274" y="1702167"/>
            <a:chExt cx="682867" cy="637315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C8B5BAB-6B77-430C-81FC-44580A162DF0}"/>
                </a:ext>
              </a:extLst>
            </p:cNvPr>
            <p:cNvSpPr/>
            <p:nvPr/>
          </p:nvSpPr>
          <p:spPr>
            <a:xfrm>
              <a:off x="6597274" y="1702167"/>
              <a:ext cx="624987" cy="637315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34C99A0-2701-4B08-B5FD-05A936FC8377}"/>
                </a:ext>
              </a:extLst>
            </p:cNvPr>
            <p:cNvSpPr txBox="1"/>
            <p:nvPr/>
          </p:nvSpPr>
          <p:spPr>
            <a:xfrm>
              <a:off x="6597274" y="1863582"/>
              <a:ext cx="6828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DBMS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294A480-7ECD-429A-ABE3-469D00FAA372}"/>
              </a:ext>
            </a:extLst>
          </p:cNvPr>
          <p:cNvGrpSpPr/>
          <p:nvPr/>
        </p:nvGrpSpPr>
        <p:grpSpPr>
          <a:xfrm>
            <a:off x="5697668" y="4434148"/>
            <a:ext cx="1849447" cy="300795"/>
            <a:chOff x="5857156" y="4380985"/>
            <a:chExt cx="1849447" cy="300795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ED59545-AD67-4CBE-BC86-837C067A2111}"/>
                </a:ext>
              </a:extLst>
            </p:cNvPr>
            <p:cNvSpPr txBox="1"/>
            <p:nvPr/>
          </p:nvSpPr>
          <p:spPr>
            <a:xfrm>
              <a:off x="6495951" y="4404781"/>
              <a:ext cx="12106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Manipulate data</a:t>
              </a:r>
            </a:p>
          </p:txBody>
        </p: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FBDD17D6-2AF1-41C5-94D0-7CC0978BC964}"/>
                </a:ext>
              </a:extLst>
            </p:cNvPr>
            <p:cNvCxnSpPr>
              <a:cxnSpLocks/>
              <a:stCxn id="1026" idx="2"/>
              <a:endCxn id="50" idx="1"/>
            </p:cNvCxnSpPr>
            <p:nvPr/>
          </p:nvCxnSpPr>
          <p:spPr>
            <a:xfrm rot="16200000" flipH="1">
              <a:off x="6095406" y="4142735"/>
              <a:ext cx="162295" cy="638795"/>
            </a:xfrm>
            <a:prstGeom prst="bentConnector2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4442091-E6B2-41AD-BD8E-5A99E8D49E04}"/>
              </a:ext>
            </a:extLst>
          </p:cNvPr>
          <p:cNvGrpSpPr/>
          <p:nvPr/>
        </p:nvGrpSpPr>
        <p:grpSpPr>
          <a:xfrm>
            <a:off x="5697667" y="4434149"/>
            <a:ext cx="2125998" cy="528265"/>
            <a:chOff x="5857155" y="4153515"/>
            <a:chExt cx="2125998" cy="528265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3BC52A7-AA75-4F43-99B4-BD927E9CA229}"/>
                </a:ext>
              </a:extLst>
            </p:cNvPr>
            <p:cNvSpPr txBox="1"/>
            <p:nvPr/>
          </p:nvSpPr>
          <p:spPr>
            <a:xfrm>
              <a:off x="6495951" y="4404781"/>
              <a:ext cx="1487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Store &amp; retrieve data</a:t>
              </a:r>
            </a:p>
          </p:txBody>
        </p:sp>
        <p:cxnSp>
          <p:nvCxnSpPr>
            <p:cNvPr id="65" name="Connector: Elbow 64">
              <a:extLst>
                <a:ext uri="{FF2B5EF4-FFF2-40B4-BE49-F238E27FC236}">
                  <a16:creationId xmlns:a16="http://schemas.microsoft.com/office/drawing/2014/main" id="{EDB048AE-7802-4605-8DCB-7C13B7FA75AE}"/>
                </a:ext>
              </a:extLst>
            </p:cNvPr>
            <p:cNvCxnSpPr>
              <a:cxnSpLocks/>
              <a:stCxn id="1026" idx="2"/>
              <a:endCxn id="64" idx="1"/>
            </p:cNvCxnSpPr>
            <p:nvPr/>
          </p:nvCxnSpPr>
          <p:spPr>
            <a:xfrm rot="16200000" flipH="1">
              <a:off x="5981670" y="4029000"/>
              <a:ext cx="389766" cy="638795"/>
            </a:xfrm>
            <a:prstGeom prst="bentConnector2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A13F600E-D933-40B9-A0B3-21A967957DFA}"/>
              </a:ext>
            </a:extLst>
          </p:cNvPr>
          <p:cNvSpPr txBox="1"/>
          <p:nvPr/>
        </p:nvSpPr>
        <p:spPr>
          <a:xfrm>
            <a:off x="4887645" y="1866623"/>
            <a:ext cx="11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Data validation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3F41DA87-94C0-4847-9B9D-07A2447E8E01}"/>
              </a:ext>
            </a:extLst>
          </p:cNvPr>
          <p:cNvCxnSpPr>
            <a:stCxn id="4" idx="0"/>
            <a:endCxn id="67" idx="3"/>
          </p:cNvCxnSpPr>
          <p:nvPr/>
        </p:nvCxnSpPr>
        <p:spPr>
          <a:xfrm rot="16200000" flipV="1">
            <a:off x="6015183" y="1999495"/>
            <a:ext cx="290854" cy="302109"/>
          </a:xfrm>
          <a:prstGeom prst="bentConnector2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0D803FE-C24F-4798-B687-8C6E9416F8F7}"/>
              </a:ext>
            </a:extLst>
          </p:cNvPr>
          <p:cNvSpPr txBox="1"/>
          <p:nvPr/>
        </p:nvSpPr>
        <p:spPr>
          <a:xfrm>
            <a:off x="6336463" y="4924956"/>
            <a:ext cx="905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Delete data</a:t>
            </a: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A2822A48-61CC-47A3-A1EB-E5AC238A4B0C}"/>
              </a:ext>
            </a:extLst>
          </p:cNvPr>
          <p:cNvCxnSpPr>
            <a:cxnSpLocks/>
            <a:stCxn id="1026" idx="2"/>
            <a:endCxn id="58" idx="1"/>
          </p:cNvCxnSpPr>
          <p:nvPr/>
        </p:nvCxnSpPr>
        <p:spPr>
          <a:xfrm rot="16200000" flipH="1">
            <a:off x="5702412" y="4429404"/>
            <a:ext cx="629307" cy="638795"/>
          </a:xfrm>
          <a:prstGeom prst="bentConnector2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040" name="Picture 16" descr="Faculty Resources - Battlefield High School">
            <a:extLst>
              <a:ext uri="{FF2B5EF4-FFF2-40B4-BE49-F238E27FC236}">
                <a16:creationId xmlns:a16="http://schemas.microsoft.com/office/drawing/2014/main" id="{14E9ECDF-2C1D-436B-9FD4-37C9E3CF6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5074" y="2150549"/>
            <a:ext cx="2042099" cy="2042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4674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6634217CF71A48A81D3261183FF65F" ma:contentTypeVersion="13" ma:contentTypeDescription="Create a new document." ma:contentTypeScope="" ma:versionID="7234d0be40361472afc9081dcb43cd65">
  <xsd:schema xmlns:xsd="http://www.w3.org/2001/XMLSchema" xmlns:xs="http://www.w3.org/2001/XMLSchema" xmlns:p="http://schemas.microsoft.com/office/2006/metadata/properties" xmlns:ns3="5c05539b-d2bb-436d-aa3e-8d47e5c356de" xmlns:ns4="44e39619-2d94-45b4-846e-7c7c53d33201" targetNamespace="http://schemas.microsoft.com/office/2006/metadata/properties" ma:root="true" ma:fieldsID="418f0dc46a6193d938bcd13022ff46d3" ns3:_="" ns4:_="">
    <xsd:import namespace="5c05539b-d2bb-436d-aa3e-8d47e5c356de"/>
    <xsd:import namespace="44e39619-2d94-45b4-846e-7c7c53d3320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05539b-d2bb-436d-aa3e-8d47e5c356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e39619-2d94-45b4-846e-7c7c53d3320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2D916A7-A1AA-46B8-9EF2-6001221B48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c05539b-d2bb-436d-aa3e-8d47e5c356de"/>
    <ds:schemaRef ds:uri="44e39619-2d94-45b4-846e-7c7c53d332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C29AF5D-84C7-47C8-928A-7A0F93E3916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5206F5-E335-4837-A3BD-93F40C1720A2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5c05539b-d2bb-436d-aa3e-8d47e5c356de"/>
    <ds:schemaRef ds:uri="http://purl.org/dc/elements/1.1/"/>
    <ds:schemaRef ds:uri="44e39619-2d94-45b4-846e-7c7c53d33201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36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Phax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Phax</dc:title>
  <dc:creator>Ivan Paul Bay</dc:creator>
  <cp:lastModifiedBy>Ivan Paul Bay</cp:lastModifiedBy>
  <cp:revision>3</cp:revision>
  <dcterms:created xsi:type="dcterms:W3CDTF">2020-10-24T23:38:09Z</dcterms:created>
  <dcterms:modified xsi:type="dcterms:W3CDTF">2020-10-25T00:36:39Z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0x010100986634217CF71A48A81D3261183FF65F</vt:lpwstr>
  </property>
</Properties>
</file>