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iley\Desktop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iley\Desktop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over Difficulty</a:t>
            </a:r>
          </a:p>
        </c:rich>
      </c:tx>
      <c:layout>
        <c:manualLayout>
          <c:xMode val="edge"/>
          <c:yMode val="edge"/>
          <c:x val="0.3984782078640235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938031941309641E-2"/>
          <c:y val="1.390511312668195E-2"/>
          <c:w val="0.93122377754107399"/>
          <c:h val="0.7894597827170337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graph!$I$17:$I$29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55.5555555555556</c:v>
                </c:pt>
                <c:pt idx="5">
                  <c:v>75</c:v>
                </c:pt>
                <c:pt idx="6">
                  <c:v>100</c:v>
                </c:pt>
                <c:pt idx="7">
                  <c:v>100</c:v>
                </c:pt>
                <c:pt idx="8">
                  <c:v>81.818181818181799</c:v>
                </c:pt>
                <c:pt idx="9">
                  <c:v>83.3333333333333</c:v>
                </c:pt>
                <c:pt idx="10">
                  <c:v>31.428571428571399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26-444D-B057-92C68C060CCE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graph!$K$17:$K$29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33.3333333333333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77.7777777777778</c:v>
                </c:pt>
                <c:pt idx="7">
                  <c:v>57.142857142857103</c:v>
                </c:pt>
                <c:pt idx="8">
                  <c:v>100</c:v>
                </c:pt>
                <c:pt idx="9">
                  <c:v>100</c:v>
                </c:pt>
                <c:pt idx="10">
                  <c:v>64.705882352941202</c:v>
                </c:pt>
                <c:pt idx="11">
                  <c:v>75</c:v>
                </c:pt>
                <c:pt idx="12">
                  <c:v>17.105263157894701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26-444D-B057-92C68C060CCE}"/>
            </c:ext>
          </c:extLst>
        </c:ser>
        <c:ser>
          <c:idx val="4"/>
          <c:order val="4"/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graph!$M$17:$M$29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300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9.0909090909090899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26-444D-B057-92C68C060CCE}"/>
            </c:ext>
          </c:extLst>
        </c:ser>
        <c:ser>
          <c:idx val="6"/>
          <c:order val="6"/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graph!$O$17:$O$29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7.3170731707317103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F26-444D-B057-92C68C060CCE}"/>
            </c:ext>
          </c:extLst>
        </c:ser>
        <c:ser>
          <c:idx val="9"/>
          <c:order val="9"/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graph!$R$17:$R$29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80</c:v>
                </c:pt>
                <c:pt idx="8">
                  <c:v>30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F26-444D-B057-92C68C060CCE}"/>
            </c:ext>
          </c:extLst>
        </c:ser>
        <c:ser>
          <c:idx val="12"/>
          <c:order val="12"/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graph!$U$17:$U$29</c:f>
              <c:numCache>
                <c:formatCode>General</c:formatCode>
                <c:ptCount val="13"/>
                <c:pt idx="0">
                  <c:v>1.78571428571429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F26-444D-B057-92C68C060CCE}"/>
            </c:ext>
          </c:extLst>
        </c:ser>
        <c:ser>
          <c:idx val="15"/>
          <c:order val="15"/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graph!$X$17:$X$29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133.333333333333</c:v>
                </c:pt>
                <c:pt idx="8">
                  <c:v>100</c:v>
                </c:pt>
                <c:pt idx="9">
                  <c:v>100</c:v>
                </c:pt>
                <c:pt idx="10">
                  <c:v>122.222222222222</c:v>
                </c:pt>
                <c:pt idx="11">
                  <c:v>120</c:v>
                </c:pt>
                <c:pt idx="12">
                  <c:v>56.521739130434803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F26-444D-B057-92C68C060CCE}"/>
            </c:ext>
          </c:extLst>
        </c:ser>
        <c:ser>
          <c:idx val="18"/>
          <c:order val="18"/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graph!$AA$17:$AA$29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10.8108108108108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F26-444D-B057-92C68C060CCE}"/>
            </c:ext>
          </c:extLst>
        </c:ser>
        <c:ser>
          <c:idx val="21"/>
          <c:order val="21"/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graph!$H$17:$H$29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</c:numCache>
            </c:numRef>
          </c:cat>
          <c:val>
            <c:numRef>
              <c:f>graph!$AD$17:$AD$29</c:f>
              <c:numCache>
                <c:formatCode>General</c:formatCode>
                <c:ptCount val="1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50</c:v>
                </c:pt>
                <c:pt idx="4">
                  <c:v>166.666666666667</c:v>
                </c:pt>
                <c:pt idx="5">
                  <c:v>100</c:v>
                </c:pt>
                <c:pt idx="6">
                  <c:v>100</c:v>
                </c:pt>
                <c:pt idx="7">
                  <c:v>80</c:v>
                </c:pt>
                <c:pt idx="8">
                  <c:v>100</c:v>
                </c:pt>
                <c:pt idx="9">
                  <c:v>125</c:v>
                </c:pt>
                <c:pt idx="10">
                  <c:v>100</c:v>
                </c:pt>
                <c:pt idx="11">
                  <c:v>100</c:v>
                </c:pt>
                <c:pt idx="12">
                  <c:v>43.3333333333333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F26-444D-B057-92C68C060C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1959328"/>
        <c:axId val="40933052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graph!$J$17:$J$29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BF26-444D-B057-92C68C060CCE}"/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graph!$L$17:$L$29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BF26-444D-B057-92C68C060CCE}"/>
                  </c:ext>
                </c:extLst>
              </c15:ser>
            </c15:filteredLineSeries>
            <c15:filteredLineSeries>
              <c15:ser>
                <c:idx val="5"/>
                <c:order val="5"/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graph!$N$17:$N$29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BF26-444D-B057-92C68C060CCE}"/>
                  </c:ext>
                </c:extLst>
              </c15:ser>
            </c15:filteredLineSeries>
            <c15:filteredLineSeries>
              <c15:ser>
                <c:idx val="7"/>
                <c:order val="7"/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graph!$P$17:$P$29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BF26-444D-B057-92C68C060CCE}"/>
                  </c:ext>
                </c:extLst>
              </c15:ser>
            </c15:filteredLineSeries>
            <c15:filteredLineSeries>
              <c15:ser>
                <c:idx val="8"/>
                <c:order val="8"/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graph!$Q$17:$Q$29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BF26-444D-B057-92C68C060CCE}"/>
                  </c:ext>
                </c:extLst>
              </c15:ser>
            </c15:filteredLineSeries>
            <c15:filteredLineSeries>
              <c15:ser>
                <c:idx val="10"/>
                <c:order val="10"/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graph!$S$17:$S$29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BF26-444D-B057-92C68C060CCE}"/>
                  </c:ext>
                </c:extLst>
              </c15:ser>
            </c15:filteredLineSeries>
            <c15:filteredLineSeries>
              <c15:ser>
                <c:idx val="11"/>
                <c:order val="11"/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graph!$T$17:$T$29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BF26-444D-B057-92C68C060CCE}"/>
                  </c:ext>
                </c:extLst>
              </c15:ser>
            </c15:filteredLineSeries>
            <c15:filteredLineSeries>
              <c15:ser>
                <c:idx val="13"/>
                <c:order val="13"/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graph!$V$17:$V$29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BF26-444D-B057-92C68C060CCE}"/>
                  </c:ext>
                </c:extLst>
              </c15:ser>
            </c15:filteredLineSeries>
            <c15:filteredLineSeries>
              <c15:ser>
                <c:idx val="14"/>
                <c:order val="14"/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graph!$W$17:$W$29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BF26-444D-B057-92C68C060CCE}"/>
                  </c:ext>
                </c:extLst>
              </c15:ser>
            </c15:filteredLineSeries>
            <c15:filteredLineSeries>
              <c15:ser>
                <c:idx val="16"/>
                <c:order val="16"/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graph!$Y$17:$Y$29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BF26-444D-B057-92C68C060CCE}"/>
                  </c:ext>
                </c:extLst>
              </c15:ser>
            </c15:filteredLineSeries>
            <c15:filteredLineSeries>
              <c15:ser>
                <c:idx val="17"/>
                <c:order val="17"/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graph!$Z$17:$Z$29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BF26-444D-B057-92C68C060CCE}"/>
                  </c:ext>
                </c:extLst>
              </c15:ser>
            </c15:filteredLineSeries>
            <c15:filteredLineSeries>
              <c15:ser>
                <c:idx val="19"/>
                <c:order val="19"/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graph!$AB$17:$AB$29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BF26-444D-B057-92C68C060CCE}"/>
                  </c:ext>
                </c:extLst>
              </c15:ser>
            </c15:filteredLineSeries>
            <c15:filteredLineSeries>
              <c15:ser>
                <c:idx val="20"/>
                <c:order val="20"/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graph!$H$17:$H$29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graph!$AC$17:$AC$29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BF26-444D-B057-92C68C060CCE}"/>
                  </c:ext>
                </c:extLst>
              </c15:ser>
            </c15:filteredLineSeries>
          </c:ext>
        </c:extLst>
      </c:lineChart>
      <c:catAx>
        <c:axId val="41195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330528"/>
        <c:crosses val="autoZero"/>
        <c:auto val="1"/>
        <c:lblAlgn val="ctr"/>
        <c:lblOffset val="100"/>
        <c:noMultiLvlLbl val="0"/>
      </c:catAx>
      <c:valAx>
        <c:axId val="40933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19593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Time spent</a:t>
            </a:r>
            <a:r>
              <a:rPr lang="en-US" baseline="0"/>
              <a:t> per player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6920384951881"/>
          <c:y val="0.19486111111111112"/>
          <c:w val="0.85186351706036745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graph!$U$7:$AC$7</c:f>
              <c:numCache>
                <c:formatCode>mm:ss.0</c:formatCode>
                <c:ptCount val="9"/>
                <c:pt idx="0">
                  <c:v>7.9976851851851899E-4</c:v>
                </c:pt>
                <c:pt idx="1">
                  <c:v>9.8453703703703702E-4</c:v>
                </c:pt>
                <c:pt idx="2">
                  <c:v>9.86111111111111E-4</c:v>
                </c:pt>
                <c:pt idx="3">
                  <c:v>1.0176041666666699E-3</c:v>
                </c:pt>
                <c:pt idx="4">
                  <c:v>1.21527777777778E-3</c:v>
                </c:pt>
                <c:pt idx="5">
                  <c:v>1.9483912037037E-3</c:v>
                </c:pt>
                <c:pt idx="6">
                  <c:v>2.34611111111111E-3</c:v>
                </c:pt>
                <c:pt idx="7">
                  <c:v>2.5179398148148101E-3</c:v>
                </c:pt>
                <c:pt idx="8">
                  <c:v>4.6284722222222196E-3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D7-41A2-8ED6-37BFD738F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5763352"/>
        <c:axId val="225765648"/>
      </c:barChart>
      <c:catAx>
        <c:axId val="225763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Players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65648"/>
        <c:crosses val="autoZero"/>
        <c:auto val="1"/>
        <c:lblAlgn val="ctr"/>
        <c:lblOffset val="100"/>
        <c:noMultiLvlLbl val="0"/>
      </c:catAx>
      <c:valAx>
        <c:axId val="22576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minutes and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m:ss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5763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PerlenNoise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Bailey Sostek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24" y="1254633"/>
            <a:ext cx="3893099" cy="38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3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player to recognize patterns in the game, and sustain a high accuracy until overwhelmed</a:t>
            </a:r>
          </a:p>
          <a:p>
            <a:endParaRPr lang="en-US" dirty="0"/>
          </a:p>
          <a:p>
            <a:r>
              <a:rPr lang="en-US" dirty="0"/>
              <a:t>Keep players playing for longer </a:t>
            </a:r>
            <a:r>
              <a:rPr lang="en-US"/>
              <a:t>than two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5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Tactics used to capture this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squares are toggled at the start of each level, the number of tiles toggled corresponds to difficulty. </a:t>
            </a:r>
          </a:p>
          <a:p>
            <a:r>
              <a:rPr lang="en-US" dirty="0"/>
              <a:t>Accuracy = (Number Of Clicks / Difficulty)</a:t>
            </a:r>
          </a:p>
          <a:p>
            <a:r>
              <a:rPr lang="en-US" dirty="0"/>
              <a:t>If the player is good at pattern recognition, they will notice ways to solve puzzles in fewer steps</a:t>
            </a:r>
          </a:p>
        </p:txBody>
      </p:sp>
    </p:spTree>
    <p:extLst>
      <p:ext uri="{BB962C8B-B14F-4D97-AF65-F5344CB8AC3E}">
        <p14:creationId xmlns:p14="http://schemas.microsoft.com/office/powerpoint/2010/main" val="335295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C8F7F-A4D2-4DC7-BF34-1FFC2C188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46923"/>
              </p:ext>
            </p:extLst>
          </p:nvPr>
        </p:nvGraphicFramePr>
        <p:xfrm>
          <a:off x="677334" y="1891902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27206" y="5588673"/>
            <a:ext cx="580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Accuracy= 126.502 (closer to 100 is better)</a:t>
            </a:r>
          </a:p>
        </p:txBody>
      </p:sp>
    </p:spTree>
    <p:extLst>
      <p:ext uri="{BB962C8B-B14F-4D97-AF65-F5344CB8AC3E}">
        <p14:creationId xmlns:p14="http://schemas.microsoft.com/office/powerpoint/2010/main" val="142190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Time limit per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A5F820-CB0B-48E0-868A-B782FAC77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212958"/>
              </p:ext>
            </p:extLst>
          </p:nvPr>
        </p:nvGraphicFramePr>
        <p:xfrm>
          <a:off x="1907030" y="1548215"/>
          <a:ext cx="6137275" cy="3549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29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7718" y="1517957"/>
            <a:ext cx="2387672" cy="658002"/>
          </a:xfrm>
        </p:spPr>
        <p:txBody>
          <a:bodyPr/>
          <a:lstStyle/>
          <a:p>
            <a:r>
              <a:rPr lang="en-US" dirty="0"/>
              <a:t>Last week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8"/>
            <a:ext cx="5087703" cy="3880773"/>
          </a:xfrm>
        </p:spPr>
        <p:txBody>
          <a:bodyPr/>
          <a:lstStyle/>
          <a:p>
            <a:r>
              <a:rPr lang="en-US" dirty="0"/>
              <a:t>Accuracy= 99.74576 (closer to 100 is better)</a:t>
            </a:r>
          </a:p>
          <a:p>
            <a:r>
              <a:rPr lang="en-US" dirty="0"/>
              <a:t>Average Play Time = 75.5 seconds</a:t>
            </a:r>
          </a:p>
          <a:p>
            <a:r>
              <a:rPr lang="en-US" dirty="0"/>
              <a:t>Average Level reached on first try 10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0015" y="1533328"/>
            <a:ext cx="2387672" cy="6272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This week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87702" y="2160587"/>
            <a:ext cx="5087703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Accuracy= 126.502 (closer to 100 is better)</a:t>
            </a:r>
          </a:p>
          <a:p>
            <a:r>
              <a:rPr lang="en-US" dirty="0"/>
              <a:t>Average Play Time = 157.444 seconds</a:t>
            </a:r>
          </a:p>
          <a:p>
            <a:r>
              <a:rPr lang="en-US" dirty="0"/>
              <a:t>Average Level reached on first try 8.33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83974" y="548458"/>
            <a:ext cx="4399978" cy="6712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Gameplay Analytics</a:t>
            </a:r>
          </a:p>
        </p:txBody>
      </p:sp>
    </p:spTree>
    <p:extLst>
      <p:ext uri="{BB962C8B-B14F-4D97-AF65-F5344CB8AC3E}">
        <p14:creationId xmlns:p14="http://schemas.microsoft.com/office/powerpoint/2010/main" val="20764996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</TotalTime>
  <Words>167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PerlenNoise</vt:lpstr>
      <vt:lpstr>Experience Goals</vt:lpstr>
      <vt:lpstr>Tactics used to capture this data</vt:lpstr>
      <vt:lpstr>PowerPoint Presentation</vt:lpstr>
      <vt:lpstr>Week 1: Time limit per level</vt:lpstr>
      <vt:lpstr>Last week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PerlenNoise</dc:title>
  <dc:creator>Bailey</dc:creator>
  <cp:lastModifiedBy>Bailey</cp:lastModifiedBy>
  <cp:revision>8</cp:revision>
  <dcterms:created xsi:type="dcterms:W3CDTF">2017-01-24T02:10:59Z</dcterms:created>
  <dcterms:modified xsi:type="dcterms:W3CDTF">2017-02-03T05:15:18Z</dcterms:modified>
</cp:coreProperties>
</file>