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28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iley\AppData\Local\Microsoft\Windows\Temporary%20Internet%20Files\Content.Outlook\CH3K7TH3\analytics_nchaput@wpi.edu_TUE_21_FEB_2017_10_20_10_879AM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Playtime in seconds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'analytics_nchaput@wpi.edu_TUE_2'!$K$13:$L$13</c:f>
              <c:numCache>
                <c:formatCode>General</c:formatCode>
                <c:ptCount val="2"/>
                <c:pt idx="0">
                  <c:v>294</c:v>
                </c:pt>
                <c:pt idx="1">
                  <c:v>206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44-4A7F-B765-21FF632E7C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4705816"/>
        <c:axId val="414706472"/>
      </c:barChart>
      <c:catAx>
        <c:axId val="414705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706472"/>
        <c:crosses val="autoZero"/>
        <c:auto val="0"/>
        <c:lblAlgn val="ctr"/>
        <c:lblOffset val="100"/>
        <c:noMultiLvlLbl val="0"/>
      </c:catAx>
      <c:valAx>
        <c:axId val="414706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705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13" y="1866882"/>
            <a:ext cx="7766936" cy="1646302"/>
          </a:xfrm>
        </p:spPr>
        <p:txBody>
          <a:bodyPr/>
          <a:lstStyle/>
          <a:p>
            <a:br>
              <a:rPr lang="en-US" sz="2800" dirty="0"/>
            </a:br>
            <a:r>
              <a:rPr lang="en-US" sz="9600" dirty="0"/>
              <a:t>Boyhood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5294" y="4988780"/>
            <a:ext cx="7766936" cy="1096899"/>
          </a:xfrm>
        </p:spPr>
        <p:txBody>
          <a:bodyPr/>
          <a:lstStyle/>
          <a:p>
            <a:r>
              <a:rPr lang="en-US" sz="1200" dirty="0"/>
              <a:t>By, Bailey Sostek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5647" y="3410359"/>
            <a:ext cx="4544528" cy="376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Growing up in multiple timelines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66912" y="4723459"/>
            <a:ext cx="139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PerlenNoise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09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 </a:t>
            </a:r>
            <a:br>
              <a:rPr lang="en-US" dirty="0"/>
            </a:br>
            <a:r>
              <a:rPr lang="en-US" dirty="0"/>
              <a:t>Proverb: Like Father, Like 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26697"/>
          </a:xfrm>
        </p:spPr>
        <p:txBody>
          <a:bodyPr>
            <a:normAutofit/>
          </a:bodyPr>
          <a:lstStyle/>
          <a:p>
            <a:r>
              <a:rPr lang="en-US" dirty="0"/>
              <a:t>Control and make all decisions with the father, then carry out the actions with the son. </a:t>
            </a:r>
          </a:p>
        </p:txBody>
      </p:sp>
    </p:spTree>
    <p:extLst>
      <p:ext uri="{BB962C8B-B14F-4D97-AF65-F5344CB8AC3E}">
        <p14:creationId xmlns:p14="http://schemas.microsoft.com/office/powerpoint/2010/main" val="196852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 the game for at least 5 minutes.</a:t>
            </a:r>
          </a:p>
          <a:p>
            <a:pPr lvl="1"/>
            <a:r>
              <a:rPr lang="en-US" dirty="0"/>
              <a:t>Built in database time function</a:t>
            </a:r>
          </a:p>
          <a:p>
            <a:pPr lvl="1"/>
            <a:endParaRPr lang="en-US" dirty="0"/>
          </a:p>
          <a:p>
            <a:r>
              <a:rPr lang="en-US" dirty="0"/>
              <a:t>Become overwhelmed by the puzzle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Design Goal</a:t>
            </a:r>
          </a:p>
          <a:p>
            <a:r>
              <a:rPr lang="en-US" dirty="0"/>
              <a:t>Subtly suggest </a:t>
            </a:r>
            <a:r>
              <a:rPr lang="en-US" dirty="0"/>
              <a:t>determinism.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5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Anyone who enjoys puzzle games</a:t>
            </a:r>
          </a:p>
        </p:txBody>
      </p:sp>
    </p:spTree>
    <p:extLst>
      <p:ext uri="{BB962C8B-B14F-4D97-AF65-F5344CB8AC3E}">
        <p14:creationId xmlns:p14="http://schemas.microsoft.com/office/powerpoint/2010/main" val="256149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Receptacles which the player is responsible for directing crates into. </a:t>
            </a:r>
          </a:p>
          <a:p>
            <a:r>
              <a:rPr lang="en-US" dirty="0"/>
              <a:t>2 controllable game scenarios, controlling the father</a:t>
            </a:r>
            <a:br>
              <a:rPr lang="en-US" dirty="0"/>
            </a:br>
            <a:r>
              <a:rPr lang="en-US" dirty="0"/>
              <a:t>and controlling the son. </a:t>
            </a:r>
          </a:p>
          <a:p>
            <a:r>
              <a:rPr lang="en-US" dirty="0"/>
              <a:t>Interactive tutorial which teaches without words.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714" y="962894"/>
            <a:ext cx="5276389" cy="527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6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the tutorial by solving puzzles of increasing difficulty. </a:t>
            </a:r>
          </a:p>
          <a:p>
            <a:r>
              <a:rPr lang="en-US" dirty="0"/>
              <a:t>Control the father and press a sequence of buttons to direct crates into receptacles. </a:t>
            </a:r>
          </a:p>
          <a:p>
            <a:r>
              <a:rPr lang="en-US" dirty="0"/>
              <a:t>Control the son and move crates into receptacles. </a:t>
            </a:r>
          </a:p>
        </p:txBody>
      </p:sp>
    </p:spTree>
    <p:extLst>
      <p:ext uri="{BB962C8B-B14F-4D97-AF65-F5344CB8AC3E}">
        <p14:creationId xmlns:p14="http://schemas.microsoft.com/office/powerpoint/2010/main" val="149584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Critique and 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was good but hard to learn initially. </a:t>
            </a:r>
          </a:p>
          <a:p>
            <a:r>
              <a:rPr lang="en-US" dirty="0"/>
              <a:t>Background was too noisy</a:t>
            </a:r>
          </a:p>
          <a:p>
            <a:r>
              <a:rPr lang="en-US" dirty="0"/>
              <a:t>Fix the debug screen being shown</a:t>
            </a:r>
          </a:p>
        </p:txBody>
      </p:sp>
    </p:spTree>
    <p:extLst>
      <p:ext uri="{BB962C8B-B14F-4D97-AF65-F5344CB8AC3E}">
        <p14:creationId xmlns:p14="http://schemas.microsoft.com/office/powerpoint/2010/main" val="183549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Anylitics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B406E7-C953-407D-A2AA-1EA2FA380F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53057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650048" y="3752940"/>
            <a:ext cx="235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in seconds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8489" y="5933559"/>
            <a:ext cx="194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48582" y="5933559"/>
            <a:ext cx="194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14596752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154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 Boyhood</vt:lpstr>
      <vt:lpstr>Summary  Proverb: Like Father, Like Son</vt:lpstr>
      <vt:lpstr>Experience Goals</vt:lpstr>
      <vt:lpstr>Target Audience</vt:lpstr>
      <vt:lpstr>Feature List</vt:lpstr>
      <vt:lpstr>Play Description</vt:lpstr>
      <vt:lpstr>Critique and Surveys</vt:lpstr>
      <vt:lpstr>Anylitics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Boyhood</dc:title>
  <dc:creator>Bailey</dc:creator>
  <cp:lastModifiedBy>Bailey</cp:lastModifiedBy>
  <cp:revision>28</cp:revision>
  <dcterms:created xsi:type="dcterms:W3CDTF">2017-02-07T02:33:51Z</dcterms:created>
  <dcterms:modified xsi:type="dcterms:W3CDTF">2017-02-24T07:18:22Z</dcterms:modified>
</cp:coreProperties>
</file>