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4"/>
    <p:restoredTop sz="93147"/>
  </p:normalViewPr>
  <p:slideViewPr>
    <p:cSldViewPr snapToGrid="0" snapToObjects="1">
      <p:cViewPr varScale="1">
        <p:scale>
          <a:sx n="80" d="100"/>
          <a:sy n="80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1754-A387-0E4E-B663-9C38C46B8DA7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5C2E-0699-2E4F-87EA-D5E3A2BF1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B9EA-E31B-C24F-8349-1E3197E6A5A4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2B269-A1A3-1541-9E1D-69C66B802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4445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62910" y="10795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7305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4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14478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4" y="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24" y="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17" y="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Jessper Baylon</dc:creator>
  <cp:lastModifiedBy>Jessper Baylon</cp:lastModifiedBy>
  <cp:revision>7</cp:revision>
  <dcterms:created xsi:type="dcterms:W3CDTF">2018-02-06T13:29:07Z</dcterms:created>
  <dcterms:modified xsi:type="dcterms:W3CDTF">2018-02-07T02:27:49Z</dcterms:modified>
</cp:coreProperties>
</file>