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9/17/2018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ameron1701/BaylorRPG/wiki" TargetMode="External"/><Relationship Id="rId2" Type="http://schemas.openxmlformats.org/officeDocument/2006/relationships/hyperlink" Target="https://github.com/cameron1701/BaylorR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85F9-0209-488E-97D2-DF97921BB300}"/>
              </a:ext>
            </a:extLst>
          </p:cNvPr>
          <p:cNvSpPr>
            <a:spLocks noGrp="1"/>
          </p:cNvSpPr>
          <p:nvPr>
            <p:ph type="ctrTitle"/>
          </p:nvPr>
        </p:nvSpPr>
        <p:spPr/>
        <p:txBody>
          <a:bodyPr/>
          <a:lstStyle/>
          <a:p>
            <a:r>
              <a:rPr lang="en-US" dirty="0"/>
              <a:t>Bear Quest</a:t>
            </a:r>
          </a:p>
        </p:txBody>
      </p:sp>
      <p:sp>
        <p:nvSpPr>
          <p:cNvPr id="3" name="Subtitle 2">
            <a:extLst>
              <a:ext uri="{FF2B5EF4-FFF2-40B4-BE49-F238E27FC236}">
                <a16:creationId xmlns:a16="http://schemas.microsoft.com/office/drawing/2014/main" id="{22BC23FA-8147-46D3-B942-C477AF726C1F}"/>
              </a:ext>
            </a:extLst>
          </p:cNvPr>
          <p:cNvSpPr>
            <a:spLocks noGrp="1"/>
          </p:cNvSpPr>
          <p:nvPr>
            <p:ph type="subTitle" idx="1"/>
          </p:nvPr>
        </p:nvSpPr>
        <p:spPr/>
        <p:txBody>
          <a:bodyPr/>
          <a:lstStyle/>
          <a:p>
            <a:r>
              <a:rPr lang="en-US" dirty="0"/>
              <a:t>A Text-based </a:t>
            </a:r>
            <a:r>
              <a:rPr lang="en-US" dirty="0" err="1"/>
              <a:t>baylor</a:t>
            </a:r>
            <a:r>
              <a:rPr lang="en-US" dirty="0"/>
              <a:t> undergrad role-playing game</a:t>
            </a:r>
          </a:p>
        </p:txBody>
      </p:sp>
    </p:spTree>
    <p:extLst>
      <p:ext uri="{BB962C8B-B14F-4D97-AF65-F5344CB8AC3E}">
        <p14:creationId xmlns:p14="http://schemas.microsoft.com/office/powerpoint/2010/main" val="31314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9A4DD845-81B5-421B-AE30-93690C2A5A86}"/>
              </a:ext>
            </a:extLst>
          </p:cNvPr>
          <p:cNvSpPr>
            <a:spLocks noGrp="1"/>
          </p:cNvSpPr>
          <p:nvPr>
            <p:ph idx="1"/>
          </p:nvPr>
        </p:nvSpPr>
        <p:spPr/>
        <p:txBody>
          <a:bodyPr/>
          <a:lstStyle/>
          <a:p>
            <a:r>
              <a:rPr lang="en-US" dirty="0"/>
              <a:t>Bear Quest will have a fun, light story that follows an undergraduate Computer Science student through their days of school.</a:t>
            </a:r>
          </a:p>
          <a:p>
            <a:r>
              <a:rPr lang="en-US" dirty="0"/>
              <a:t>There will be lots of puns, fun characters, and even some teacher cameos!</a:t>
            </a:r>
          </a:p>
          <a:p>
            <a:r>
              <a:rPr lang="en-US" dirty="0"/>
              <a:t>The story will be told through gameplay and various character interactions as the player progresses through the levels of the game.</a:t>
            </a:r>
          </a:p>
        </p:txBody>
      </p:sp>
      <p:pic>
        <p:nvPicPr>
          <p:cNvPr id="4" name="Picture 3">
            <a:extLst>
              <a:ext uri="{FF2B5EF4-FFF2-40B4-BE49-F238E27FC236}">
                <a16:creationId xmlns:a16="http://schemas.microsoft.com/office/drawing/2014/main" id="{1A3942FE-9A79-41E6-B72A-B2A4B49C2C2D}"/>
              </a:ext>
            </a:extLst>
          </p:cNvPr>
          <p:cNvPicPr>
            <a:picLocks noChangeAspect="1"/>
          </p:cNvPicPr>
          <p:nvPr/>
        </p:nvPicPr>
        <p:blipFill>
          <a:blip r:embed="rId2"/>
          <a:stretch>
            <a:fillRect/>
          </a:stretch>
        </p:blipFill>
        <p:spPr>
          <a:xfrm>
            <a:off x="3393232" y="4250094"/>
            <a:ext cx="4876800" cy="2438400"/>
          </a:xfrm>
          <a:prstGeom prst="rect">
            <a:avLst/>
          </a:prstGeom>
        </p:spPr>
      </p:pic>
    </p:spTree>
    <p:extLst>
      <p:ext uri="{BB962C8B-B14F-4D97-AF65-F5344CB8AC3E}">
        <p14:creationId xmlns:p14="http://schemas.microsoft.com/office/powerpoint/2010/main" val="207700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p:txBody>
          <a:bodyPr/>
          <a:lstStyle/>
          <a:p>
            <a:r>
              <a:rPr lang="en-US" dirty="0"/>
              <a:t>Gameplay</a:t>
            </a:r>
          </a:p>
        </p:txBody>
      </p:sp>
      <p:sp>
        <p:nvSpPr>
          <p:cNvPr id="3" name="Content Placeholder 2">
            <a:extLst>
              <a:ext uri="{FF2B5EF4-FFF2-40B4-BE49-F238E27FC236}">
                <a16:creationId xmlns:a16="http://schemas.microsoft.com/office/drawing/2014/main" id="{9A4DD845-81B5-421B-AE30-93690C2A5A86}"/>
              </a:ext>
            </a:extLst>
          </p:cNvPr>
          <p:cNvSpPr>
            <a:spLocks noGrp="1"/>
          </p:cNvSpPr>
          <p:nvPr>
            <p:ph idx="1"/>
          </p:nvPr>
        </p:nvSpPr>
        <p:spPr>
          <a:xfrm>
            <a:off x="377642" y="1853248"/>
            <a:ext cx="7004990" cy="4195481"/>
          </a:xfrm>
        </p:spPr>
        <p:txBody>
          <a:bodyPr/>
          <a:lstStyle/>
          <a:p>
            <a:r>
              <a:rPr lang="en-US" dirty="0"/>
              <a:t>Bear Quest is fully text-based, though graphics may be integrated through clever character use.</a:t>
            </a:r>
          </a:p>
          <a:p>
            <a:r>
              <a:rPr lang="en-US" dirty="0"/>
              <a:t>There will be an in-depth battle system involving attacks and abilities, allowing the player to battle their way through Baylor classes such as Software Engineering I.</a:t>
            </a:r>
          </a:p>
          <a:p>
            <a:r>
              <a:rPr lang="en-US" dirty="0"/>
              <a:t>An overworld containing the different Baylor buildings we are all familiar with will be created either through text characters or sentence prompts. Want to go into the Cashion lab in the game WHILE you play the game in the lab? You can!</a:t>
            </a:r>
          </a:p>
        </p:txBody>
      </p:sp>
      <p:pic>
        <p:nvPicPr>
          <p:cNvPr id="4" name="Picture 3">
            <a:extLst>
              <a:ext uri="{FF2B5EF4-FFF2-40B4-BE49-F238E27FC236}">
                <a16:creationId xmlns:a16="http://schemas.microsoft.com/office/drawing/2014/main" id="{90B8544C-B179-48F0-9A02-92040E98AFB3}"/>
              </a:ext>
            </a:extLst>
          </p:cNvPr>
          <p:cNvPicPr>
            <a:picLocks noChangeAspect="1"/>
          </p:cNvPicPr>
          <p:nvPr/>
        </p:nvPicPr>
        <p:blipFill>
          <a:blip r:embed="rId2"/>
          <a:stretch>
            <a:fillRect/>
          </a:stretch>
        </p:blipFill>
        <p:spPr>
          <a:xfrm>
            <a:off x="7725391" y="1321100"/>
            <a:ext cx="4277787" cy="2198783"/>
          </a:xfrm>
          <a:prstGeom prst="rect">
            <a:avLst/>
          </a:prstGeom>
        </p:spPr>
      </p:pic>
      <p:pic>
        <p:nvPicPr>
          <p:cNvPr id="5" name="Picture 4">
            <a:extLst>
              <a:ext uri="{FF2B5EF4-FFF2-40B4-BE49-F238E27FC236}">
                <a16:creationId xmlns:a16="http://schemas.microsoft.com/office/drawing/2014/main" id="{5668614C-A63E-497D-BDAF-B721DABAB32A}"/>
              </a:ext>
            </a:extLst>
          </p:cNvPr>
          <p:cNvPicPr>
            <a:picLocks noChangeAspect="1"/>
          </p:cNvPicPr>
          <p:nvPr/>
        </p:nvPicPr>
        <p:blipFill>
          <a:blip r:embed="rId3"/>
          <a:stretch>
            <a:fillRect/>
          </a:stretch>
        </p:blipFill>
        <p:spPr>
          <a:xfrm>
            <a:off x="7536571" y="3696052"/>
            <a:ext cx="4655429" cy="2617401"/>
          </a:xfrm>
          <a:prstGeom prst="rect">
            <a:avLst/>
          </a:prstGeom>
        </p:spPr>
      </p:pic>
    </p:spTree>
    <p:extLst>
      <p:ext uri="{BB962C8B-B14F-4D97-AF65-F5344CB8AC3E}">
        <p14:creationId xmlns:p14="http://schemas.microsoft.com/office/powerpoint/2010/main" val="174129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7" name="Rectangle 36">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a:t>Analysis Files</a:t>
            </a:r>
          </a:p>
        </p:txBody>
      </p:sp>
      <p:sp>
        <p:nvSpPr>
          <p:cNvPr id="39" name="Rectangle 38">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13B519A-A97A-4F5B-9407-078F61CB3E8F}"/>
              </a:ext>
            </a:extLst>
          </p:cNvPr>
          <p:cNvPicPr>
            <a:picLocks noGrp="1" noChangeAspect="1"/>
          </p:cNvPicPr>
          <p:nvPr>
            <p:ph idx="1"/>
          </p:nvPr>
        </p:nvPicPr>
        <p:blipFill rotWithShape="1">
          <a:blip r:embed="rId7">
            <a:extLst/>
          </a:blip>
          <a:srcRect l="3108" r="2675" b="2"/>
          <a:stretch/>
        </p:blipFill>
        <p:spPr>
          <a:xfrm>
            <a:off x="1375210" y="965141"/>
            <a:ext cx="5435947" cy="4932911"/>
          </a:xfrm>
          <a:prstGeom prst="rect">
            <a:avLst/>
          </a:prstGeom>
          <a:effectLst/>
        </p:spPr>
      </p:pic>
    </p:spTree>
    <p:extLst>
      <p:ext uri="{BB962C8B-B14F-4D97-AF65-F5344CB8AC3E}">
        <p14:creationId xmlns:p14="http://schemas.microsoft.com/office/powerpoint/2010/main" val="264039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5400"/>
              <a:t>Battle Window Example</a:t>
            </a:r>
            <a:br>
              <a:rPr lang="en-US" sz="5400"/>
            </a:br>
            <a:endParaRPr lang="en-US" sz="5400"/>
          </a:p>
        </p:txBody>
      </p:sp>
      <p:sp>
        <p:nvSpPr>
          <p:cNvPr id="22" name="Rectangle 21">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D553AF-30B9-4C7F-8C34-964BD5ADD681}"/>
              </a:ext>
            </a:extLst>
          </p:cNvPr>
          <p:cNvPicPr>
            <a:picLocks noGrp="1" noChangeAspect="1"/>
          </p:cNvPicPr>
          <p:nvPr>
            <p:ph idx="1"/>
          </p:nvPr>
        </p:nvPicPr>
        <p:blipFill>
          <a:blip r:embed="rId7"/>
          <a:stretch>
            <a:fillRect/>
          </a:stretch>
        </p:blipFill>
        <p:spPr>
          <a:xfrm>
            <a:off x="955392" y="1517544"/>
            <a:ext cx="6275584" cy="3828105"/>
          </a:xfrm>
          <a:prstGeom prst="rect">
            <a:avLst/>
          </a:prstGeom>
          <a:effectLst/>
        </p:spPr>
      </p:pic>
    </p:spTree>
    <p:extLst>
      <p:ext uri="{BB962C8B-B14F-4D97-AF65-F5344CB8AC3E}">
        <p14:creationId xmlns:p14="http://schemas.microsoft.com/office/powerpoint/2010/main" val="170897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615B-A534-4871-A4B1-1AC705199372}"/>
              </a:ext>
            </a:extLst>
          </p:cNvPr>
          <p:cNvSpPr>
            <a:spLocks noGrp="1"/>
          </p:cNvSpPr>
          <p:nvPr>
            <p:ph type="title"/>
          </p:nvPr>
        </p:nvSpPr>
        <p:spPr/>
        <p:txBody>
          <a:bodyPr vert="horz" lIns="91440" tIns="45720" rIns="91440" bIns="45720" rtlCol="0" anchor="b">
            <a:normAutofit fontScale="90000"/>
          </a:bodyPr>
          <a:lstStyle/>
          <a:p>
            <a:r>
              <a:rPr lang="en-US" sz="6000" dirty="0"/>
              <a:t>Domain Model</a:t>
            </a:r>
            <a:br>
              <a:rPr lang="en-US" sz="6000" dirty="0"/>
            </a:br>
            <a:endParaRPr lang="en-US" sz="6000" dirty="0"/>
          </a:p>
        </p:txBody>
      </p:sp>
      <p:pic>
        <p:nvPicPr>
          <p:cNvPr id="9" name="Content Placeholder 8">
            <a:extLst>
              <a:ext uri="{FF2B5EF4-FFF2-40B4-BE49-F238E27FC236}">
                <a16:creationId xmlns:a16="http://schemas.microsoft.com/office/drawing/2014/main" id="{E33DEFE2-F388-4962-92D1-4D84E943662A}"/>
              </a:ext>
            </a:extLst>
          </p:cNvPr>
          <p:cNvPicPr>
            <a:picLocks noGrp="1" noChangeAspect="1"/>
          </p:cNvPicPr>
          <p:nvPr>
            <p:ph idx="1"/>
          </p:nvPr>
        </p:nvPicPr>
        <p:blipFill rotWithShape="1">
          <a:blip r:embed="rId3"/>
          <a:stretch/>
        </p:blipFill>
        <p:spPr>
          <a:xfrm>
            <a:off x="1521838" y="1993915"/>
            <a:ext cx="8059766" cy="419576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27328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4" name="Rectangle 23">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5558522-36DB-46F7-9975-921327CCF179}"/>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sz="4700"/>
              <a:t>System Sequence Diagram</a:t>
            </a:r>
          </a:p>
        </p:txBody>
      </p:sp>
      <p:pic>
        <p:nvPicPr>
          <p:cNvPr id="9" name="Content Placeholder 8">
            <a:extLst>
              <a:ext uri="{FF2B5EF4-FFF2-40B4-BE49-F238E27FC236}">
                <a16:creationId xmlns:a16="http://schemas.microsoft.com/office/drawing/2014/main" id="{9F3AC8DB-1426-4CC1-A4D3-E7A3BC923847}"/>
              </a:ext>
            </a:extLst>
          </p:cNvPr>
          <p:cNvPicPr>
            <a:picLocks noGrp="1" noChangeAspect="1"/>
          </p:cNvPicPr>
          <p:nvPr>
            <p:ph idx="1"/>
          </p:nvPr>
        </p:nvPicPr>
        <p:blipFill rotWithShape="1">
          <a:blip r:embed="rId7"/>
          <a:srcRect l="11343" r="14435" b="-2"/>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09854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386A-5232-4E47-8B92-16F8DE61BEC2}"/>
              </a:ext>
            </a:extLst>
          </p:cNvPr>
          <p:cNvSpPr>
            <a:spLocks noGrp="1"/>
          </p:cNvSpPr>
          <p:nvPr>
            <p:ph type="title"/>
          </p:nvPr>
        </p:nvSpPr>
        <p:spPr/>
        <p:txBody>
          <a:bodyPr/>
          <a:lstStyle/>
          <a:p>
            <a:r>
              <a:rPr lang="en-US" dirty="0"/>
              <a:t>Links and Credits</a:t>
            </a:r>
            <a:br>
              <a:rPr lang="en-US" dirty="0"/>
            </a:br>
            <a:endParaRPr lang="en-US" dirty="0"/>
          </a:p>
        </p:txBody>
      </p:sp>
      <p:sp>
        <p:nvSpPr>
          <p:cNvPr id="3" name="Content Placeholder 2">
            <a:extLst>
              <a:ext uri="{FF2B5EF4-FFF2-40B4-BE49-F238E27FC236}">
                <a16:creationId xmlns:a16="http://schemas.microsoft.com/office/drawing/2014/main" id="{027D4B09-7ED4-44D8-9679-12B32F9706C9}"/>
              </a:ext>
            </a:extLst>
          </p:cNvPr>
          <p:cNvSpPr>
            <a:spLocks noGrp="1"/>
          </p:cNvSpPr>
          <p:nvPr>
            <p:ph idx="1"/>
          </p:nvPr>
        </p:nvSpPr>
        <p:spPr/>
        <p:txBody>
          <a:bodyPr/>
          <a:lstStyle/>
          <a:p>
            <a:r>
              <a:rPr lang="en-US" dirty="0">
                <a:hlinkClick r:id="rId2"/>
              </a:rPr>
              <a:t>https://github.com/cameron1701/BaylorRPG</a:t>
            </a:r>
            <a:endParaRPr lang="en-US" dirty="0"/>
          </a:p>
          <a:p>
            <a:r>
              <a:rPr lang="en-US" dirty="0">
                <a:hlinkClick r:id="rId3"/>
              </a:rPr>
              <a:t>https://github.com/cameron1701/BaylorRPG/wiki</a:t>
            </a:r>
            <a:endParaRPr lang="en-US" dirty="0"/>
          </a:p>
          <a:p>
            <a:r>
              <a:rPr lang="en-US" dirty="0"/>
              <a:t>Team Members: </a:t>
            </a:r>
          </a:p>
          <a:p>
            <a:pPr marL="0" indent="0">
              <a:buNone/>
            </a:pPr>
            <a:r>
              <a:rPr lang="en-US" dirty="0"/>
              <a:t>	</a:t>
            </a:r>
            <a:r>
              <a:rPr lang="en-US" dirty="0" err="1"/>
              <a:t>Arantxa</a:t>
            </a:r>
            <a:r>
              <a:rPr lang="en-US" dirty="0"/>
              <a:t> Rodriguez</a:t>
            </a:r>
          </a:p>
          <a:p>
            <a:pPr marL="0" indent="0">
              <a:buNone/>
            </a:pPr>
            <a:r>
              <a:rPr lang="en-US" dirty="0"/>
              <a:t>	Zee </a:t>
            </a:r>
            <a:r>
              <a:rPr lang="en-US" dirty="0" err="1"/>
              <a:t>Dugar</a:t>
            </a:r>
            <a:endParaRPr lang="en-US" dirty="0"/>
          </a:p>
          <a:p>
            <a:pPr marL="0" indent="0">
              <a:buNone/>
            </a:pPr>
            <a:r>
              <a:rPr lang="en-US" dirty="0"/>
              <a:t>	Mark </a:t>
            </a:r>
            <a:r>
              <a:rPr lang="en-US" dirty="0" err="1"/>
              <a:t>DeJarnett</a:t>
            </a:r>
            <a:endParaRPr lang="en-US" dirty="0"/>
          </a:p>
          <a:p>
            <a:pPr marL="0" indent="0">
              <a:buNone/>
            </a:pPr>
            <a:r>
              <a:rPr lang="en-US" dirty="0"/>
              <a:t>	Matthew Darby</a:t>
            </a:r>
          </a:p>
          <a:p>
            <a:pPr marL="0" indent="0">
              <a:buNone/>
            </a:pPr>
            <a:r>
              <a:rPr lang="en-US" dirty="0"/>
              <a:t>	Cameron Cole</a:t>
            </a:r>
          </a:p>
          <a:p>
            <a:endParaRPr lang="en-US" dirty="0"/>
          </a:p>
        </p:txBody>
      </p:sp>
    </p:spTree>
    <p:extLst>
      <p:ext uri="{BB962C8B-B14F-4D97-AF65-F5344CB8AC3E}">
        <p14:creationId xmlns:p14="http://schemas.microsoft.com/office/powerpoint/2010/main" val="3525288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76</TotalTime>
  <Words>195</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Bear Quest</vt:lpstr>
      <vt:lpstr>Story</vt:lpstr>
      <vt:lpstr>Gameplay</vt:lpstr>
      <vt:lpstr>Analysis Files</vt:lpstr>
      <vt:lpstr>Battle Window Example </vt:lpstr>
      <vt:lpstr>Domain Model </vt:lpstr>
      <vt:lpstr>System Sequence Diagram</vt:lpstr>
      <vt:lpstr>Links and Credits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BaylorRPG</dc:title>
  <dc:creator>Cameron Cole</dc:creator>
  <cp:lastModifiedBy>Cameron Cole</cp:lastModifiedBy>
  <cp:revision>13</cp:revision>
  <dcterms:created xsi:type="dcterms:W3CDTF">2018-09-18T00:32:44Z</dcterms:created>
  <dcterms:modified xsi:type="dcterms:W3CDTF">2018-09-18T03:05:40Z</dcterms:modified>
</cp:coreProperties>
</file>