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</a:t>
            </a:r>
            <a:r>
              <a:rPr lang="en-US" sz="1100" i="1" dirty="0">
                <a:latin typeface="VCR OSD Mono" panose="02000609000000000000" pitchFamily="49" charset="0"/>
              </a:rPr>
              <a:t>Andrew Case</a:t>
            </a:r>
            <a:r>
              <a:rPr lang="en-US" sz="1100" dirty="0">
                <a:latin typeface="VCR OSD Mono" panose="02000609000000000000" pitchFamily="49" charset="0"/>
              </a:rPr>
              <a:t>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DAE7A1-E64D-AA4F-B8FE-77414A73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81402-BDFF-834F-9C29-867A8D1A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E4679-10E2-5643-ACDF-66CFA3A2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349804-57BF-7543-B71D-406E14593592}"/>
              </a:ext>
            </a:extLst>
          </p:cNvPr>
          <p:cNvSpPr/>
          <p:nvPr/>
        </p:nvSpPr>
        <p:spPr>
          <a:xfrm>
            <a:off x="496957" y="417443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</a:schemeClr>
              </a:gs>
              <a:gs pos="67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A14-8C35-7047-80E6-317702DC18B1}"/>
              </a:ext>
            </a:extLst>
          </p:cNvPr>
          <p:cNvSpPr/>
          <p:nvPr/>
        </p:nvSpPr>
        <p:spPr>
          <a:xfrm>
            <a:off x="496957" y="387625"/>
            <a:ext cx="5426765" cy="608274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  <a:lumMod val="0"/>
                  <a:lumOff val="100000"/>
                </a:schemeClr>
              </a:gs>
              <a:gs pos="100000">
                <a:schemeClr val="accent2">
                  <a:shade val="67500"/>
                  <a:satMod val="115000"/>
                  <a:alpha val="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11ABC-9006-6F47-9125-F05F192A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485" y="-968353"/>
            <a:ext cx="7009647" cy="8854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DAF909-56EE-B64D-A884-40980B46E21B}"/>
              </a:ext>
            </a:extLst>
          </p:cNvPr>
          <p:cNvSpPr txBox="1"/>
          <p:nvPr/>
        </p:nvSpPr>
        <p:spPr>
          <a:xfrm>
            <a:off x="6261652" y="417443"/>
            <a:ext cx="559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about domain model</a:t>
            </a:r>
          </a:p>
        </p:txBody>
      </p:sp>
    </p:spTree>
    <p:extLst>
      <p:ext uri="{BB962C8B-B14F-4D97-AF65-F5344CB8AC3E}">
        <p14:creationId xmlns:p14="http://schemas.microsoft.com/office/powerpoint/2010/main" val="20151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00E3DC-4114-EE41-A2B7-E6E39EDC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5852" cy="75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60C81-D54F-6044-856D-CFAC0318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/>
          <a:stretch/>
        </p:blipFill>
        <p:spPr>
          <a:xfrm>
            <a:off x="0" y="3002691"/>
            <a:ext cx="9704934" cy="6318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F8D1-5548-9145-9320-2E871B996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/>
          <a:stretch/>
        </p:blipFill>
        <p:spPr>
          <a:xfrm>
            <a:off x="-11081" y="5251622"/>
            <a:ext cx="9716015" cy="5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B92970-813A-9341-A07A-49BD1F797F09}"/>
              </a:ext>
            </a:extLst>
          </p:cNvPr>
          <p:cNvSpPr/>
          <p:nvPr/>
        </p:nvSpPr>
        <p:spPr>
          <a:xfrm>
            <a:off x="135924" y="111211"/>
            <a:ext cx="10317892" cy="3447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8576D-5662-B44B-8B5A-294FEA398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4" t="10724" r="56251" b="41740"/>
          <a:stretch/>
        </p:blipFill>
        <p:spPr>
          <a:xfrm>
            <a:off x="8514358" y="216243"/>
            <a:ext cx="1814862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68FFC-2D57-7345-B445-EE0F7A872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9" t="10724" r="13817" b="42610"/>
          <a:stretch/>
        </p:blipFill>
        <p:spPr>
          <a:xfrm>
            <a:off x="4429375" y="216243"/>
            <a:ext cx="4084983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948CC-BC30-C441-BD12-FD1FC884D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2" t="10870" r="10537" b="41594"/>
          <a:stretch/>
        </p:blipFill>
        <p:spPr>
          <a:xfrm>
            <a:off x="321545" y="228600"/>
            <a:ext cx="410783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8681-A24E-304D-9BBD-8174778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A4F0-79C7-8D40-8C84-98B2A8BC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75</TotalTime>
  <Words>30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VCR OSD Mono</vt:lpstr>
      <vt:lpstr>Celestial</vt:lpstr>
      <vt:lpstr>Ascension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c.a.r</dc:title>
  <dc:creator>Damrel, Stevie</dc:creator>
  <cp:lastModifiedBy>Damrel, Stevie</cp:lastModifiedBy>
  <cp:revision>6</cp:revision>
  <dcterms:created xsi:type="dcterms:W3CDTF">2019-02-12T02:58:01Z</dcterms:created>
  <dcterms:modified xsi:type="dcterms:W3CDTF">2019-02-12T04:13:19Z</dcterms:modified>
</cp:coreProperties>
</file>