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</a:t>
            </a:r>
            <a:r>
              <a:rPr lang="en-US" sz="1100" i="1" dirty="0">
                <a:latin typeface="VCR OSD Mono" panose="02000609000000000000" pitchFamily="49" charset="0"/>
              </a:rPr>
              <a:t>Andrew Case</a:t>
            </a:r>
            <a:r>
              <a:rPr lang="en-US" sz="1100" dirty="0">
                <a:latin typeface="VCR OSD Mono" panose="02000609000000000000" pitchFamily="49" charset="0"/>
              </a:rPr>
              <a:t>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DAE7A1-E64D-AA4F-B8FE-77414A73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1402-BDFF-834F-9C29-867A8D1A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1679-DEE0-5143-A793-F9DEC44A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E4679-10E2-5643-ACDF-66CFA3A2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EC4D4-F5BF-334A-985D-28A0C6F8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5557108"/>
            <a:ext cx="28575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2B035-A7AF-1548-81B7-DC44F44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398108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CR OSD Mono" panose="02000609000000000000" pitchFamily="49" charset="0"/>
              </a:rPr>
              <a:t>This list it not exhaustive. As with everything this list will grow and evolve as the software itself evolves.</a:t>
            </a:r>
          </a:p>
        </p:txBody>
      </p:sp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/>
          <a:stretch/>
        </p:blipFill>
        <p:spPr>
          <a:xfrm>
            <a:off x="0" y="3002691"/>
            <a:ext cx="9704934" cy="631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/>
          <a:stretch/>
        </p:blipFill>
        <p:spPr>
          <a:xfrm>
            <a:off x="-11081" y="5251622"/>
            <a:ext cx="9716015" cy="5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135924" y="111211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8576D-5662-B44B-8B5A-294FEA398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4" t="10724" r="56251" b="41740"/>
          <a:stretch/>
        </p:blipFill>
        <p:spPr>
          <a:xfrm>
            <a:off x="8514358" y="216243"/>
            <a:ext cx="181486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68FFC-2D57-7345-B445-EE0F7A872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10724" r="13817" b="42610"/>
          <a:stretch/>
        </p:blipFill>
        <p:spPr>
          <a:xfrm>
            <a:off x="4429375" y="216243"/>
            <a:ext cx="4084983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948CC-BC30-C441-BD12-FD1FC884D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2" t="10870" r="10537" b="41594"/>
          <a:stretch/>
        </p:blipFill>
        <p:spPr>
          <a:xfrm>
            <a:off x="321545" y="228600"/>
            <a:ext cx="410783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8681-A24E-304D-9BBD-8174778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A4F0-79C7-8D40-8C84-98B2A8BC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195</TotalTime>
  <Words>89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Celestial</vt:lpstr>
      <vt:lpstr>Ascension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Damrel, Stevie</cp:lastModifiedBy>
  <cp:revision>11</cp:revision>
  <dcterms:created xsi:type="dcterms:W3CDTF">2019-02-12T02:58:01Z</dcterms:created>
  <dcterms:modified xsi:type="dcterms:W3CDTF">2019-02-12T06:13:03Z</dcterms:modified>
</cp:coreProperties>
</file>