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9" r:id="rId5"/>
    <p:sldId id="260" r:id="rId6"/>
    <p:sldId id="262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1BF1-5A69-D746-935A-13D2B0617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4047" y="2717065"/>
            <a:ext cx="6783905" cy="14238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800" dirty="0">
                <a:latin typeface="VCR OSD Mono" panose="02000609000000000000" pitchFamily="49" charset="0"/>
              </a:rPr>
              <a:t>Ascension Technology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19FDB-A86F-0444-A780-2912AF0BA8DB}"/>
              </a:ext>
            </a:extLst>
          </p:cNvPr>
          <p:cNvSpPr txBox="1"/>
          <p:nvPr/>
        </p:nvSpPr>
        <p:spPr>
          <a:xfrm>
            <a:off x="0" y="6173197"/>
            <a:ext cx="140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CR OSD Mono" panose="02000609000000000000" pitchFamily="49" charset="0"/>
              </a:rPr>
              <a:t>C.A.R.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2782D-9629-7A4A-8603-81520EE85BE1}"/>
              </a:ext>
            </a:extLst>
          </p:cNvPr>
          <p:cNvSpPr txBox="1"/>
          <p:nvPr/>
        </p:nvSpPr>
        <p:spPr>
          <a:xfrm>
            <a:off x="0" y="6542529"/>
            <a:ext cx="6997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VCR OSD Mono" panose="02000609000000000000" pitchFamily="49" charset="0"/>
              </a:rPr>
              <a:t>Matthew Darby, Maggie Burton, Weston Straw, Mark Du, Andrew Case, Stevie Damrel</a:t>
            </a:r>
          </a:p>
        </p:txBody>
      </p:sp>
    </p:spTree>
    <p:extLst>
      <p:ext uri="{BB962C8B-B14F-4D97-AF65-F5344CB8AC3E}">
        <p14:creationId xmlns:p14="http://schemas.microsoft.com/office/powerpoint/2010/main" val="65726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D0D9-DE7F-1D4D-AF58-B2E9861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8666"/>
            <a:ext cx="10131425" cy="1456267"/>
          </a:xfrm>
        </p:spPr>
        <p:txBody>
          <a:bodyPr/>
          <a:lstStyle/>
          <a:p>
            <a:r>
              <a:rPr lang="en-US" dirty="0"/>
              <a:t>Where we are now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4B442-1F08-EA41-8B45-8EC98EDE8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2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1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1" name="Rectangle 23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25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3" name="Rectangle 27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3510EA-E1BD-9B47-A7D6-D65580B2C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388" y="189186"/>
            <a:ext cx="5772149" cy="66688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F1140B-F927-1C41-AD22-9A821A508E9E}"/>
              </a:ext>
            </a:extLst>
          </p:cNvPr>
          <p:cNvSpPr txBox="1"/>
          <p:nvPr/>
        </p:nvSpPr>
        <p:spPr>
          <a:xfrm>
            <a:off x="4246180" y="476488"/>
            <a:ext cx="283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358196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949039-D34D-4743-91D8-F77B8BF1F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700" y="4635500"/>
            <a:ext cx="3543300" cy="2222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9BC203-E9A6-9B44-8033-06876D48F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17"/>
            <a:ext cx="12192000" cy="412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5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4E8AC-ED55-A14A-ACA0-D7EA5309C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70" y="3000375"/>
            <a:ext cx="3193475" cy="21715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A083AD-03E1-A348-8B59-46AE7D87D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150856" y="-2053331"/>
            <a:ext cx="6560236" cy="84897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4A5CB9-8F96-E441-A37B-43F6DF22F9A6}"/>
              </a:ext>
            </a:extLst>
          </p:cNvPr>
          <p:cNvSpPr txBox="1"/>
          <p:nvPr/>
        </p:nvSpPr>
        <p:spPr>
          <a:xfrm>
            <a:off x="5474605" y="5582375"/>
            <a:ext cx="391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 Diagram: User Rent Car</a:t>
            </a:r>
          </a:p>
        </p:txBody>
      </p:sp>
    </p:spTree>
    <p:extLst>
      <p:ext uri="{BB962C8B-B14F-4D97-AF65-F5344CB8AC3E}">
        <p14:creationId xmlns:p14="http://schemas.microsoft.com/office/powerpoint/2010/main" val="367554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469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E3EE35-A0F4-174D-BE61-9B552A225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687" y="353406"/>
            <a:ext cx="7626626" cy="592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0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E44B-8D52-2942-B951-9B44BA75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4512B-95DB-5A4C-B101-568EB1D24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https://</a:t>
            </a:r>
            <a:r>
              <a:rPr lang="en-US" sz="2000" b="1" dirty="0" err="1"/>
              <a:t>baylorsailor.github.io</a:t>
            </a:r>
            <a:r>
              <a:rPr lang="en-US" sz="2000" b="1" dirty="0"/>
              <a:t>/C.A.R./site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A15CB-9C13-4E4F-990D-A79D4338D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00" y="5161997"/>
            <a:ext cx="3746500" cy="166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43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53</Words>
  <Application>Microsoft Macintosh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VCR OSD Mono</vt:lpstr>
      <vt:lpstr>Celestial</vt:lpstr>
      <vt:lpstr>Ascension Technology</vt:lpstr>
      <vt:lpstr>Where we are now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Ascension Technology</dc:title>
  <dc:creator>Darby, Matthew</dc:creator>
  <cp:lastModifiedBy>Darby, Matthew</cp:lastModifiedBy>
  <cp:revision>4</cp:revision>
  <dcterms:created xsi:type="dcterms:W3CDTF">2019-03-26T01:49:07Z</dcterms:created>
  <dcterms:modified xsi:type="dcterms:W3CDTF">2019-03-26T02:38:30Z</dcterms:modified>
</cp:coreProperties>
</file>