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6" r:id="rId3"/>
    <p:sldId id="262" r:id="rId4"/>
    <p:sldId id="267" r:id="rId5"/>
    <p:sldId id="268" r:id="rId6"/>
    <p:sldId id="259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3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7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6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7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52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8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0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3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3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9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9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9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3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5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52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aylorsailor.github.io/C.A.R./si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BF1-5A69-D746-935A-13D2B061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47" y="2717065"/>
            <a:ext cx="6783905" cy="14238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800" dirty="0">
                <a:latin typeface="VCR OSD Mono" panose="02000609000000000000" pitchFamily="49" charset="0"/>
              </a:rPr>
              <a:t>Ascension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19FDB-A86F-0444-A780-2912AF0BA8DB}"/>
              </a:ext>
            </a:extLst>
          </p:cNvPr>
          <p:cNvSpPr txBox="1"/>
          <p:nvPr/>
        </p:nvSpPr>
        <p:spPr>
          <a:xfrm>
            <a:off x="0" y="6173197"/>
            <a:ext cx="140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C.A.R.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2782D-9629-7A4A-8603-81520EE85BE1}"/>
              </a:ext>
            </a:extLst>
          </p:cNvPr>
          <p:cNvSpPr txBox="1"/>
          <p:nvPr/>
        </p:nvSpPr>
        <p:spPr>
          <a:xfrm>
            <a:off x="0" y="6542529"/>
            <a:ext cx="699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CR OSD Mono" panose="02000609000000000000" pitchFamily="49" charset="0"/>
              </a:rPr>
              <a:t>Matthew Darby, Maggie Burton, Weston Straw, Mark Du, Andrew Case, Stevie Damrel</a:t>
            </a:r>
          </a:p>
        </p:txBody>
      </p:sp>
    </p:spTree>
    <p:extLst>
      <p:ext uri="{BB962C8B-B14F-4D97-AF65-F5344CB8AC3E}">
        <p14:creationId xmlns:p14="http://schemas.microsoft.com/office/powerpoint/2010/main" val="65726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E3F3C-C2AB-F341-98B3-821A14E3C1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/>
          </a:blip>
          <a:srcRect t="2116" b="370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ED0D9-DE7F-1D4D-AF58-B2E9861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238593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Where we are now, Chapter 3: a completed project</a:t>
            </a:r>
          </a:p>
        </p:txBody>
      </p:sp>
    </p:spTree>
    <p:extLst>
      <p:ext uri="{BB962C8B-B14F-4D97-AF65-F5344CB8AC3E}">
        <p14:creationId xmlns:p14="http://schemas.microsoft.com/office/powerpoint/2010/main" val="197452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34FC64-3EA1-194B-8D5F-413FE67516F0}"/>
              </a:ext>
            </a:extLst>
          </p:cNvPr>
          <p:cNvSpPr txBox="1"/>
          <p:nvPr/>
        </p:nvSpPr>
        <p:spPr>
          <a:xfrm>
            <a:off x="643464" y="639097"/>
            <a:ext cx="4789678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And now for a demo…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6ED285-9B3B-6941-A913-12B4B9DE2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1573201"/>
            <a:ext cx="5471927" cy="370723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469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D0D9-DE7F-1D4D-AF58-B2E9861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9572993E-6CF3-9C4A-821B-DF13D54EF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10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4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3B7D61E-91B4-FE43-A15D-15D89F02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7" r="6892"/>
          <a:stretch/>
        </p:blipFill>
        <p:spPr>
          <a:xfrm>
            <a:off x="2319538" y="0"/>
            <a:ext cx="7552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1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49039-D34D-4743-91D8-F77B8BF1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0" y="4966023"/>
            <a:ext cx="3543300" cy="1561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B23560-B2C0-204C-95D8-1C46300C5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7" y="0"/>
            <a:ext cx="6049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5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50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E44B-8D52-2942-B951-9B44BA75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512B-95DB-5A4C-B101-568EB1D2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hlinkClick r:id="rId2"/>
              </a:rPr>
              <a:t>https://baylorsailor.github.io/C.A.R./site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A15CB-9C13-4E4F-990D-A79D4338D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422" y="5161997"/>
            <a:ext cx="2968655" cy="16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43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VCR OSD Mono</vt:lpstr>
      <vt:lpstr>Celestial</vt:lpstr>
      <vt:lpstr>Ascension Technology</vt:lpstr>
      <vt:lpstr>Where we are now, Chapter 3: a completed project</vt:lpstr>
      <vt:lpstr>PowerPoint Presentation</vt:lpstr>
      <vt:lpstr>Design Patterns</vt:lpstr>
      <vt:lpstr>PowerPoint Presentation</vt:lpstr>
      <vt:lpstr>PowerPoint Presentation</vt:lpstr>
      <vt:lpstr>PowerPoint Presentation</vt:lpstr>
      <vt:lpstr>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Ascension Technology</dc:title>
  <dc:creator>Darby, Matthew</dc:creator>
  <cp:lastModifiedBy>Du, Mark</cp:lastModifiedBy>
  <cp:revision>3</cp:revision>
  <dcterms:created xsi:type="dcterms:W3CDTF">2019-05-02T16:33:06Z</dcterms:created>
  <dcterms:modified xsi:type="dcterms:W3CDTF">2019-05-02T19:35:03Z</dcterms:modified>
</cp:coreProperties>
</file>