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57" r:id="rId4"/>
    <p:sldId id="259" r:id="rId5"/>
    <p:sldId id="262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ylorsailor.github.io/C.A.R./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A761F-BA36-8643-AD49-E1B97106C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we are now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0CBD19-010A-4C74-95F4-13D1E111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510EA-E1BD-9B47-A7D6-D65580B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189186"/>
            <a:ext cx="5772149" cy="6668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140B-F927-1C41-AD22-9A821A508E9E}"/>
              </a:ext>
            </a:extLst>
          </p:cNvPr>
          <p:cNvSpPr txBox="1"/>
          <p:nvPr/>
        </p:nvSpPr>
        <p:spPr>
          <a:xfrm>
            <a:off x="4246180" y="476488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5819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966023"/>
            <a:ext cx="3543300" cy="1561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BC203-E9A6-9B44-8033-06876D48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7"/>
            <a:ext cx="12192000" cy="41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4FC64-3EA1-194B-8D5F-413FE67516F0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And now for a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ED285-9B3B-6941-A913-12B4B9DE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573201"/>
            <a:ext cx="5471927" cy="37072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A5CB9-8F96-E441-A37B-43F6DF22F9A6}"/>
              </a:ext>
            </a:extLst>
          </p:cNvPr>
          <p:cNvSpPr txBox="1"/>
          <p:nvPr/>
        </p:nvSpPr>
        <p:spPr>
          <a:xfrm>
            <a:off x="1538177" y="5112894"/>
            <a:ext cx="9112469" cy="599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Communication Diagram: User Rent Car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083AD-03E1-A348-8B59-46AE7D87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58610" y="-965422"/>
            <a:ext cx="4871605" cy="7043738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39" y="353406"/>
            <a:ext cx="4768722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linkClick r:id="rId2"/>
              </a:rPr>
              <a:t>https://baylorsailor.github.io/C.A.R./site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22" y="5161997"/>
            <a:ext cx="2968655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Darby, Matthew</cp:lastModifiedBy>
  <cp:revision>2</cp:revision>
  <dcterms:created xsi:type="dcterms:W3CDTF">2019-03-26T18:53:38Z</dcterms:created>
  <dcterms:modified xsi:type="dcterms:W3CDTF">2019-03-26T18:57:14Z</dcterms:modified>
</cp:coreProperties>
</file>