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BF1-5A69-D746-935A-13D2B0617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4047" y="2717065"/>
            <a:ext cx="6783905" cy="14238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800" dirty="0">
                <a:latin typeface="VCR OSD Mono" panose="02000609000000000000" pitchFamily="49" charset="0"/>
              </a:rPr>
              <a:t>Ascension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19FDB-A86F-0444-A780-2912AF0BA8DB}"/>
              </a:ext>
            </a:extLst>
          </p:cNvPr>
          <p:cNvSpPr txBox="1"/>
          <p:nvPr/>
        </p:nvSpPr>
        <p:spPr>
          <a:xfrm>
            <a:off x="0" y="6173197"/>
            <a:ext cx="140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C.A.R.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2782D-9629-7A4A-8603-81520EE85BE1}"/>
              </a:ext>
            </a:extLst>
          </p:cNvPr>
          <p:cNvSpPr txBox="1"/>
          <p:nvPr/>
        </p:nvSpPr>
        <p:spPr>
          <a:xfrm>
            <a:off x="0" y="6542529"/>
            <a:ext cx="6997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CR OSD Mono" panose="02000609000000000000" pitchFamily="49" charset="0"/>
              </a:rPr>
              <a:t>Matthew Darby, Maggie Burton, Weston Straw, Mark Du, Andrew Case, Stevie Damrel</a:t>
            </a:r>
          </a:p>
        </p:txBody>
      </p:sp>
    </p:spTree>
    <p:extLst>
      <p:ext uri="{BB962C8B-B14F-4D97-AF65-F5344CB8AC3E}">
        <p14:creationId xmlns:p14="http://schemas.microsoft.com/office/powerpoint/2010/main" val="65726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3732719-427D-CD47-A4C7-C2B52A490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557" y="4633784"/>
            <a:ext cx="3954162" cy="2224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FC6197-CC60-7145-9F4A-E876D26C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9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9349804-57BF-7543-B71D-406E14593592}"/>
              </a:ext>
            </a:extLst>
          </p:cNvPr>
          <p:cNvSpPr/>
          <p:nvPr/>
        </p:nvSpPr>
        <p:spPr>
          <a:xfrm>
            <a:off x="496957" y="417443"/>
            <a:ext cx="5426765" cy="608274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  <a:alpha val="23000"/>
                </a:schemeClr>
              </a:gs>
              <a:gs pos="67000">
                <a:schemeClr val="accent2">
                  <a:shade val="67500"/>
                  <a:satMod val="115000"/>
                  <a:alpha val="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DD7A14-8C35-7047-80E6-317702DC18B1}"/>
              </a:ext>
            </a:extLst>
          </p:cNvPr>
          <p:cNvSpPr/>
          <p:nvPr/>
        </p:nvSpPr>
        <p:spPr>
          <a:xfrm>
            <a:off x="496957" y="387625"/>
            <a:ext cx="5426765" cy="608274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  <a:lumMod val="0"/>
                  <a:lumOff val="100000"/>
                </a:schemeClr>
              </a:gs>
              <a:gs pos="100000">
                <a:schemeClr val="accent2">
                  <a:shade val="67500"/>
                  <a:satMod val="115000"/>
                  <a:alpha val="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911ABC-9006-6F47-9125-F05F192AF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3059" y="-963830"/>
            <a:ext cx="7191632" cy="88621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DAF909-56EE-B64D-A884-40980B46E21B}"/>
              </a:ext>
            </a:extLst>
          </p:cNvPr>
          <p:cNvSpPr txBox="1"/>
          <p:nvPr/>
        </p:nvSpPr>
        <p:spPr>
          <a:xfrm>
            <a:off x="6261652" y="417443"/>
            <a:ext cx="55957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User is extended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Subcontractor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Representative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Admin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CR OSD Mono" panose="02000609000000000000" pitchFamily="49" charset="0"/>
              </a:rPr>
              <a:t>One admin services zero or many receipts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Customer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376DCD-1A08-C949-9BB5-F09292266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0" y="4445000"/>
            <a:ext cx="2794000" cy="2413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220E92-0BE9-484D-A715-B48026A30B87}"/>
              </a:ext>
            </a:extLst>
          </p:cNvPr>
          <p:cNvSpPr txBox="1"/>
          <p:nvPr/>
        </p:nvSpPr>
        <p:spPr>
          <a:xfrm>
            <a:off x="6261652" y="2126003"/>
            <a:ext cx="56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A rep and an Admin have a Payroll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AE01EE-CFF9-0945-8821-74B2CB294976}"/>
              </a:ext>
            </a:extLst>
          </p:cNvPr>
          <p:cNvSpPr txBox="1"/>
          <p:nvPr/>
        </p:nvSpPr>
        <p:spPr>
          <a:xfrm>
            <a:off x="6261652" y="2413000"/>
            <a:ext cx="6104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A catalog contains cars</a:t>
            </a:r>
          </a:p>
          <a:p>
            <a:r>
              <a:rPr lang="en-US" dirty="0">
                <a:latin typeface="VCR OSD Mono" panose="02000609000000000000" pitchFamily="49" charset="0"/>
              </a:rPr>
              <a:t>An admin updates and services the catalog</a:t>
            </a:r>
          </a:p>
          <a:p>
            <a:r>
              <a:rPr lang="en-US" dirty="0">
                <a:latin typeface="VCR OSD Mono" panose="02000609000000000000" pitchFamily="49" charset="0"/>
              </a:rPr>
              <a:t>A company rep will update the cars info</a:t>
            </a:r>
          </a:p>
        </p:txBody>
      </p:sp>
    </p:spTree>
    <p:extLst>
      <p:ext uri="{BB962C8B-B14F-4D97-AF65-F5344CB8AC3E}">
        <p14:creationId xmlns:p14="http://schemas.microsoft.com/office/powerpoint/2010/main" val="201511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00E3DC-4114-EE41-A2B7-E6E39EDC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75852" cy="75389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CEF4D3-E045-B14F-A96D-A696DD028A4D}"/>
              </a:ext>
            </a:extLst>
          </p:cNvPr>
          <p:cNvSpPr txBox="1"/>
          <p:nvPr/>
        </p:nvSpPr>
        <p:spPr>
          <a:xfrm>
            <a:off x="5575852" y="1490008"/>
            <a:ext cx="6616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VCR OSD Mono" panose="02000609000000000000" pitchFamily="49" charset="0"/>
              </a:rPr>
              <a:t>This list is not exhaustive. As with everything this list will grow and evolve as the software itself evolves.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49039-D34D-4743-91D8-F77B8BF1F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4635500"/>
            <a:ext cx="3543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5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060C81-D54F-6044-856D-CFAC03185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4" b="49691"/>
          <a:stretch/>
        </p:blipFill>
        <p:spPr>
          <a:xfrm>
            <a:off x="0" y="927333"/>
            <a:ext cx="9704934" cy="2910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0F8D1-5548-9145-9320-2E871B996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91" b="62944"/>
          <a:stretch/>
        </p:blipFill>
        <p:spPr>
          <a:xfrm>
            <a:off x="0" y="4389738"/>
            <a:ext cx="9716015" cy="1885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54E8AC-ED55-A14A-ACA0-D7EA5309C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000" y="2382739"/>
            <a:ext cx="3175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B92970-813A-9341-A07A-49BD1F797F09}"/>
              </a:ext>
            </a:extLst>
          </p:cNvPr>
          <p:cNvSpPr/>
          <p:nvPr/>
        </p:nvSpPr>
        <p:spPr>
          <a:xfrm>
            <a:off x="779391" y="1499745"/>
            <a:ext cx="10317892" cy="34475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1DF51-1568-2F40-BA36-F14439BDD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9" y="1555589"/>
            <a:ext cx="10112976" cy="333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3EE35-A0F4-174D-BE61-9B552A22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87" y="353406"/>
            <a:ext cx="7626626" cy="592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0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E44B-8D52-2942-B951-9B44BA75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512B-95DB-5A4C-B101-568EB1D2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https://</a:t>
            </a:r>
            <a:r>
              <a:rPr lang="en-US" sz="2000" b="1" dirty="0" err="1"/>
              <a:t>baylorsailor.github.io</a:t>
            </a:r>
            <a:r>
              <a:rPr lang="en-US" sz="2000" b="1" dirty="0"/>
              <a:t>/C.A.R./site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A15CB-9C13-4E4F-990D-A79D4338D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0" y="5161997"/>
            <a:ext cx="3746500" cy="16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43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214</TotalTime>
  <Words>104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VCR OSD Mono</vt:lpstr>
      <vt:lpstr>Celestial</vt:lpstr>
      <vt:lpstr>Ascension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Website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c.a.r</dc:title>
  <dc:creator>Damrel, Stevie</dc:creator>
  <cp:lastModifiedBy>Case, Andrew</cp:lastModifiedBy>
  <cp:revision>21</cp:revision>
  <dcterms:created xsi:type="dcterms:W3CDTF">2019-02-12T02:58:01Z</dcterms:created>
  <dcterms:modified xsi:type="dcterms:W3CDTF">2019-02-12T21:33:40Z</dcterms:modified>
</cp:coreProperties>
</file>