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1" y="309032"/>
            <a:ext cx="10131425" cy="1456267"/>
          </a:xfrm>
        </p:spPr>
        <p:txBody>
          <a:bodyPr/>
          <a:lstStyle/>
          <a:p>
            <a:r>
              <a:rPr lang="en-US" dirty="0"/>
              <a:t>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3B18F-4A1F-4E42-BF1D-CDE4A33B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81" y="309032"/>
            <a:ext cx="5070240" cy="6142567"/>
          </a:xfrm>
        </p:spPr>
      </p:pic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732719-427D-CD47-A4C7-C2B52A49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557" y="4633784"/>
            <a:ext cx="3954162" cy="222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FC6197-CC60-7145-9F4A-E876D26C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059" y="-963830"/>
            <a:ext cx="7191632" cy="8862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User is extended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Subcontractor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Admin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CR OSD Mono" panose="02000609000000000000" pitchFamily="49" charset="0"/>
              </a:rPr>
              <a:t>One admin services zero or many 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CR OSD Mono" panose="02000609000000000000" pitchFamily="49" charset="0"/>
              </a:rPr>
              <a:t>Customer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DCD-1A08-C949-9BB5-F092922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0" y="4445000"/>
            <a:ext cx="2794000" cy="241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220E92-0BE9-484D-A715-B48026A30B87}"/>
              </a:ext>
            </a:extLst>
          </p:cNvPr>
          <p:cNvSpPr txBox="1"/>
          <p:nvPr/>
        </p:nvSpPr>
        <p:spPr>
          <a:xfrm>
            <a:off x="6261652" y="2126003"/>
            <a:ext cx="56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rep and an Admin have a Payroll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E01EE-CFF9-0945-8821-74B2CB294976}"/>
              </a:ext>
            </a:extLst>
          </p:cNvPr>
          <p:cNvSpPr txBox="1"/>
          <p:nvPr/>
        </p:nvSpPr>
        <p:spPr>
          <a:xfrm>
            <a:off x="6261652" y="2413000"/>
            <a:ext cx="610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A catalog contains cars</a:t>
            </a:r>
          </a:p>
          <a:p>
            <a:r>
              <a:rPr lang="en-US" dirty="0">
                <a:latin typeface="VCR OSD Mono" panose="02000609000000000000" pitchFamily="49" charset="0"/>
              </a:rPr>
              <a:t>An admin updates and services the catalog</a:t>
            </a:r>
          </a:p>
          <a:p>
            <a:r>
              <a:rPr lang="en-US" dirty="0">
                <a:latin typeface="VCR OSD Mono" panose="02000609000000000000" pitchFamily="49" charset="0"/>
              </a:rPr>
              <a:t>A company rep will update the cars info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EF4D3-E045-B14F-A96D-A696DD028A4D}"/>
              </a:ext>
            </a:extLst>
          </p:cNvPr>
          <p:cNvSpPr txBox="1"/>
          <p:nvPr/>
        </p:nvSpPr>
        <p:spPr>
          <a:xfrm>
            <a:off x="5575852" y="1490008"/>
            <a:ext cx="661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CR OSD Mono" panose="02000609000000000000" pitchFamily="49" charset="0"/>
              </a:rPr>
              <a:t>This list is not exhaustive. As with everything this list will grow and evolve as the software itself evolves.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4635500"/>
            <a:ext cx="354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4" b="49691"/>
          <a:stretch/>
        </p:blipFill>
        <p:spPr>
          <a:xfrm>
            <a:off x="0" y="927333"/>
            <a:ext cx="9704934" cy="291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 b="62944"/>
          <a:stretch/>
        </p:blipFill>
        <p:spPr>
          <a:xfrm>
            <a:off x="0" y="4389738"/>
            <a:ext cx="9716015" cy="1885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4E8AC-ED55-A14A-ACA0-D7EA5309C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0" y="2382739"/>
            <a:ext cx="3175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779391" y="1499745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1DF51-1568-2F40-BA36-F14439BD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9" y="1555589"/>
            <a:ext cx="10112976" cy="33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87" y="353406"/>
            <a:ext cx="7626626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https://</a:t>
            </a:r>
            <a:r>
              <a:rPr lang="en-US" sz="2000" b="1" dirty="0" err="1"/>
              <a:t>baylorsailor.github.io</a:t>
            </a:r>
            <a:r>
              <a:rPr lang="en-US" sz="2000" b="1" dirty="0"/>
              <a:t>/C.A.R./site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5161997"/>
            <a:ext cx="3746500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215</TotalTime>
  <Words>105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VCR OSD Mono</vt:lpstr>
      <vt:lpstr>Celestial</vt:lpstr>
      <vt:lpstr>Ascension Technology</vt:lpstr>
      <vt:lpstr>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Case, Andrew</cp:lastModifiedBy>
  <cp:revision>22</cp:revision>
  <dcterms:created xsi:type="dcterms:W3CDTF">2019-02-12T02:58:01Z</dcterms:created>
  <dcterms:modified xsi:type="dcterms:W3CDTF">2019-02-12T21:42:27Z</dcterms:modified>
</cp:coreProperties>
</file>