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6" r:id="rId3"/>
    <p:sldId id="262" r:id="rId4"/>
    <p:sldId id="267" r:id="rId5"/>
    <p:sldId id="268" r:id="rId6"/>
    <p:sldId id="257" r:id="rId7"/>
    <p:sldId id="259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94"/>
  </p:normalViewPr>
  <p:slideViewPr>
    <p:cSldViewPr snapToGrid="0" snapToObjects="1">
      <p:cViewPr varScale="1">
        <p:scale>
          <a:sx n="118" d="100"/>
          <a:sy n="118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38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7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72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16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75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52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8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000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3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5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3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9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19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9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03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5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52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baylorsailor.github.io/C.A.R./sit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1BF1-5A69-D746-935A-13D2B0617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4047" y="2717065"/>
            <a:ext cx="6783905" cy="14238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800" dirty="0">
                <a:latin typeface="VCR OSD Mono" panose="02000609000000000000" pitchFamily="49" charset="0"/>
              </a:rPr>
              <a:t>Ascension Technology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19FDB-A86F-0444-A780-2912AF0BA8DB}"/>
              </a:ext>
            </a:extLst>
          </p:cNvPr>
          <p:cNvSpPr txBox="1"/>
          <p:nvPr/>
        </p:nvSpPr>
        <p:spPr>
          <a:xfrm>
            <a:off x="0" y="6173197"/>
            <a:ext cx="140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CR OSD Mono" panose="02000609000000000000" pitchFamily="49" charset="0"/>
              </a:rPr>
              <a:t>C.A.R.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2782D-9629-7A4A-8603-81520EE85BE1}"/>
              </a:ext>
            </a:extLst>
          </p:cNvPr>
          <p:cNvSpPr txBox="1"/>
          <p:nvPr/>
        </p:nvSpPr>
        <p:spPr>
          <a:xfrm>
            <a:off x="0" y="6542529"/>
            <a:ext cx="6997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VCR OSD Mono" panose="02000609000000000000" pitchFamily="49" charset="0"/>
              </a:rPr>
              <a:t>Matthew Darby, Maggie Burton, Weston Straw, Mark Du, Andrew Case, Stevie Damrel</a:t>
            </a:r>
          </a:p>
        </p:txBody>
      </p:sp>
    </p:spTree>
    <p:extLst>
      <p:ext uri="{BB962C8B-B14F-4D97-AF65-F5344CB8AC3E}">
        <p14:creationId xmlns:p14="http://schemas.microsoft.com/office/powerpoint/2010/main" val="657269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E44B-8D52-2942-B951-9B44BA75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4512B-95DB-5A4C-B101-568EB1D24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hlinkClick r:id="rId2"/>
              </a:rPr>
              <a:t>https://baylorsailor.github.io/C.A.R./site</a:t>
            </a:r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A15CB-9C13-4E4F-990D-A79D4338D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422" y="5161997"/>
            <a:ext cx="2968655" cy="166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4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DE3F3C-C2AB-F341-98B3-821A14E3C1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/>
          </a:blip>
          <a:srcRect t="2116" b="370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3ED0D9-DE7F-1D4D-AF58-B2E9861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238593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Where we are now, Chapter 3: a completed project</a:t>
            </a:r>
          </a:p>
        </p:txBody>
      </p:sp>
    </p:spTree>
    <p:extLst>
      <p:ext uri="{BB962C8B-B14F-4D97-AF65-F5344CB8AC3E}">
        <p14:creationId xmlns:p14="http://schemas.microsoft.com/office/powerpoint/2010/main" val="197452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34FC64-3EA1-194B-8D5F-413FE67516F0}"/>
              </a:ext>
            </a:extLst>
          </p:cNvPr>
          <p:cNvSpPr txBox="1"/>
          <p:nvPr/>
        </p:nvSpPr>
        <p:spPr>
          <a:xfrm>
            <a:off x="643464" y="639097"/>
            <a:ext cx="4789678" cy="3746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And now for a demo…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6ED285-9B3B-6941-A913-12B4B9DE2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606" y="1573201"/>
            <a:ext cx="5471927" cy="370723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469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D0D9-DE7F-1D4D-AF58-B2E9861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Design Patterns</a:t>
            </a:r>
          </a:p>
        </p:txBody>
      </p:sp>
      <p:pic>
        <p:nvPicPr>
          <p:cNvPr id="16" name="Content Placeholder 8">
            <a:extLst>
              <a:ext uri="{FF2B5EF4-FFF2-40B4-BE49-F238E27FC236}">
                <a16:creationId xmlns:a16="http://schemas.microsoft.com/office/drawing/2014/main" id="{9572993E-6CF3-9C4A-821B-DF13D54EFB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2102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4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3B7D61E-91B4-FE43-A15D-15D89F02A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7" r="6892"/>
          <a:stretch/>
        </p:blipFill>
        <p:spPr>
          <a:xfrm>
            <a:off x="2319538" y="0"/>
            <a:ext cx="7552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1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63510EA-E1BD-9B47-A7D6-D65580B2C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8" y="189186"/>
            <a:ext cx="5772149" cy="66688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F1140B-F927-1C41-AD22-9A821A508E9E}"/>
              </a:ext>
            </a:extLst>
          </p:cNvPr>
          <p:cNvSpPr txBox="1"/>
          <p:nvPr/>
        </p:nvSpPr>
        <p:spPr>
          <a:xfrm>
            <a:off x="4246180" y="476488"/>
            <a:ext cx="283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358196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949039-D34D-4743-91D8-F77B8BF1F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00" y="4966023"/>
            <a:ext cx="3543300" cy="1561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B23560-B2C0-204C-95D8-1C46300C5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7" y="0"/>
            <a:ext cx="6049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5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4A5CB9-8F96-E441-A37B-43F6DF22F9A6}"/>
              </a:ext>
            </a:extLst>
          </p:cNvPr>
          <p:cNvSpPr txBox="1"/>
          <p:nvPr/>
        </p:nvSpPr>
        <p:spPr>
          <a:xfrm>
            <a:off x="1538177" y="5112894"/>
            <a:ext cx="9112469" cy="599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4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Communication Diagram: User Rent Car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A083AD-03E1-A348-8B59-46AE7D87D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658610" y="-965422"/>
            <a:ext cx="4871605" cy="7043738"/>
          </a:xfrm>
          <a:prstGeom prst="roundRect">
            <a:avLst>
              <a:gd name="adj" fmla="val 4380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554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503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68</Words>
  <Application>Microsoft Macintosh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VCR OSD Mono</vt:lpstr>
      <vt:lpstr>Celestial</vt:lpstr>
      <vt:lpstr>Ascension Technology</vt:lpstr>
      <vt:lpstr>Where we are now, Chapter 3: a completed project</vt:lpstr>
      <vt:lpstr>PowerPoint Presentation</vt:lpstr>
      <vt:lpstr>Design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Ascension Technology</dc:title>
  <dc:creator>Darby, Matthew</dc:creator>
  <cp:lastModifiedBy>Darby, Matthew</cp:lastModifiedBy>
  <cp:revision>2</cp:revision>
  <dcterms:created xsi:type="dcterms:W3CDTF">2019-05-02T16:33:06Z</dcterms:created>
  <dcterms:modified xsi:type="dcterms:W3CDTF">2019-05-02T16:59:31Z</dcterms:modified>
</cp:coreProperties>
</file>