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baylorsailor.github.io</a:t>
            </a:r>
            <a:r>
              <a:rPr lang="en-US" dirty="0"/>
              <a:t>/C.A.R./site</a:t>
            </a:r>
          </a:p>
        </p:txBody>
      </p:sp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DAE7A1-E64D-AA4F-B8FE-77414A73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1402-BDFF-834F-9C29-867A8D1A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1679-DEE0-5143-A793-F9DEC44A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E4679-10E2-5643-ACDF-66CFA3A2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EC4D4-F5BF-334A-985D-28A0C6F8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5557108"/>
            <a:ext cx="28575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2B035-A7AF-1548-81B7-DC44F44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398108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CR OSD Mono" panose="02000609000000000000" pitchFamily="49" charset="0"/>
              </a:rPr>
              <a:t>This list is not exhaustive. As with everything this list will grow and evolve as the software itself evolves.</a:t>
            </a:r>
          </a:p>
        </p:txBody>
      </p:sp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/>
          <a:stretch/>
        </p:blipFill>
        <p:spPr>
          <a:xfrm>
            <a:off x="0" y="3002691"/>
            <a:ext cx="9704934" cy="631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/>
          <a:stretch/>
        </p:blipFill>
        <p:spPr>
          <a:xfrm>
            <a:off x="-11081" y="5251622"/>
            <a:ext cx="9716015" cy="5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135924" y="111211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1DF51-1568-2F40-BA36-F14439B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2" y="167055"/>
            <a:ext cx="10112976" cy="33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212</TotalTime>
  <Words>104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VCR OSD Mono</vt:lpstr>
      <vt:lpstr>Celestial</vt:lpstr>
      <vt:lpstr>Ascension Technology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Case, Andrew</cp:lastModifiedBy>
  <cp:revision>15</cp:revision>
  <dcterms:created xsi:type="dcterms:W3CDTF">2019-02-12T02:58:01Z</dcterms:created>
  <dcterms:modified xsi:type="dcterms:W3CDTF">2019-02-12T21:11:11Z</dcterms:modified>
</cp:coreProperties>
</file>