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EB1F-0EE9-C041-8808-DE1BCA652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F21C5-8C81-1A49-8BAC-3DD34A3B0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B5C3-E62D-B147-B079-AC9BEF8C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6910-4B8C-B34E-BCC3-0513E944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1F69-601B-414B-AFBB-102A6C50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D291-6525-7A49-8B6E-1EC923AA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B9E11-46AB-4041-83C1-33A476A3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11CA-223E-DA4B-98B2-F4577930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AC87-F879-944D-BEB4-25D67242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4D68-4E86-4147-971B-00D9D387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8F8B1-0A37-3F44-8244-47A9C846A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958E1-815E-D548-BDB5-685C22E10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DB8-CCD1-FF4C-B941-1FC1F433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A001-55B7-8A43-9FD1-E47C1AC7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9981-2BB4-3A4E-9B98-4166A915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388B-C472-E94D-98A1-25A082A9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D329-2F43-B046-AFC1-9AA05A7A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0531-E833-6A46-93D3-3DAC38A1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0C4A-0089-0A4D-86EC-66708F29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47D7-381B-B541-B038-4A7DF23F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9480-EDD1-3648-842E-11C3113A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313F-97DA-5142-96F1-82EE4092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A552-3752-2D4E-B297-4377B6D5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1722-6E50-C547-B073-EA6BAF0C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E6CF9-3C62-1342-9103-31E507CC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301B-3BCE-8F40-B8BB-4BF74B5B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2856-43D8-FC41-ADDA-86CF11595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928D3-B661-E946-A27A-FE137EB68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615E0-4A31-124C-BF35-527AD53F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11230-8681-3344-A4EA-25A3AA16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3FD24-7308-E84D-9712-1B24D52F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115-76BC-384A-ADB8-511AF365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8431-CC41-2540-9310-C4A34341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2FD76-8C61-9744-AF05-6161E7EA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D2603-B3D5-E04B-8ECF-237CBD1C1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BEB5B-7C73-F64F-8A28-92A2B965D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8D4E5-CFE1-0945-A25F-89A81B8F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BFF21-1ADD-B44C-BE9C-01A6257A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F9344-E472-9D40-8F3D-DFEBE718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D700-43B9-EC4D-AF1A-CB731E16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E48C8-48A9-3949-AC4E-ED085C6D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37D1-4DB5-3540-9EAC-E20D9A1A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53E7D-5025-5A4F-B319-929D705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45AAD-8EE5-4F4A-A052-FF9F23E4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379D3-AAF1-564F-909E-BD07AB62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67B36-1BCD-734D-905A-EBF2E9C2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75C2-F181-1245-834C-037CB5E5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5C14-4654-8343-8711-B41CC7C9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13B35-55D4-BB45-8CF5-25ED28A9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F3E2-F369-A543-8F3B-490F08C4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BE2F7-B20D-8E4F-B438-44C1226C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AA80C-735F-2F49-AE09-6257CB16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E00F-D939-4F4D-B8FA-FF0B2FE9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0E337-D493-CD48-B0F0-1B4913D37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B9D6-F82C-0F49-AEF2-D19B71ED8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9E01-255C-8E46-AAE6-23E61C0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AEFF-2620-7447-82DB-875304D5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5D59A-E506-C848-B761-44AB04C3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8C8A8-6D70-E94E-B2A9-4C2CCEB7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EAA73-E04E-5042-A04E-A395C1A5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523D-2824-2A44-B8B9-603BBCC4A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8975-4172-7D44-8F29-351C59E0A17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7AB7-21A9-7548-84CA-7A8AF81FA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3D00-22E6-E348-BFF2-19AD602B6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EE52-B300-1C45-998C-F7409CF1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6C7386-3E68-AC4B-BC7B-E879018613BE}"/>
              </a:ext>
            </a:extLst>
          </p:cNvPr>
          <p:cNvSpPr/>
          <p:nvPr/>
        </p:nvSpPr>
        <p:spPr>
          <a:xfrm>
            <a:off x="2085975" y="714375"/>
            <a:ext cx="1440996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.txt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8F5092-A5FB-2641-A7C5-1E1D7E71E4F3}"/>
              </a:ext>
            </a:extLst>
          </p:cNvPr>
          <p:cNvSpPr/>
          <p:nvPr/>
        </p:nvSpPr>
        <p:spPr>
          <a:xfrm>
            <a:off x="4061361" y="714375"/>
            <a:ext cx="1341911" cy="111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.pdf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CF124E5-B3EB-F443-8626-073E98ADE2ED}"/>
              </a:ext>
            </a:extLst>
          </p:cNvPr>
          <p:cNvSpPr/>
          <p:nvPr/>
        </p:nvSpPr>
        <p:spPr>
          <a:xfrm>
            <a:off x="2600697" y="2020661"/>
            <a:ext cx="391885" cy="795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608A43-8A61-EA40-93F2-777A4A5F8120}"/>
              </a:ext>
            </a:extLst>
          </p:cNvPr>
          <p:cNvSpPr/>
          <p:nvPr/>
        </p:nvSpPr>
        <p:spPr>
          <a:xfrm>
            <a:off x="4536373" y="2016578"/>
            <a:ext cx="391885" cy="795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4C639-6918-2348-850E-19B8CE171D03}"/>
              </a:ext>
            </a:extLst>
          </p:cNvPr>
          <p:cNvSpPr/>
          <p:nvPr/>
        </p:nvSpPr>
        <p:spPr>
          <a:xfrm>
            <a:off x="2268187" y="2909455"/>
            <a:ext cx="3135085" cy="9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92B0B-50A1-9946-B0FD-7A24347D3864}"/>
              </a:ext>
            </a:extLst>
          </p:cNvPr>
          <p:cNvSpPr txBox="1"/>
          <p:nvPr/>
        </p:nvSpPr>
        <p:spPr>
          <a:xfrm>
            <a:off x="1757548" y="2113808"/>
            <a:ext cx="97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Read.txt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6AB19-03E9-A54E-B449-6B7269D73450}"/>
              </a:ext>
            </a:extLst>
          </p:cNvPr>
          <p:cNvSpPr txBox="1"/>
          <p:nvPr/>
        </p:nvSpPr>
        <p:spPr>
          <a:xfrm>
            <a:off x="4979719" y="2113808"/>
            <a:ext cx="84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OCR to text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D5A53-F3E0-C945-87D5-C6D6EF4B067B}"/>
              </a:ext>
            </a:extLst>
          </p:cNvPr>
          <p:cNvCxnSpPr>
            <a:cxnSpLocks/>
          </p:cNvCxnSpPr>
          <p:nvPr/>
        </p:nvCxnSpPr>
        <p:spPr>
          <a:xfrm flipH="1">
            <a:off x="2600697" y="4025733"/>
            <a:ext cx="1235032" cy="41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B79C3846-58D5-8542-9B1F-46DEDA191273}"/>
              </a:ext>
            </a:extLst>
          </p:cNvPr>
          <p:cNvSpPr/>
          <p:nvPr/>
        </p:nvSpPr>
        <p:spPr>
          <a:xfrm>
            <a:off x="506565" y="4438564"/>
            <a:ext cx="2011003" cy="69438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Keys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A41E6-447A-5541-8AAB-D1BEF56A1F1C}"/>
              </a:ext>
            </a:extLst>
          </p:cNvPr>
          <p:cNvCxnSpPr>
            <a:cxnSpLocks/>
          </p:cNvCxnSpPr>
          <p:nvPr/>
        </p:nvCxnSpPr>
        <p:spPr>
          <a:xfrm flipH="1">
            <a:off x="3635826" y="4025733"/>
            <a:ext cx="213757" cy="12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C30DF5-0F6E-7340-AAF2-1E78D0AB30D1}"/>
              </a:ext>
            </a:extLst>
          </p:cNvPr>
          <p:cNvCxnSpPr>
            <a:cxnSpLocks/>
          </p:cNvCxnSpPr>
          <p:nvPr/>
        </p:nvCxnSpPr>
        <p:spPr>
          <a:xfrm>
            <a:off x="1535817" y="5132946"/>
            <a:ext cx="862999" cy="59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 Diagonal Corner Rectangle 28">
            <a:extLst>
              <a:ext uri="{FF2B5EF4-FFF2-40B4-BE49-F238E27FC236}">
                <a16:creationId xmlns:a16="http://schemas.microsoft.com/office/drawing/2014/main" id="{1B3C9809-3851-1747-9D98-1517D077442F}"/>
              </a:ext>
            </a:extLst>
          </p:cNvPr>
          <p:cNvSpPr/>
          <p:nvPr/>
        </p:nvSpPr>
        <p:spPr>
          <a:xfrm>
            <a:off x="2671948" y="5462649"/>
            <a:ext cx="2307771" cy="93815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dictionary with each character’s lines as values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51D620-18FD-624E-9667-9281013519F9}"/>
              </a:ext>
            </a:extLst>
          </p:cNvPr>
          <p:cNvSpPr txBox="1"/>
          <p:nvPr/>
        </p:nvSpPr>
        <p:spPr>
          <a:xfrm>
            <a:off x="0" y="3851872"/>
            <a:ext cx="286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 of script format using text before each “:”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FD4B85-2734-3D48-B732-686760F67F75}"/>
              </a:ext>
            </a:extLst>
          </p:cNvPr>
          <p:cNvSpPr txBox="1"/>
          <p:nvPr/>
        </p:nvSpPr>
        <p:spPr>
          <a:xfrm>
            <a:off x="3776353" y="4097566"/>
            <a:ext cx="2410690" cy="124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to character keys using text after each “:” but before next character appears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AFFC98B-F471-AB44-ABF5-02182B57962B}"/>
              </a:ext>
            </a:extLst>
          </p:cNvPr>
          <p:cNvSpPr/>
          <p:nvPr/>
        </p:nvSpPr>
        <p:spPr>
          <a:xfrm>
            <a:off x="7279575" y="4381995"/>
            <a:ext cx="3922873" cy="9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Prepped segments for </a:t>
            </a:r>
            <a:r>
              <a:rPr lang="en-US" dirty="0" err="1"/>
              <a:t>jsonl</a:t>
            </a:r>
            <a:endParaRPr lang="en-US" dirty="0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4C48BC4-1AE9-EA4F-8A5C-E544859EB679}"/>
              </a:ext>
            </a:extLst>
          </p:cNvPr>
          <p:cNvCxnSpPr/>
          <p:nvPr/>
        </p:nvCxnSpPr>
        <p:spPr>
          <a:xfrm flipV="1">
            <a:off x="5312227" y="5132946"/>
            <a:ext cx="1860469" cy="11372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F0AF74-362B-B544-BA57-460A7418D3C6}"/>
              </a:ext>
            </a:extLst>
          </p:cNvPr>
          <p:cNvSpPr txBox="1"/>
          <p:nvPr/>
        </p:nvSpPr>
        <p:spPr>
          <a:xfrm>
            <a:off x="6923314" y="5462649"/>
            <a:ext cx="4106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 each character’s lines together with the last dialogue they responded to generate training data in a structured conversation format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78FD75-9F3D-9F45-9E15-AC7E929D0A5F}"/>
              </a:ext>
            </a:extLst>
          </p:cNvPr>
          <p:cNvCxnSpPr/>
          <p:nvPr/>
        </p:nvCxnSpPr>
        <p:spPr>
          <a:xfrm flipV="1">
            <a:off x="7912273" y="3743325"/>
            <a:ext cx="0" cy="43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680AC52-A1FD-9540-BBBA-1F61A36D2C74}"/>
              </a:ext>
            </a:extLst>
          </p:cNvPr>
          <p:cNvSpPr/>
          <p:nvPr/>
        </p:nvSpPr>
        <p:spPr>
          <a:xfrm>
            <a:off x="7246427" y="2733923"/>
            <a:ext cx="3922873" cy="9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specific </a:t>
            </a:r>
            <a:r>
              <a:rPr lang="en-US" dirty="0" err="1"/>
              <a:t>jsonl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80D233-CA49-764B-88E3-E1A4C5AFC0AF}"/>
              </a:ext>
            </a:extLst>
          </p:cNvPr>
          <p:cNvSpPr txBox="1"/>
          <p:nvPr/>
        </p:nvSpPr>
        <p:spPr>
          <a:xfrm>
            <a:off x="8111160" y="3678610"/>
            <a:ext cx="332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process and create unique </a:t>
            </a:r>
            <a:r>
              <a:rPr lang="en-US" dirty="0" err="1"/>
              <a:t>jsonl</a:t>
            </a:r>
            <a:r>
              <a:rPr lang="en-US" dirty="0"/>
              <a:t> for every character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560DC7-466C-FF4C-8705-E17FF2A75556}"/>
              </a:ext>
            </a:extLst>
          </p:cNvPr>
          <p:cNvSpPr/>
          <p:nvPr/>
        </p:nvSpPr>
        <p:spPr>
          <a:xfrm>
            <a:off x="7246427" y="1114425"/>
            <a:ext cx="3956021" cy="902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Fine-Tuned Characters. The Living Script.</a:t>
            </a:r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03AB3514-1361-F345-B2B4-6ECDD14DAE78}"/>
              </a:ext>
            </a:extLst>
          </p:cNvPr>
          <p:cNvSpPr/>
          <p:nvPr/>
        </p:nvSpPr>
        <p:spPr>
          <a:xfrm>
            <a:off x="7643454" y="2056657"/>
            <a:ext cx="537637" cy="6201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F124D7-631C-4D40-8568-6FF587EFC85D}"/>
              </a:ext>
            </a:extLst>
          </p:cNvPr>
          <p:cNvSpPr txBox="1"/>
          <p:nvPr/>
        </p:nvSpPr>
        <p:spPr>
          <a:xfrm>
            <a:off x="8259222" y="2055797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characters to </a:t>
            </a:r>
            <a:r>
              <a:rPr lang="en-US" dirty="0" err="1"/>
              <a:t>OpenAI</a:t>
            </a:r>
            <a:r>
              <a:rPr lang="en-US" dirty="0"/>
              <a:t> Platform. </a:t>
            </a:r>
          </a:p>
        </p:txBody>
      </p:sp>
    </p:spTree>
    <p:extLst>
      <p:ext uri="{BB962C8B-B14F-4D97-AF65-F5344CB8AC3E}">
        <p14:creationId xmlns:p14="http://schemas.microsoft.com/office/powerpoint/2010/main" val="381380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Baylor Odabashian</dc:creator>
  <cp:lastModifiedBy>Baylor Odabashian</cp:lastModifiedBy>
  <cp:revision>1</cp:revision>
  <dcterms:created xsi:type="dcterms:W3CDTF">2023-12-16T01:18:01Z</dcterms:created>
  <dcterms:modified xsi:type="dcterms:W3CDTF">2023-12-16T03:00:29Z</dcterms:modified>
</cp:coreProperties>
</file>