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Sans-italic.fntdata"/><Relationship Id="rId6" Type="http://schemas.openxmlformats.org/officeDocument/2006/relationships/slide" Target="slides/slide1.xml"/><Relationship Id="rId18" Type="http://schemas.openxmlformats.org/officeDocument/2006/relationships/font" Target="fonts/Nuni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48969e73_0_22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48969e73_0_2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48969e73_0_22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f48969e73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bc6d0346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bc6d034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bc6d0346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bc6d03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48969e73_0_2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48969e73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bc6d034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bc6d03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48969e73_0_2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48969e73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f48969e73_0_2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f48969e73_0_2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Our Audience we mean: describe the typical demographics in the classrooms like we have everyone from age 15 till 40+, boys and girls, working and students, etc. THis program is designed for everyone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48969e73_0_2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48969e73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nsights.stackoverflow.com/survey/2019#technolog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Imperative_programming" TargetMode="External"/><Relationship Id="rId4" Type="http://schemas.openxmlformats.org/officeDocument/2006/relationships/hyperlink" Target="https://en.wikipedia.org/wiki/Procedural_programming" TargetMode="External"/><Relationship Id="rId9" Type="http://schemas.openxmlformats.org/officeDocument/2006/relationships/hyperlink" Target="https://en.wikipedia.org/wiki/Mathematical_programming" TargetMode="External"/><Relationship Id="rId5" Type="http://schemas.openxmlformats.org/officeDocument/2006/relationships/hyperlink" Target="https://en.wikipedia.org/wiki/Object-oriented_programming" TargetMode="External"/><Relationship Id="rId6" Type="http://schemas.openxmlformats.org/officeDocument/2006/relationships/hyperlink" Target="https://en.wikipedia.org/wiki/Declarative_programming" TargetMode="External"/><Relationship Id="rId7" Type="http://schemas.openxmlformats.org/officeDocument/2006/relationships/hyperlink" Target="https://en.wikipedia.org/wiki/Functional_programming" TargetMode="External"/><Relationship Id="rId8" Type="http://schemas.openxmlformats.org/officeDocument/2006/relationships/hyperlink" Target="https://en.wikipedia.org/wiki/Logic_programm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nsights.stackoverflow.com/survey/2019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532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Programming Platforms and Paradigms</a:t>
            </a:r>
            <a:endParaRPr sz="3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38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Technologies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Connected 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103" y="0"/>
            <a:ext cx="50228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2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AutoNum type="arabicPeriod"/>
            </a:pPr>
            <a:r>
              <a:rPr lang="en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Research about Programming Languages (Assembly, C, JavaScript, C#)</a:t>
            </a:r>
            <a:endParaRPr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AutoNum type="alphaLcPeriod"/>
            </a:pPr>
            <a:r>
              <a:rPr lang="en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Hansi Paradigmalara uygundur</a:t>
            </a:r>
            <a:endParaRPr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AutoNum type="alphaLcPeriod"/>
            </a:pPr>
            <a:r>
              <a:rPr lang="en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Hansi Sahelerde isitifade olunur</a:t>
            </a:r>
            <a:endParaRPr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AutoNum type="alphaLcPeriod"/>
            </a:pPr>
            <a:r>
              <a:rPr lang="en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Ustunlukleri</a:t>
            </a:r>
            <a:endParaRPr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AutoNum type="alphaLcPeriod"/>
            </a:pPr>
            <a:r>
              <a:rPr lang="en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Zeiflikleri</a:t>
            </a:r>
            <a:endParaRPr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AutoNum type="arabicPeriod"/>
            </a:pPr>
            <a:r>
              <a:rPr lang="en"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Check out </a:t>
            </a:r>
            <a:r>
              <a:rPr lang="en" sz="16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https://insights.stackoverflow.com/survey/2019#technology</a:t>
            </a:r>
            <a:endParaRPr sz="1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Software?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2791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Wikipedia </a:t>
            </a: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 “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Computer software, or simply software, is a collection of data or computer instructions that tell the computer how to work</a:t>
            </a:r>
            <a:r>
              <a:rPr lang="en"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”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074" y="2134075"/>
            <a:ext cx="2444350" cy="24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developer?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8323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Technopedia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 “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Nunito Sans"/>
                <a:ea typeface="Nunito Sans"/>
                <a:cs typeface="Nunito Sans"/>
                <a:sym typeface="Nunito Sans"/>
              </a:rPr>
              <a:t>A developer is an individual that builds and create software and applications. He or she writes, debugs and executes the source code of a software application.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”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350" y="2134075"/>
            <a:ext cx="2375800" cy="2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Platforms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8323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Desktop -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Windows, Linux, IBM, macOS, Solaris, …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Mobile 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 Android, iOS, BlackBerry, Symbian, Windows Phone, ...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350" y="2134075"/>
            <a:ext cx="2375800" cy="23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738" y="2134075"/>
            <a:ext cx="3805036" cy="2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Languages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975" y="1017725"/>
            <a:ext cx="530606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Languages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4662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Paradigm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7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●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mperative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programmer instructs the machine how to change its state,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4"/>
              </a:rPr>
              <a:t>rocedural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which groups instructions into procedures,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5"/>
              </a:rPr>
              <a:t>bject-oriented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which groups instructions together with the part of the state they operate on,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●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6"/>
              </a:rPr>
              <a:t>eclarative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programmer merely declares properties of the desired result, but not how to compute it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7"/>
              </a:rPr>
              <a:t>unctional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value of a series of function applications,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L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8"/>
              </a:rPr>
              <a:t>ogic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answer to a question about a system of facts and rules,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302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Sans"/>
              <a:buChar char="○"/>
            </a:pP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</a:t>
            </a:r>
            <a:r>
              <a:rPr b="1" lang="en" sz="1600" u="sng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  <a:hlinkClick r:id="rId9"/>
              </a:rPr>
              <a:t>athematical</a:t>
            </a:r>
            <a:r>
              <a:rPr b="1"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" sz="1600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in which the desired result is declared as the solution of an optimization problem</a:t>
            </a:r>
            <a:endParaRPr sz="16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Programming Language Paradigm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75" y="1134200"/>
            <a:ext cx="8088850" cy="3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Populars - Stackoverflow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5306450" y="553925"/>
            <a:ext cx="39249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https://insights.stackoverflow.com/survey/2019</a:t>
            </a:r>
            <a:r>
              <a:rPr lang="en" sz="1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sz="14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50" y="1152475"/>
            <a:ext cx="223509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534" y="1152475"/>
            <a:ext cx="252874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971" y="1152475"/>
            <a:ext cx="24833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