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OOP</a:t>
            </a:r>
            <a:endParaRPr lang="en-US" dirty="0"/>
          </a:p>
        </p:txBody>
      </p:sp>
      <p:sp>
        <p:nvSpPr>
          <p:cNvPr id="3" name="Subtitle 2"/>
          <p:cNvSpPr>
            <a:spLocks noGrp="1"/>
          </p:cNvSpPr>
          <p:nvPr>
            <p:ph type="subTitle" idx="1"/>
          </p:nvPr>
        </p:nvSpPr>
        <p:spPr/>
        <p:txBody>
          <a:bodyPr/>
          <a:lstStyle/>
          <a:p>
            <a:r>
              <a:rPr lang="en-US" dirty="0" smtClean="0"/>
              <a:t>4 main concepts</a:t>
            </a:r>
          </a:p>
          <a:p>
            <a:endParaRPr lang="en-US" dirty="0"/>
          </a:p>
        </p:txBody>
      </p:sp>
    </p:spTree>
    <p:extLst>
      <p:ext uri="{BB962C8B-B14F-4D97-AF65-F5344CB8AC3E}">
        <p14:creationId xmlns:p14="http://schemas.microsoft.com/office/powerpoint/2010/main" val="296156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640" y="276225"/>
            <a:ext cx="7467345" cy="5591175"/>
          </a:xfrm>
        </p:spPr>
      </p:pic>
      <p:sp>
        <p:nvSpPr>
          <p:cNvPr id="4" name="Rectangle 3"/>
          <p:cNvSpPr/>
          <p:nvPr/>
        </p:nvSpPr>
        <p:spPr>
          <a:xfrm>
            <a:off x="3815751" y="6081948"/>
            <a:ext cx="6096000" cy="646331"/>
          </a:xfrm>
          <a:prstGeom prst="rect">
            <a:avLst/>
          </a:prstGeom>
        </p:spPr>
        <p:txBody>
          <a:bodyPr>
            <a:spAutoFit/>
          </a:bodyPr>
          <a:lstStyle/>
          <a:p>
            <a:r>
              <a:rPr lang="en-US" dirty="0">
                <a:solidFill>
                  <a:srgbClr val="0A0A23"/>
                </a:solidFill>
                <a:latin typeface="Lato"/>
              </a:rPr>
              <a:t>Triangle, Circle, and Rectangle now can be used in the same collection</a:t>
            </a:r>
            <a:endParaRPr lang="en-US" dirty="0"/>
          </a:p>
        </p:txBody>
      </p:sp>
    </p:spTree>
    <p:extLst>
      <p:ext uri="{BB962C8B-B14F-4D97-AF65-F5344CB8AC3E}">
        <p14:creationId xmlns:p14="http://schemas.microsoft.com/office/powerpoint/2010/main" val="336875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main concepts</a:t>
            </a:r>
            <a:endParaRPr lang="en-US" dirty="0"/>
          </a:p>
        </p:txBody>
      </p:sp>
      <p:sp>
        <p:nvSpPr>
          <p:cNvPr id="3" name="Content Placeholder 2"/>
          <p:cNvSpPr>
            <a:spLocks noGrp="1"/>
          </p:cNvSpPr>
          <p:nvPr>
            <p:ph idx="1"/>
          </p:nvPr>
        </p:nvSpPr>
        <p:spPr/>
        <p:txBody>
          <a:bodyPr/>
          <a:lstStyle/>
          <a:p>
            <a:r>
              <a:rPr lang="en-US" dirty="0" smtClean="0"/>
              <a:t>Encapsulation</a:t>
            </a:r>
          </a:p>
          <a:p>
            <a:r>
              <a:rPr lang="en-US" dirty="0" smtClean="0"/>
              <a:t>Abstraction</a:t>
            </a:r>
          </a:p>
          <a:p>
            <a:r>
              <a:rPr lang="en-US" dirty="0" smtClean="0"/>
              <a:t>Inheritance</a:t>
            </a:r>
          </a:p>
          <a:p>
            <a:r>
              <a:rPr lang="en-US" dirty="0" smtClean="0"/>
              <a:t>Polymorphism</a:t>
            </a:r>
            <a:endParaRPr lang="en-US" dirty="0"/>
          </a:p>
        </p:txBody>
      </p:sp>
    </p:spTree>
    <p:extLst>
      <p:ext uri="{BB962C8B-B14F-4D97-AF65-F5344CB8AC3E}">
        <p14:creationId xmlns:p14="http://schemas.microsoft.com/office/powerpoint/2010/main" val="217188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Encapsulation</a:t>
            </a:r>
            <a:endParaRPr lang="en-US" dirty="0"/>
          </a:p>
        </p:txBody>
      </p:sp>
      <p:sp>
        <p:nvSpPr>
          <p:cNvPr id="3" name="Content Placeholder 2"/>
          <p:cNvSpPr>
            <a:spLocks noGrp="1"/>
          </p:cNvSpPr>
          <p:nvPr>
            <p:ph idx="1"/>
          </p:nvPr>
        </p:nvSpPr>
        <p:spPr/>
        <p:txBody>
          <a:bodyPr>
            <a:normAutofit/>
          </a:bodyPr>
          <a:lstStyle/>
          <a:p>
            <a:r>
              <a:rPr lang="en-US" sz="2200" dirty="0"/>
              <a:t>Encapsulation is achieved when each object keeps its state </a:t>
            </a:r>
            <a:r>
              <a:rPr lang="en-US" sz="2200" b="1" dirty="0"/>
              <a:t>private</a:t>
            </a:r>
            <a:r>
              <a:rPr lang="en-US" sz="2200" dirty="0"/>
              <a:t>, inside a </a:t>
            </a:r>
            <a:r>
              <a:rPr lang="en-US" sz="2200" dirty="0" smtClean="0"/>
              <a:t>class. So</a:t>
            </a:r>
            <a:r>
              <a:rPr lang="en-US" sz="2200" dirty="0"/>
              <a:t>, the object manages its own state via methods — and no other class can touch it unless explicitly allowed. If you want to communicate with the object, you should use the methods provided. But (by default), you can’t change the state.</a:t>
            </a:r>
          </a:p>
        </p:txBody>
      </p:sp>
    </p:spTree>
    <p:extLst>
      <p:ext uri="{BB962C8B-B14F-4D97-AF65-F5344CB8AC3E}">
        <p14:creationId xmlns:p14="http://schemas.microsoft.com/office/powerpoint/2010/main" val="313116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383" y="818322"/>
            <a:ext cx="8026562" cy="1116495"/>
          </a:xfrm>
        </p:spPr>
        <p:txBody>
          <a:bodyPr>
            <a:noAutofit/>
          </a:bodyPr>
          <a:lstStyle/>
          <a:p>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383" y="211936"/>
            <a:ext cx="9347264" cy="5787798"/>
          </a:xfrm>
        </p:spPr>
      </p:pic>
      <p:sp>
        <p:nvSpPr>
          <p:cNvPr id="5" name="Rectangle 4"/>
          <p:cNvSpPr/>
          <p:nvPr/>
        </p:nvSpPr>
        <p:spPr>
          <a:xfrm>
            <a:off x="3008243" y="5999734"/>
            <a:ext cx="6096000" cy="646331"/>
          </a:xfrm>
          <a:prstGeom prst="rect">
            <a:avLst/>
          </a:prstGeom>
        </p:spPr>
        <p:txBody>
          <a:bodyPr>
            <a:spAutoFit/>
          </a:bodyPr>
          <a:lstStyle/>
          <a:p>
            <a:r>
              <a:rPr lang="en-US" dirty="0">
                <a:solidFill>
                  <a:srgbClr val="0A0A23"/>
                </a:solidFill>
                <a:latin typeface="Lato"/>
              </a:rPr>
              <a:t>You can feed the cat. But you can’t directly change how hungry the cat is.</a:t>
            </a:r>
            <a:endParaRPr lang="en-US" dirty="0"/>
          </a:p>
        </p:txBody>
      </p:sp>
    </p:spTree>
    <p:extLst>
      <p:ext uri="{BB962C8B-B14F-4D97-AF65-F5344CB8AC3E}">
        <p14:creationId xmlns:p14="http://schemas.microsoft.com/office/powerpoint/2010/main" val="282630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Abstraction</a:t>
            </a:r>
            <a:endParaRPr lang="en-US" dirty="0"/>
          </a:p>
        </p:txBody>
      </p:sp>
      <p:sp>
        <p:nvSpPr>
          <p:cNvPr id="3" name="Content Placeholder 2"/>
          <p:cNvSpPr>
            <a:spLocks noGrp="1"/>
          </p:cNvSpPr>
          <p:nvPr>
            <p:ph idx="1"/>
          </p:nvPr>
        </p:nvSpPr>
        <p:spPr/>
        <p:txBody>
          <a:bodyPr/>
          <a:lstStyle/>
          <a:p>
            <a:pPr fontAlgn="base"/>
            <a:r>
              <a:rPr lang="en-US" dirty="0"/>
              <a:t>Abstraction is a concept aiming to ease this problem.</a:t>
            </a:r>
          </a:p>
          <a:p>
            <a:pPr fontAlgn="base"/>
            <a:r>
              <a:rPr lang="en-US" dirty="0"/>
              <a:t>Applying abstraction means that each object should </a:t>
            </a:r>
            <a:r>
              <a:rPr lang="en-US" b="1" dirty="0"/>
              <a:t>only</a:t>
            </a:r>
            <a:r>
              <a:rPr lang="en-US" dirty="0"/>
              <a:t> expose a high-level mechanism for using it.</a:t>
            </a:r>
          </a:p>
          <a:p>
            <a:pPr fontAlgn="base"/>
            <a:r>
              <a:rPr lang="en-US" dirty="0"/>
              <a:t>This mechanism should hide internal implementation details. It should only reveal operations relevant for the other objects.</a:t>
            </a:r>
          </a:p>
          <a:p>
            <a:endParaRPr lang="en-US" dirty="0"/>
          </a:p>
        </p:txBody>
      </p:sp>
    </p:spTree>
    <p:extLst>
      <p:ext uri="{BB962C8B-B14F-4D97-AF65-F5344CB8AC3E}">
        <p14:creationId xmlns:p14="http://schemas.microsoft.com/office/powerpoint/2010/main" val="325536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440" y="669013"/>
            <a:ext cx="8702997" cy="4930969"/>
          </a:xfrm>
        </p:spPr>
      </p:pic>
      <p:sp>
        <p:nvSpPr>
          <p:cNvPr id="5" name="Rectangle 4"/>
          <p:cNvSpPr/>
          <p:nvPr/>
        </p:nvSpPr>
        <p:spPr>
          <a:xfrm>
            <a:off x="3637732" y="6384349"/>
            <a:ext cx="5416868" cy="369332"/>
          </a:xfrm>
          <a:prstGeom prst="rect">
            <a:avLst/>
          </a:prstGeom>
        </p:spPr>
        <p:txBody>
          <a:bodyPr wrap="none">
            <a:spAutoFit/>
          </a:bodyPr>
          <a:lstStyle/>
          <a:p>
            <a:r>
              <a:rPr lang="en-US" dirty="0">
                <a:solidFill>
                  <a:srgbClr val="0A0A23"/>
                </a:solidFill>
                <a:latin typeface="Lato"/>
              </a:rPr>
              <a:t>Cell phones are complex. But using them is simple.</a:t>
            </a:r>
            <a:endParaRPr lang="en-US" dirty="0"/>
          </a:p>
        </p:txBody>
      </p:sp>
    </p:spTree>
    <p:extLst>
      <p:ext uri="{BB962C8B-B14F-4D97-AF65-F5344CB8AC3E}">
        <p14:creationId xmlns:p14="http://schemas.microsoft.com/office/powerpoint/2010/main" val="19110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Inheritance</a:t>
            </a:r>
            <a:endParaRPr lang="en-US" dirty="0"/>
          </a:p>
        </p:txBody>
      </p:sp>
      <p:sp>
        <p:nvSpPr>
          <p:cNvPr id="3" name="Content Placeholder 2"/>
          <p:cNvSpPr>
            <a:spLocks noGrp="1"/>
          </p:cNvSpPr>
          <p:nvPr>
            <p:ph idx="1"/>
          </p:nvPr>
        </p:nvSpPr>
        <p:spPr/>
        <p:txBody>
          <a:bodyPr/>
          <a:lstStyle/>
          <a:p>
            <a:r>
              <a:rPr lang="en-US" dirty="0"/>
              <a:t>Objects are often very similar. They share common logic. But they’re not </a:t>
            </a:r>
            <a:r>
              <a:rPr lang="en-US" b="1" dirty="0"/>
              <a:t>entirely</a:t>
            </a:r>
            <a:r>
              <a:rPr lang="en-US" dirty="0"/>
              <a:t> the </a:t>
            </a:r>
            <a:r>
              <a:rPr lang="en-US" dirty="0" smtClean="0"/>
              <a:t>same</a:t>
            </a:r>
          </a:p>
          <a:p>
            <a:r>
              <a:rPr lang="en-US" dirty="0"/>
              <a:t>So how do we reuse the common logic and extract the unique logic into a </a:t>
            </a:r>
            <a:r>
              <a:rPr lang="en-US" dirty="0" smtClean="0"/>
              <a:t>separate </a:t>
            </a:r>
            <a:r>
              <a:rPr lang="en-US" dirty="0"/>
              <a:t>class? One way to achieve this is inheritance</a:t>
            </a:r>
            <a:r>
              <a:rPr lang="en-US" dirty="0" smtClean="0"/>
              <a:t>.</a:t>
            </a:r>
          </a:p>
          <a:p>
            <a:r>
              <a:rPr lang="en-US" dirty="0"/>
              <a:t>The child class reuses all fields and methods of the parent class (common part) and can implement its own (unique part).</a:t>
            </a:r>
          </a:p>
        </p:txBody>
      </p:sp>
    </p:spTree>
    <p:extLst>
      <p:ext uri="{BB962C8B-B14F-4D97-AF65-F5344CB8AC3E}">
        <p14:creationId xmlns:p14="http://schemas.microsoft.com/office/powerpoint/2010/main" val="275399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340" y="339858"/>
            <a:ext cx="8497019" cy="5331878"/>
          </a:xfrm>
        </p:spPr>
      </p:pic>
      <p:sp>
        <p:nvSpPr>
          <p:cNvPr id="5" name="Rectangle 4"/>
          <p:cNvSpPr/>
          <p:nvPr/>
        </p:nvSpPr>
        <p:spPr>
          <a:xfrm>
            <a:off x="3833004" y="6073322"/>
            <a:ext cx="6096000" cy="646331"/>
          </a:xfrm>
          <a:prstGeom prst="rect">
            <a:avLst/>
          </a:prstGeom>
        </p:spPr>
        <p:txBody>
          <a:bodyPr>
            <a:spAutoFit/>
          </a:bodyPr>
          <a:lstStyle/>
          <a:p>
            <a:r>
              <a:rPr lang="en-US" dirty="0">
                <a:solidFill>
                  <a:srgbClr val="0A0A23"/>
                </a:solidFill>
                <a:latin typeface="Lato"/>
              </a:rPr>
              <a:t>A private teacher is a type of teacher. And any teacher is a type of Person.</a:t>
            </a:r>
            <a:endParaRPr lang="en-US" dirty="0"/>
          </a:p>
        </p:txBody>
      </p:sp>
    </p:spTree>
    <p:extLst>
      <p:ext uri="{BB962C8B-B14F-4D97-AF65-F5344CB8AC3E}">
        <p14:creationId xmlns:p14="http://schemas.microsoft.com/office/powerpoint/2010/main" val="151360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Polymorphism</a:t>
            </a:r>
            <a:endParaRPr lang="en-US" dirty="0"/>
          </a:p>
        </p:txBody>
      </p:sp>
      <p:sp>
        <p:nvSpPr>
          <p:cNvPr id="3" name="Content Placeholder 2"/>
          <p:cNvSpPr>
            <a:spLocks noGrp="1"/>
          </p:cNvSpPr>
          <p:nvPr>
            <p:ph idx="1"/>
          </p:nvPr>
        </p:nvSpPr>
        <p:spPr/>
        <p:txBody>
          <a:bodyPr/>
          <a:lstStyle/>
          <a:p>
            <a:pPr fontAlgn="base"/>
            <a:r>
              <a:rPr lang="en-US" dirty="0"/>
              <a:t>Sometimes we want to use a collection — for example a list — which contains a mix of all these classes. Or we have a method implemented for the parent class — but we’d like to use it for the children, too.</a:t>
            </a:r>
          </a:p>
          <a:p>
            <a:pPr fontAlgn="base"/>
            <a:r>
              <a:rPr lang="en-US" dirty="0"/>
              <a:t>This can be solved by using polymorphism.</a:t>
            </a:r>
          </a:p>
          <a:p>
            <a:r>
              <a:rPr lang="en-US" dirty="0"/>
              <a:t>Simply put, polymorphism gives a way to use a class exactly like its parent so there’s no confusion with mixing types.</a:t>
            </a:r>
            <a:r>
              <a:rPr lang="en-US" b="1" dirty="0"/>
              <a:t> </a:t>
            </a:r>
            <a:r>
              <a:rPr lang="en-US" dirty="0"/>
              <a:t>But each child class keeps its own methods as they are.</a:t>
            </a:r>
          </a:p>
        </p:txBody>
      </p:sp>
    </p:spTree>
    <p:extLst>
      <p:ext uri="{BB962C8B-B14F-4D97-AF65-F5344CB8AC3E}">
        <p14:creationId xmlns:p14="http://schemas.microsoft.com/office/powerpoint/2010/main" val="389243308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55</TotalTime>
  <Words>199</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Franklin Gothic Book</vt:lpstr>
      <vt:lpstr>Lato</vt:lpstr>
      <vt:lpstr>Crop</vt:lpstr>
      <vt:lpstr>OOP</vt:lpstr>
      <vt:lpstr>4 main concepts</vt:lpstr>
      <vt:lpstr>1. Encapsulation</vt:lpstr>
      <vt:lpstr> </vt:lpstr>
      <vt:lpstr>2. Abstraction</vt:lpstr>
      <vt:lpstr>PowerPoint Presentation</vt:lpstr>
      <vt:lpstr>3. Inheritance</vt:lpstr>
      <vt:lpstr>PowerPoint Presentation</vt:lpstr>
      <vt:lpstr>4. Polymorphism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Windows User</dc:creator>
  <cp:lastModifiedBy>Windows User</cp:lastModifiedBy>
  <cp:revision>5</cp:revision>
  <dcterms:created xsi:type="dcterms:W3CDTF">2020-07-06T21:06:08Z</dcterms:created>
  <dcterms:modified xsi:type="dcterms:W3CDTF">2020-07-07T08:29:51Z</dcterms:modified>
</cp:coreProperties>
</file>