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8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9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8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9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72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08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75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157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01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60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39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1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2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28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5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22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87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7CB57B-5D50-40CB-9B3A-85D45E68CE12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29D3-19C6-4671-AF30-79C7D45BCD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174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>
            <a:extLst>
              <a:ext uri="{FF2B5EF4-FFF2-40B4-BE49-F238E27FC236}">
                <a16:creationId xmlns:a16="http://schemas.microsoft.com/office/drawing/2014/main" id="{E8BD5E60-0393-4368-A928-A23E97E26408}"/>
              </a:ext>
            </a:extLst>
          </p:cNvPr>
          <p:cNvSpPr/>
          <p:nvPr/>
        </p:nvSpPr>
        <p:spPr>
          <a:xfrm>
            <a:off x="9087420" y="2985881"/>
            <a:ext cx="1439998" cy="159779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B3.WebApi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B5A641D-22B2-432F-BA1C-41AE5419F5C9}"/>
              </a:ext>
            </a:extLst>
          </p:cNvPr>
          <p:cNvSpPr/>
          <p:nvPr/>
        </p:nvSpPr>
        <p:spPr>
          <a:xfrm>
            <a:off x="7078398" y="2985881"/>
            <a:ext cx="1439999" cy="1597794"/>
          </a:xfrm>
          <a:prstGeom prst="rect">
            <a:avLst/>
          </a:prstGeom>
          <a:solidFill>
            <a:schemeClr val="tx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B3.Application</a:t>
            </a:r>
          </a:p>
        </p:txBody>
      </p:sp>
      <p:sp>
        <p:nvSpPr>
          <p:cNvPr id="15" name="Silindir 14">
            <a:extLst>
              <a:ext uri="{FF2B5EF4-FFF2-40B4-BE49-F238E27FC236}">
                <a16:creationId xmlns:a16="http://schemas.microsoft.com/office/drawing/2014/main" id="{453CC9B6-219E-4DF6-B5CC-993894D3FAA4}"/>
              </a:ext>
            </a:extLst>
          </p:cNvPr>
          <p:cNvSpPr/>
          <p:nvPr/>
        </p:nvSpPr>
        <p:spPr>
          <a:xfrm>
            <a:off x="620811" y="2985881"/>
            <a:ext cx="1251284" cy="1597794"/>
          </a:xfrm>
          <a:prstGeom prst="can">
            <a:avLst/>
          </a:prstGeom>
          <a:solidFill>
            <a:srgbClr val="4D81F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Database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30E5E7CD-662D-4D19-8EDF-3E20249DC07B}"/>
              </a:ext>
            </a:extLst>
          </p:cNvPr>
          <p:cNvSpPr/>
          <p:nvPr/>
        </p:nvSpPr>
        <p:spPr>
          <a:xfrm>
            <a:off x="2647530" y="2985881"/>
            <a:ext cx="1439999" cy="159779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B3.EntityFramework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61ACE6A-9644-4601-B214-CC8EFAC08727}"/>
              </a:ext>
            </a:extLst>
          </p:cNvPr>
          <p:cNvSpPr/>
          <p:nvPr/>
        </p:nvSpPr>
        <p:spPr>
          <a:xfrm>
            <a:off x="2647530" y="2059806"/>
            <a:ext cx="7879888" cy="5005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B3.Infrastructure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E2ED41C1-F55C-4394-BC46-CED86135D4A2}"/>
              </a:ext>
            </a:extLst>
          </p:cNvPr>
          <p:cNvSpPr/>
          <p:nvPr/>
        </p:nvSpPr>
        <p:spPr>
          <a:xfrm>
            <a:off x="4862964" y="2985881"/>
            <a:ext cx="1439999" cy="159779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B3.Domain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36D5CFAB-9651-4266-855B-F807479F296E}"/>
              </a:ext>
            </a:extLst>
          </p:cNvPr>
          <p:cNvCxnSpPr>
            <a:stCxn id="15" idx="4"/>
            <a:endCxn id="16" idx="1"/>
          </p:cNvCxnSpPr>
          <p:nvPr/>
        </p:nvCxnSpPr>
        <p:spPr>
          <a:xfrm>
            <a:off x="1872095" y="3784778"/>
            <a:ext cx="77543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19094FD1-2C87-4E3D-83F4-7863EC9E3990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87529" y="3784778"/>
            <a:ext cx="77543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B2D0A62F-1610-45AA-913B-993742A33420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6302963" y="3784778"/>
            <a:ext cx="77543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C3BA90D7-1FD3-47AD-8350-1A9769FACDBF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8518397" y="3784778"/>
            <a:ext cx="56902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7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16</Words>
  <Application>Microsoft Office PowerPoint</Application>
  <PresentationFormat>Geniş ekran</PresentationFormat>
  <Paragraphs>6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İyon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B3</dc:creator>
  <cp:lastModifiedBy>B3</cp:lastModifiedBy>
  <cp:revision>6</cp:revision>
  <dcterms:created xsi:type="dcterms:W3CDTF">2020-04-03T08:16:20Z</dcterms:created>
  <dcterms:modified xsi:type="dcterms:W3CDTF">2020-04-03T09:22:59Z</dcterms:modified>
</cp:coreProperties>
</file>