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6187" autoAdjust="0"/>
  </p:normalViewPr>
  <p:slideViewPr>
    <p:cSldViewPr snapToGrid="0">
      <p:cViewPr varScale="1">
        <p:scale>
          <a:sx n="85" d="100"/>
          <a:sy n="8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68" y="220134"/>
            <a:ext cx="8144933" cy="1646302"/>
          </a:xfrm>
        </p:spPr>
        <p:txBody>
          <a:bodyPr/>
          <a:lstStyle/>
          <a:p>
            <a:pPr algn="ctr"/>
            <a:r>
              <a:rPr lang="en-US" dirty="0" smtClean="0"/>
              <a:t> WALLET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12533"/>
            <a:ext cx="7766936" cy="322156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Team Members:-</a:t>
            </a:r>
          </a:p>
          <a:p>
            <a:pPr algn="l"/>
            <a:r>
              <a:rPr lang="en-US" dirty="0" smtClean="0"/>
              <a:t>1.ARSHAD ALIM</a:t>
            </a:r>
          </a:p>
          <a:p>
            <a:pPr algn="l"/>
            <a:r>
              <a:rPr lang="en-US" dirty="0" smtClean="0"/>
              <a:t>2.ALISHA </a:t>
            </a:r>
            <a:r>
              <a:rPr lang="en-US" dirty="0"/>
              <a:t>ARORA</a:t>
            </a:r>
          </a:p>
          <a:p>
            <a:pPr algn="l"/>
            <a:r>
              <a:rPr lang="en-US" dirty="0" smtClean="0"/>
              <a:t>3.BAYRI PRAVALIKA</a:t>
            </a:r>
          </a:p>
          <a:p>
            <a:pPr algn="l"/>
            <a:r>
              <a:rPr lang="en-US" dirty="0" smtClean="0"/>
              <a:t>4.K L NAYANA</a:t>
            </a:r>
          </a:p>
          <a:p>
            <a:pPr algn="l"/>
            <a:r>
              <a:rPr lang="en-US" dirty="0" smtClean="0"/>
              <a:t>5.KALYANI PAWAR</a:t>
            </a:r>
          </a:p>
          <a:p>
            <a:pPr algn="l"/>
            <a:r>
              <a:rPr lang="en-US" dirty="0" smtClean="0"/>
              <a:t>6.K PREMCHAND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98500"/>
            <a:ext cx="7766936" cy="863600"/>
          </a:xfr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44701"/>
            <a:ext cx="7766936" cy="3103032"/>
          </a:xfrm>
        </p:spPr>
        <p:txBody>
          <a:bodyPr/>
          <a:lstStyle/>
          <a:p>
            <a:pPr algn="l"/>
            <a:r>
              <a:rPr lang="en-US" dirty="0" smtClean="0"/>
              <a:t>Create a Wallet Server Application which should implement the following functionalities:-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Create Account</a:t>
            </a:r>
            <a:endParaRPr lang="en-US" dirty="0"/>
          </a:p>
          <a:p>
            <a:pPr marL="342900" indent="-342900" algn="l">
              <a:buAutoNum type="arabicPeriod"/>
            </a:pPr>
            <a:r>
              <a:rPr lang="en-US" dirty="0" smtClean="0"/>
              <a:t>Deposit Amount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Fund Transfer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Show Balance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Print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87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468" y="956376"/>
            <a:ext cx="3049115" cy="56847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1468" y="3091176"/>
            <a:ext cx="3007809" cy="2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711" y="1040685"/>
            <a:ext cx="200670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508" y="1651481"/>
            <a:ext cx="2542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private String </a:t>
            </a:r>
            <a:r>
              <a:rPr lang="en-US" sz="1600" dirty="0" err="1" smtClean="0"/>
              <a:t>customerName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mobileNumber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private Wallet </a:t>
            </a:r>
            <a:r>
              <a:rPr lang="en-US" sz="1600" dirty="0" err="1" smtClean="0"/>
              <a:t>wallet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0889" y="3214689"/>
            <a:ext cx="26275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public String </a:t>
            </a:r>
            <a:r>
              <a:rPr lang="en-US" sz="1600" dirty="0" err="1"/>
              <a:t>getName</a:t>
            </a:r>
            <a:r>
              <a:rPr lang="en-US" sz="1600" dirty="0"/>
              <a:t>()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setName</a:t>
            </a:r>
            <a:r>
              <a:rPr lang="en-US" sz="1600" dirty="0"/>
              <a:t>(String name)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getMobileNumber</a:t>
            </a:r>
            <a:r>
              <a:rPr lang="en-US" sz="1600" dirty="0" smtClean="0"/>
              <a:t>() 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public void </a:t>
            </a:r>
            <a:r>
              <a:rPr lang="en-US" sz="1600" dirty="0" err="1" smtClean="0"/>
              <a:t>setMobileNumber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mobileNumber</a:t>
            </a:r>
            <a:r>
              <a:rPr lang="en-US" sz="16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public Wallet </a:t>
            </a:r>
            <a:r>
              <a:rPr lang="en-US" sz="1600" b="1" dirty="0" err="1"/>
              <a:t>getWallet</a:t>
            </a:r>
            <a:r>
              <a:rPr lang="en-US" sz="1600" b="1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public void </a:t>
            </a:r>
            <a:r>
              <a:rPr lang="en-US" sz="1600" b="1" dirty="0" err="1"/>
              <a:t>setWallet</a:t>
            </a:r>
            <a:r>
              <a:rPr lang="en-US" sz="1600" b="1" dirty="0"/>
              <a:t>(Wallet wallet)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1468" y="1536371"/>
            <a:ext cx="3061381" cy="16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7960" y="177115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Bean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3772568" y="956375"/>
            <a:ext cx="2640642" cy="56847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803647" y="3091176"/>
            <a:ext cx="2566006" cy="3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08225" y="1541496"/>
            <a:ext cx="2566005" cy="5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66797" y="976191"/>
            <a:ext cx="3696404" cy="566490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666797" y="1550065"/>
            <a:ext cx="3696404" cy="2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6797" y="3096668"/>
            <a:ext cx="3696404" cy="2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9165" y="1070827"/>
            <a:ext cx="18871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Wallet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1420" y="1089811"/>
            <a:ext cx="18175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03647" y="1648636"/>
            <a:ext cx="2410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private </a:t>
            </a:r>
            <a:r>
              <a:rPr lang="en-US" sz="1600" dirty="0" smtClean="0"/>
              <a:t>double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private Transaction </a:t>
            </a:r>
            <a:r>
              <a:rPr lang="en-US" sz="1600" dirty="0" err="1" smtClean="0"/>
              <a:t>transaction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40073" y="1651482"/>
            <a:ext cx="348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Date </a:t>
            </a:r>
            <a:r>
              <a:rPr lang="en-US" dirty="0" err="1" smtClean="0"/>
              <a:t>date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String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double amount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44370" y="3198104"/>
            <a:ext cx="2469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setBalance</a:t>
            </a:r>
            <a:r>
              <a:rPr lang="en-US" dirty="0"/>
              <a:t>(double balance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Transaction </a:t>
            </a:r>
            <a:r>
              <a:rPr lang="en-US" dirty="0" err="1"/>
              <a:t>getTransaction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setTransaction</a:t>
            </a:r>
            <a:r>
              <a:rPr lang="en-US" dirty="0"/>
              <a:t>(Transaction transaction)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40073" y="3158382"/>
            <a:ext cx="3740302" cy="341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Date </a:t>
            </a:r>
            <a:r>
              <a:rPr lang="en-US" dirty="0" err="1"/>
              <a:t>getDate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setDate</a:t>
            </a:r>
            <a:r>
              <a:rPr lang="en-US" dirty="0"/>
              <a:t>(Date date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String </a:t>
            </a:r>
            <a:r>
              <a:rPr lang="en-US" dirty="0" err="1"/>
              <a:t>getDescription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setDescription</a:t>
            </a:r>
            <a:r>
              <a:rPr lang="en-US" dirty="0"/>
              <a:t>(String description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double </a:t>
            </a:r>
            <a:r>
              <a:rPr lang="en-US" dirty="0" err="1"/>
              <a:t>getAmount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setAmount</a:t>
            </a:r>
            <a:r>
              <a:rPr lang="en-US" dirty="0"/>
              <a:t>(double amount)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406" y="836662"/>
            <a:ext cx="7518400" cy="43818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String 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3" y="941760"/>
            <a:ext cx="652780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&lt;&lt;Interface&gt;&gt;</a:t>
            </a:r>
          </a:p>
          <a:p>
            <a:pPr algn="ctr"/>
            <a:r>
              <a:rPr lang="en-US" sz="2800" dirty="0" err="1" smtClean="0"/>
              <a:t>CustomerDAO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83406" y="2029725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9675" y="1345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DAO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1422" y="2298355"/>
            <a:ext cx="680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save(Wallet wallet)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Wallet </a:t>
            </a:r>
            <a:r>
              <a:rPr lang="en-US" dirty="0" err="1"/>
              <a:t>searchAccount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mobileNumber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updateBalance</a:t>
            </a:r>
            <a:r>
              <a:rPr lang="en-US" dirty="0" smtClean="0"/>
              <a:t>(double balance)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getMobileNumber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975" y="1625600"/>
            <a:ext cx="7518400" cy="4495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23975" y="2400663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81187" y="1741140"/>
            <a:ext cx="65532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dirty="0" err="1" smtClean="0"/>
              <a:t>CustomerService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81162" y="2764203"/>
            <a:ext cx="6977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String </a:t>
            </a:r>
            <a:r>
              <a:rPr lang="en-US" dirty="0" err="1" smtClean="0"/>
              <a:t>createAccount</a:t>
            </a: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mobileNumber</a:t>
            </a:r>
            <a:r>
              <a:rPr lang="en-US" dirty="0" smtClean="0"/>
              <a:t>, double </a:t>
            </a:r>
            <a:r>
              <a:rPr lang="en-US" dirty="0"/>
              <a:t>amount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Account </a:t>
            </a:r>
            <a:r>
              <a:rPr lang="en-US" dirty="0" err="1" smtClean="0"/>
              <a:t>searchAccount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b="1" dirty="0"/>
              <a:t> </a:t>
            </a:r>
            <a:r>
              <a:rPr lang="en-US" b="1" dirty="0" err="1" smtClean="0"/>
              <a:t>mobileNumber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fundTransfer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mobileNumber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smtClean="0"/>
              <a:t>mobileNumber1)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depositAmount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mobileNumber</a:t>
            </a:r>
            <a:r>
              <a:rPr lang="en-US" dirty="0"/>
              <a:t>, </a:t>
            </a:r>
            <a:r>
              <a:rPr lang="en-US" dirty="0" smtClean="0"/>
              <a:t>double balance)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showBalance</a:t>
            </a:r>
            <a:r>
              <a:rPr lang="en-US" dirty="0" smtClean="0"/>
              <a:t>(double balance)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</a:t>
            </a:r>
            <a:r>
              <a:rPr lang="en-US" dirty="0" smtClean="0"/>
              <a:t>Transaction </a:t>
            </a:r>
            <a:r>
              <a:rPr lang="en-US" dirty="0" err="1" smtClean="0"/>
              <a:t>printTransactions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mobileNumber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 err="1" smtClean="0"/>
              <a:t>CustomerDAO</a:t>
            </a:r>
            <a:r>
              <a:rPr lang="en-US" dirty="0" smtClean="0"/>
              <a:t> </a:t>
            </a:r>
            <a:r>
              <a:rPr lang="en-US" dirty="0" err="1" smtClean="0"/>
              <a:t>customerDao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6025" y="5409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Service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22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175" y="1596598"/>
            <a:ext cx="7518400" cy="3937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73175" y="2781663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24025" y="3149600"/>
            <a:ext cx="576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public String </a:t>
            </a:r>
            <a:r>
              <a:rPr lang="en-US" sz="2400" dirty="0" err="1" smtClean="0"/>
              <a:t>getAccountDetails</a:t>
            </a:r>
            <a:r>
              <a:rPr lang="en-US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24025" y="1896743"/>
            <a:ext cx="65913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6025" y="5409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Main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04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9283" y="2184946"/>
            <a:ext cx="2004939" cy="1447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8267" y="2184946"/>
            <a:ext cx="1965819" cy="141621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5478247" y="2409719"/>
            <a:ext cx="686596" cy="6349"/>
          </a:xfrm>
          <a:prstGeom prst="bentConnector3">
            <a:avLst>
              <a:gd name="adj1" fmla="val -59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9283" y="2620842"/>
            <a:ext cx="19810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CustomerDAO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88747" y="2612125"/>
            <a:ext cx="19442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CustomerService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1291" y="4460446"/>
            <a:ext cx="2045018" cy="1725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81291" y="4530744"/>
            <a:ext cx="198249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Customer(Bean)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>
            <a:off x="5478247" y="3161394"/>
            <a:ext cx="748506" cy="12700"/>
          </a:xfrm>
          <a:prstGeom prst="bentConnector3">
            <a:avLst>
              <a:gd name="adj1" fmla="val -2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28725" y="742790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Architectural Diagram</a:t>
            </a:r>
            <a:endParaRPr lang="en-US" sz="3200" b="1" dirty="0"/>
          </a:p>
        </p:txBody>
      </p:sp>
      <p:sp>
        <p:nvSpPr>
          <p:cNvPr id="63" name="Rectangle 62"/>
          <p:cNvSpPr/>
          <p:nvPr/>
        </p:nvSpPr>
        <p:spPr>
          <a:xfrm>
            <a:off x="444114" y="2185599"/>
            <a:ext cx="2020711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4113" y="2620843"/>
            <a:ext cx="2020711" cy="415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flipV="1">
            <a:off x="2489118" y="3169660"/>
            <a:ext cx="996525" cy="8717"/>
          </a:xfrm>
          <a:prstGeom prst="bentConnector3">
            <a:avLst>
              <a:gd name="adj1" fmla="val -9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>
            <a:off x="2413371" y="2491195"/>
            <a:ext cx="1048111" cy="48975"/>
          </a:xfrm>
          <a:prstGeom prst="bentConnector3">
            <a:avLst>
              <a:gd name="adj1" fmla="val -1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81291" y="5057422"/>
            <a:ext cx="198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1988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235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WALLET SERVICE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WALLET SEVER</dc:title>
  <dc:creator>pravallika, bayri</dc:creator>
  <cp:lastModifiedBy>pravallika, bayri</cp:lastModifiedBy>
  <cp:revision>42</cp:revision>
  <dcterms:created xsi:type="dcterms:W3CDTF">2018-11-26T06:06:46Z</dcterms:created>
  <dcterms:modified xsi:type="dcterms:W3CDTF">2018-11-26T12:56:43Z</dcterms:modified>
</cp:coreProperties>
</file>