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5.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4d0a61b1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4d0a61b1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4d0a61b1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4d0a61b1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4d0a61b18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4d0a61b18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4d0a61b18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4d0a61b18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Mini Games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Devin Baysa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Original Scope of the Project	</a:t>
            </a:r>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Create</a:t>
            </a:r>
            <a:r>
              <a:rPr lang="en" sz="2400"/>
              <a:t> 3 mini games and a main menu.</a:t>
            </a:r>
            <a:endParaRPr sz="2400"/>
          </a:p>
          <a:p>
            <a:pPr indent="-381000" lvl="0" marL="457200" rtl="0" algn="l">
              <a:spcBef>
                <a:spcPts val="0"/>
              </a:spcBef>
              <a:spcAft>
                <a:spcPts val="0"/>
              </a:spcAft>
              <a:buSzPts val="2400"/>
              <a:buChar char="●"/>
            </a:pPr>
            <a:r>
              <a:rPr lang="en" sz="2400"/>
              <a:t>Create a game similar to simon says</a:t>
            </a:r>
            <a:endParaRPr sz="2400"/>
          </a:p>
          <a:p>
            <a:pPr indent="-381000" lvl="0" marL="457200" rtl="0" algn="l">
              <a:spcBef>
                <a:spcPts val="0"/>
              </a:spcBef>
              <a:spcAft>
                <a:spcPts val="0"/>
              </a:spcAft>
              <a:buSzPts val="2400"/>
              <a:buChar char="●"/>
            </a:pPr>
            <a:r>
              <a:rPr lang="en" sz="2400"/>
              <a:t>Create a simplified version of Hangman</a:t>
            </a:r>
            <a:endParaRPr sz="2400"/>
          </a:p>
          <a:p>
            <a:pPr indent="-381000" lvl="0" marL="457200" rtl="0" algn="l">
              <a:spcBef>
                <a:spcPts val="0"/>
              </a:spcBef>
              <a:spcAft>
                <a:spcPts val="0"/>
              </a:spcAft>
              <a:buSzPts val="2400"/>
              <a:buChar char="●"/>
            </a:pPr>
            <a:r>
              <a:rPr lang="en" sz="2400"/>
              <a:t>Create a matching colors game</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Simon Says</a:t>
            </a:r>
            <a:endParaRPr/>
          </a:p>
        </p:txBody>
      </p:sp>
      <p:sp>
        <p:nvSpPr>
          <p:cNvPr id="85" name="Google Shape;85;p1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simon says, the user is shown a GUI with 4 colors on it. There is a sequence that is given to the user which is a sequence of those 4 colors. Then the user must repeat that sequence back to the computer. Every time the sequence is submitted correctly, the computer then shows the same sequence, but one color longer. This repeats until the user inputs the wrong sequence.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Slider Color</a:t>
            </a:r>
            <a:endParaRPr/>
          </a:p>
        </p:txBody>
      </p:sp>
      <p:sp>
        <p:nvSpPr>
          <p:cNvPr id="91" name="Google Shape;91;p1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game, the user is shown a random color. They are then required to slide 3 </a:t>
            </a:r>
            <a:r>
              <a:rPr lang="en"/>
              <a:t>slides</a:t>
            </a:r>
            <a:r>
              <a:rPr lang="en"/>
              <a:t> labeled “Red”, “Yellow”, and “Blue” to match their color to the random one. A similarity percentage will display, which is calculated using the </a:t>
            </a:r>
            <a:r>
              <a:rPr lang="en"/>
              <a:t>Euclidean</a:t>
            </a:r>
            <a:r>
              <a:rPr lang="en"/>
              <a:t> </a:t>
            </a:r>
            <a:r>
              <a:rPr lang="en"/>
              <a:t>Distance</a:t>
            </a:r>
            <a:r>
              <a:rPr lang="en"/>
              <a:t> Formula which just </a:t>
            </a:r>
            <a:r>
              <a:rPr lang="en"/>
              <a:t>determines how far away the RGB numbers are from one another. It keeps track of the highest percentage obtained in one session. Once a color is submitted, a new color is generated and that continues until the user closes the window.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Hangman</a:t>
            </a:r>
            <a:endParaRPr/>
          </a:p>
        </p:txBody>
      </p:sp>
      <p:sp>
        <p:nvSpPr>
          <p:cNvPr id="97" name="Google Shape;97;p1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the game of hangman the user inputs letters to try and solve a word. The user is able to see the length of the word(s) that they are trying to guess but that is all. If the inputted letter exists inside the word, that letter is </a:t>
            </a:r>
            <a:r>
              <a:rPr lang="en"/>
              <a:t>filled and the player does not lose an attempt. If that letter does not exist in the word, the player loses an attempt. At any point they can type in more than one letter to solve the puzzle. Once solved, the player wins. If they run out of attempts, the player loses.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