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ink/ink1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ao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7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80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7-07T16:29:25.115" idx="1">
    <p:pos x="7303" y="949"/>
    <p:text/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7-07T22:12:48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13936 961.679,'0'0</inkml:trace>
</inkml:ink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4.png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customXml" Target="../ink/ink1.xml"/><Relationship Id="rId7" Type="http://schemas.openxmlformats.org/officeDocument/2006/relationships/image" Target="../media/image4.png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8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Linux 内核模块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什么是内核模块？</a:t>
            </a:r>
            <a:endParaRPr lang="zh-CN" altLang="en-US"/>
          </a:p>
          <a:p>
            <a:r>
              <a:rPr lang="zh-CN" altLang="en-US"/>
              <a:t>编写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Linux 内核模块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 </a:t>
            </a:r>
            <a:r>
              <a:rPr lang="zh-CN" altLang="en-US"/>
              <a:t>驱动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</a:t>
            </a:r>
            <a:r>
              <a:rPr lang="zh-CN" altLang="en-US"/>
              <a:t>inux 中文件的读写</a:t>
            </a:r>
            <a:endParaRPr lang="zh-CN" altLang="en-US"/>
          </a:p>
          <a:p>
            <a:r>
              <a:rPr lang="en-US" altLang="zh-CN"/>
              <a:t>H</a:t>
            </a:r>
            <a:r>
              <a:rPr lang="zh-CN" altLang="en-US"/>
              <a:t>ello 驱动的编写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Linux 文件读写</a:t>
            </a:r>
            <a:r>
              <a:rPr lang="zh-CN" altLang="en-US">
                <a:sym typeface="+mn-ea"/>
              </a:rPr>
              <a:t>系统</a:t>
            </a:r>
            <a:r>
              <a:rPr lang="zh-CN" altLang="en-US">
                <a:sym typeface="+mn-ea"/>
              </a:rPr>
              <a:t>调用</a:t>
            </a:r>
            <a:endParaRPr lang="zh-CN" altLang="en-US">
              <a:sym typeface="+mn-ea"/>
            </a:endParaRPr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8985" y="1675765"/>
            <a:ext cx="7019925" cy="41230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Linux 中文件的读写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658620"/>
            <a:ext cx="8099425" cy="4559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16150" y="2326640"/>
            <a:ext cx="1303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struct file[]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Linux 中文件的读写</a:t>
            </a:r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8985" y="1416050"/>
            <a:ext cx="9312910" cy="48983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Linux 中文件的读写</a:t>
            </a:r>
            <a:endParaRPr lang="en-US" altLang="zh-CN"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873760" y="2411095"/>
            <a:ext cx="10316845" cy="2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73760" y="1708150"/>
            <a:ext cx="1678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Native </a:t>
            </a:r>
            <a:r>
              <a:rPr lang="zh-CN" altLang="en-US"/>
              <a:t>应用层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73760" y="3105785"/>
            <a:ext cx="89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Kernel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769360" y="1708150"/>
            <a:ext cx="706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open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76215" y="1708150"/>
            <a:ext cx="805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read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57035" y="1708785"/>
            <a:ext cx="7531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write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437245" y="1708785"/>
            <a:ext cx="6070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ioctl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653270" y="1708785"/>
            <a:ext cx="746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close</a:t>
            </a:r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2296160" y="2962910"/>
            <a:ext cx="9211310" cy="65468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83155" y="3105785"/>
            <a:ext cx="97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led</a:t>
            </a:r>
            <a:r>
              <a:rPr lang="zh-CN" altLang="en-US"/>
              <a:t>驱动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495675" y="3105785"/>
            <a:ext cx="1203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led_open</a:t>
            </a:r>
            <a:endParaRPr lang="en-US" altLang="zh-CN"/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5132705" y="3105150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led_read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557010" y="3105785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led_write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8234680" y="3105150"/>
            <a:ext cx="1152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led_ioctl</a:t>
            </a:r>
            <a:endParaRPr lang="en-US" altLang="zh-CN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9653270" y="3105150"/>
            <a:ext cx="1254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led_close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7" idx="2"/>
          </p:cNvCxnSpPr>
          <p:nvPr/>
        </p:nvCxnSpPr>
        <p:spPr>
          <a:xfrm>
            <a:off x="4123055" y="2076450"/>
            <a:ext cx="3175" cy="892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2"/>
          </p:cNvCxnSpPr>
          <p:nvPr/>
        </p:nvCxnSpPr>
        <p:spPr>
          <a:xfrm flipH="1">
            <a:off x="5678170" y="2076450"/>
            <a:ext cx="1270" cy="885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" idx="2"/>
          </p:cNvCxnSpPr>
          <p:nvPr/>
        </p:nvCxnSpPr>
        <p:spPr>
          <a:xfrm>
            <a:off x="7133590" y="2077085"/>
            <a:ext cx="2540" cy="855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2"/>
          </p:cNvCxnSpPr>
          <p:nvPr/>
        </p:nvCxnSpPr>
        <p:spPr>
          <a:xfrm>
            <a:off x="8740775" y="2077085"/>
            <a:ext cx="12700" cy="892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2"/>
          </p:cNvCxnSpPr>
          <p:nvPr/>
        </p:nvCxnSpPr>
        <p:spPr>
          <a:xfrm>
            <a:off x="10026650" y="2077085"/>
            <a:ext cx="10795" cy="892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61035" y="3823335"/>
            <a:ext cx="5374640" cy="28270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4" name="墨迹 13"/>
              <p14:cNvContentPartPr/>
              <p14:nvPr/>
            </p14:nvContentPartPr>
            <p14:xfrm>
              <a:off x="8849995" y="610870"/>
              <a:ext cx="635" cy="63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9"/>
            </p:blipFill>
            <p:spPr>
              <a:xfrm>
                <a:off x="8849995" y="610870"/>
                <a:ext cx="635" cy="635"/>
              </a:xfrm>
              <a:prstGeom prst="rect"/>
            </p:spPr>
          </p:pic>
        </mc:Fallback>
      </mc:AlternateContent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</a:t>
            </a:r>
            <a:r>
              <a:rPr lang="zh-CN" altLang="en-US">
                <a:sym typeface="+mn-ea"/>
              </a:rPr>
              <a:t>ello 驱动的编写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COMMONDATA" val="eyJoZGlkIjoiNjE5OWZjMGE3NGM4M2EwN2I0NjRjNjE5ZDIxZDM4MDkifQ=="/>
  <p:tag name="KSO_WPP_MARK_KEY" val="ebf78c84-dc4b-409d-aa98-5b717a3d48ee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WPS 演示</Application>
  <PresentationFormat>宽屏</PresentationFormat>
  <Paragraphs>48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Linux 内核模块</vt:lpstr>
      <vt:lpstr>Linux 驱动</vt:lpstr>
      <vt:lpstr>Linux 中文件的读写</vt:lpstr>
      <vt:lpstr>Linux 中文件的读写</vt:lpstr>
      <vt:lpstr>Linux 中文件的读写</vt:lpstr>
      <vt:lpstr>Linux 中文件的读写</vt:lpstr>
      <vt:lpstr>Hello 驱动的编写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豪豪</cp:lastModifiedBy>
  <cp:revision>182</cp:revision>
  <dcterms:created xsi:type="dcterms:W3CDTF">2019-06-19T02:08:00Z</dcterms:created>
  <dcterms:modified xsi:type="dcterms:W3CDTF">2023-07-08T09:20:26Z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71BD5CA9595C454CA7205ECCBB25D5F6_11</vt:lpwstr>
  </property>
</Properties>
</file>